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8" r:id="rId5"/>
    <p:sldId id="261" r:id="rId6"/>
    <p:sldId id="262" r:id="rId7"/>
    <p:sldId id="263" r:id="rId8"/>
    <p:sldId id="265" r:id="rId9"/>
    <p:sldId id="266" r:id="rId10"/>
    <p:sldId id="267" r:id="rId11"/>
    <p:sldId id="264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4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5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3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0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4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5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 rot="3702166">
            <a:off x="6993929" y="3077796"/>
            <a:ext cx="1457608" cy="1153700"/>
          </a:xfrm>
          <a:prstGeom prst="ellipse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 rot="20849481">
            <a:off x="7003012" y="2913001"/>
            <a:ext cx="1184036" cy="1052945"/>
          </a:xfrm>
          <a:prstGeom prst="ellipse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961233" y="2941041"/>
            <a:ext cx="1052945" cy="10529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00092" y="3283760"/>
            <a:ext cx="367506" cy="367506"/>
          </a:xfrm>
          <a:prstGeom prst="ellipse">
            <a:avLst/>
          </a:prstGeom>
          <a:solidFill>
            <a:srgbClr val="49545C"/>
          </a:solidFill>
          <a:ln>
            <a:noFill/>
          </a:ln>
          <a:effectLst>
            <a:innerShdw dist="1143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 rot="723978">
            <a:off x="7578775" y="2884570"/>
            <a:ext cx="1054353" cy="172269"/>
          </a:xfrm>
          <a:prstGeom prst="triangle">
            <a:avLst>
              <a:gd name="adj" fmla="val 79542"/>
            </a:avLst>
          </a:prstGeom>
          <a:solidFill>
            <a:srgbClr val="C6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7392455" y="2699405"/>
            <a:ext cx="1041665" cy="250871"/>
          </a:xfrm>
          <a:prstGeom prst="triangle">
            <a:avLst>
              <a:gd name="adj" fmla="val 340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42940" y="2819833"/>
            <a:ext cx="44668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Ch12. AVRO</a:t>
            </a:r>
            <a:endParaRPr lang="ko-KR" altLang="en-US" sz="2000" kern="0" dirty="0">
              <a:solidFill>
                <a:srgbClr val="FFC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4332" y="3313624"/>
            <a:ext cx="646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민경욱</a:t>
            </a:r>
            <a:endParaRPr lang="ko-KR" altLang="en-US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3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1199" y="482276"/>
            <a:ext cx="1021114" cy="1028535"/>
            <a:chOff x="534057" y="281519"/>
            <a:chExt cx="1671895" cy="1684045"/>
          </a:xfrm>
        </p:grpSpPr>
        <p:sp>
          <p:nvSpPr>
            <p:cNvPr id="42" name="타원 41"/>
            <p:cNvSpPr/>
            <p:nvPr/>
          </p:nvSpPr>
          <p:spPr>
            <a:xfrm rot="3702166">
              <a:off x="566753" y="659910"/>
              <a:ext cx="1457608" cy="1153700"/>
            </a:xfrm>
            <a:prstGeom prst="ellips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 rot="20849481">
              <a:off x="575836" y="495115"/>
              <a:ext cx="1184036" cy="105294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4057" y="523155"/>
              <a:ext cx="1052945" cy="1052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2916" y="865874"/>
              <a:ext cx="367506" cy="367506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  <a:effectLst>
              <a:innerShdw dist="1143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723978">
              <a:off x="1151599" y="466684"/>
              <a:ext cx="1054353" cy="172269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65279" y="281519"/>
              <a:ext cx="1041665" cy="250871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21573" y="326230"/>
            <a:ext cx="10618002" cy="44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12.1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에이브로</a:t>
            </a:r>
            <a:endParaRPr lang="en-US" altLang="ko-KR" sz="2400" kern="0" dirty="0">
              <a:solidFill>
                <a:srgbClr val="54659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924579" y="470004"/>
            <a:ext cx="440767" cy="15322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6214" y="934274"/>
            <a:ext cx="28568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120769" y="1326500"/>
            <a:ext cx="10718806" cy="5207650"/>
          </a:xfrm>
          <a:custGeom>
            <a:avLst/>
            <a:gdLst>
              <a:gd name="connsiteX0" fmla="*/ 17802 w 10718806"/>
              <a:gd name="connsiteY0" fmla="*/ 0 h 5207650"/>
              <a:gd name="connsiteX1" fmla="*/ 10690101 w 10718806"/>
              <a:gd name="connsiteY1" fmla="*/ 0 h 5207650"/>
              <a:gd name="connsiteX2" fmla="*/ 10718806 w 10718806"/>
              <a:gd name="connsiteY2" fmla="*/ 16649 h 5207650"/>
              <a:gd name="connsiteX3" fmla="*/ 10718806 w 10718806"/>
              <a:gd name="connsiteY3" fmla="*/ 35799 h 5207650"/>
              <a:gd name="connsiteX4" fmla="*/ 10685891 w 10718806"/>
              <a:gd name="connsiteY4" fmla="*/ 54890 h 5207650"/>
              <a:gd name="connsiteX5" fmla="*/ 10718806 w 10718806"/>
              <a:gd name="connsiteY5" fmla="*/ 73982 h 5207650"/>
              <a:gd name="connsiteX6" fmla="*/ 10718806 w 10718806"/>
              <a:gd name="connsiteY6" fmla="*/ 93132 h 5207650"/>
              <a:gd name="connsiteX7" fmla="*/ 10685891 w 10718806"/>
              <a:gd name="connsiteY7" fmla="*/ 112223 h 5207650"/>
              <a:gd name="connsiteX8" fmla="*/ 10718806 w 10718806"/>
              <a:gd name="connsiteY8" fmla="*/ 131314 h 5207650"/>
              <a:gd name="connsiteX9" fmla="*/ 10718806 w 10718806"/>
              <a:gd name="connsiteY9" fmla="*/ 150464 h 5207650"/>
              <a:gd name="connsiteX10" fmla="*/ 10685891 w 10718806"/>
              <a:gd name="connsiteY10" fmla="*/ 169555 h 5207650"/>
              <a:gd name="connsiteX11" fmla="*/ 10718806 w 10718806"/>
              <a:gd name="connsiteY11" fmla="*/ 188646 h 5207650"/>
              <a:gd name="connsiteX12" fmla="*/ 10718806 w 10718806"/>
              <a:gd name="connsiteY12" fmla="*/ 207796 h 5207650"/>
              <a:gd name="connsiteX13" fmla="*/ 10685891 w 10718806"/>
              <a:gd name="connsiteY13" fmla="*/ 226887 h 5207650"/>
              <a:gd name="connsiteX14" fmla="*/ 10718806 w 10718806"/>
              <a:gd name="connsiteY14" fmla="*/ 245978 h 5207650"/>
              <a:gd name="connsiteX15" fmla="*/ 10718806 w 10718806"/>
              <a:gd name="connsiteY15" fmla="*/ 265128 h 5207650"/>
              <a:gd name="connsiteX16" fmla="*/ 10685891 w 10718806"/>
              <a:gd name="connsiteY16" fmla="*/ 284219 h 5207650"/>
              <a:gd name="connsiteX17" fmla="*/ 10718806 w 10718806"/>
              <a:gd name="connsiteY17" fmla="*/ 303310 h 5207650"/>
              <a:gd name="connsiteX18" fmla="*/ 10718806 w 10718806"/>
              <a:gd name="connsiteY18" fmla="*/ 322460 h 5207650"/>
              <a:gd name="connsiteX19" fmla="*/ 10685891 w 10718806"/>
              <a:gd name="connsiteY19" fmla="*/ 341551 h 5207650"/>
              <a:gd name="connsiteX20" fmla="*/ 10718806 w 10718806"/>
              <a:gd name="connsiteY20" fmla="*/ 360642 h 5207650"/>
              <a:gd name="connsiteX21" fmla="*/ 10718806 w 10718806"/>
              <a:gd name="connsiteY21" fmla="*/ 379792 h 5207650"/>
              <a:gd name="connsiteX22" fmla="*/ 10685891 w 10718806"/>
              <a:gd name="connsiteY22" fmla="*/ 398883 h 5207650"/>
              <a:gd name="connsiteX23" fmla="*/ 10718806 w 10718806"/>
              <a:gd name="connsiteY23" fmla="*/ 417975 h 5207650"/>
              <a:gd name="connsiteX24" fmla="*/ 10718806 w 10718806"/>
              <a:gd name="connsiteY24" fmla="*/ 437125 h 5207650"/>
              <a:gd name="connsiteX25" fmla="*/ 10685891 w 10718806"/>
              <a:gd name="connsiteY25" fmla="*/ 456216 h 5207650"/>
              <a:gd name="connsiteX26" fmla="*/ 10718806 w 10718806"/>
              <a:gd name="connsiteY26" fmla="*/ 475307 h 5207650"/>
              <a:gd name="connsiteX27" fmla="*/ 10718806 w 10718806"/>
              <a:gd name="connsiteY27" fmla="*/ 494457 h 5207650"/>
              <a:gd name="connsiteX28" fmla="*/ 10685891 w 10718806"/>
              <a:gd name="connsiteY28" fmla="*/ 513548 h 5207650"/>
              <a:gd name="connsiteX29" fmla="*/ 10718806 w 10718806"/>
              <a:gd name="connsiteY29" fmla="*/ 532639 h 5207650"/>
              <a:gd name="connsiteX30" fmla="*/ 10718806 w 10718806"/>
              <a:gd name="connsiteY30" fmla="*/ 551789 h 5207650"/>
              <a:gd name="connsiteX31" fmla="*/ 10685891 w 10718806"/>
              <a:gd name="connsiteY31" fmla="*/ 570880 h 5207650"/>
              <a:gd name="connsiteX32" fmla="*/ 10718806 w 10718806"/>
              <a:gd name="connsiteY32" fmla="*/ 589971 h 5207650"/>
              <a:gd name="connsiteX33" fmla="*/ 10718806 w 10718806"/>
              <a:gd name="connsiteY33" fmla="*/ 609121 h 5207650"/>
              <a:gd name="connsiteX34" fmla="*/ 10685891 w 10718806"/>
              <a:gd name="connsiteY34" fmla="*/ 628212 h 5207650"/>
              <a:gd name="connsiteX35" fmla="*/ 10718806 w 10718806"/>
              <a:gd name="connsiteY35" fmla="*/ 647303 h 5207650"/>
              <a:gd name="connsiteX36" fmla="*/ 10718806 w 10718806"/>
              <a:gd name="connsiteY36" fmla="*/ 666454 h 5207650"/>
              <a:gd name="connsiteX37" fmla="*/ 10685891 w 10718806"/>
              <a:gd name="connsiteY37" fmla="*/ 685545 h 5207650"/>
              <a:gd name="connsiteX38" fmla="*/ 10718806 w 10718806"/>
              <a:gd name="connsiteY38" fmla="*/ 704635 h 5207650"/>
              <a:gd name="connsiteX39" fmla="*/ 10718806 w 10718806"/>
              <a:gd name="connsiteY39" fmla="*/ 723786 h 5207650"/>
              <a:gd name="connsiteX40" fmla="*/ 10685891 w 10718806"/>
              <a:gd name="connsiteY40" fmla="*/ 742877 h 5207650"/>
              <a:gd name="connsiteX41" fmla="*/ 10718806 w 10718806"/>
              <a:gd name="connsiteY41" fmla="*/ 761967 h 5207650"/>
              <a:gd name="connsiteX42" fmla="*/ 10718806 w 10718806"/>
              <a:gd name="connsiteY42" fmla="*/ 781118 h 5207650"/>
              <a:gd name="connsiteX43" fmla="*/ 10685891 w 10718806"/>
              <a:gd name="connsiteY43" fmla="*/ 800209 h 5207650"/>
              <a:gd name="connsiteX44" fmla="*/ 10718806 w 10718806"/>
              <a:gd name="connsiteY44" fmla="*/ 819300 h 5207650"/>
              <a:gd name="connsiteX45" fmla="*/ 10718806 w 10718806"/>
              <a:gd name="connsiteY45" fmla="*/ 838451 h 5207650"/>
              <a:gd name="connsiteX46" fmla="*/ 10685891 w 10718806"/>
              <a:gd name="connsiteY46" fmla="*/ 857541 h 5207650"/>
              <a:gd name="connsiteX47" fmla="*/ 10718806 w 10718806"/>
              <a:gd name="connsiteY47" fmla="*/ 876632 h 5207650"/>
              <a:gd name="connsiteX48" fmla="*/ 10718806 w 10718806"/>
              <a:gd name="connsiteY48" fmla="*/ 895782 h 5207650"/>
              <a:gd name="connsiteX49" fmla="*/ 10685891 w 10718806"/>
              <a:gd name="connsiteY49" fmla="*/ 914873 h 5207650"/>
              <a:gd name="connsiteX50" fmla="*/ 10718806 w 10718806"/>
              <a:gd name="connsiteY50" fmla="*/ 933964 h 5207650"/>
              <a:gd name="connsiteX51" fmla="*/ 10718806 w 10718806"/>
              <a:gd name="connsiteY51" fmla="*/ 953114 h 5207650"/>
              <a:gd name="connsiteX52" fmla="*/ 10685891 w 10718806"/>
              <a:gd name="connsiteY52" fmla="*/ 972205 h 5207650"/>
              <a:gd name="connsiteX53" fmla="*/ 10718806 w 10718806"/>
              <a:gd name="connsiteY53" fmla="*/ 991297 h 5207650"/>
              <a:gd name="connsiteX54" fmla="*/ 10718806 w 10718806"/>
              <a:gd name="connsiteY54" fmla="*/ 1010448 h 5207650"/>
              <a:gd name="connsiteX55" fmla="*/ 10685891 w 10718806"/>
              <a:gd name="connsiteY55" fmla="*/ 1029538 h 5207650"/>
              <a:gd name="connsiteX56" fmla="*/ 10718806 w 10718806"/>
              <a:gd name="connsiteY56" fmla="*/ 1048629 h 5207650"/>
              <a:gd name="connsiteX57" fmla="*/ 10718806 w 10718806"/>
              <a:gd name="connsiteY57" fmla="*/ 1067779 h 5207650"/>
              <a:gd name="connsiteX58" fmla="*/ 10685891 w 10718806"/>
              <a:gd name="connsiteY58" fmla="*/ 1086870 h 5207650"/>
              <a:gd name="connsiteX59" fmla="*/ 10718806 w 10718806"/>
              <a:gd name="connsiteY59" fmla="*/ 1105961 h 5207650"/>
              <a:gd name="connsiteX60" fmla="*/ 10718806 w 10718806"/>
              <a:gd name="connsiteY60" fmla="*/ 1125112 h 5207650"/>
              <a:gd name="connsiteX61" fmla="*/ 10685891 w 10718806"/>
              <a:gd name="connsiteY61" fmla="*/ 1144202 h 5207650"/>
              <a:gd name="connsiteX62" fmla="*/ 10718806 w 10718806"/>
              <a:gd name="connsiteY62" fmla="*/ 1163293 h 5207650"/>
              <a:gd name="connsiteX63" fmla="*/ 10718806 w 10718806"/>
              <a:gd name="connsiteY63" fmla="*/ 1182444 h 5207650"/>
              <a:gd name="connsiteX64" fmla="*/ 10685891 w 10718806"/>
              <a:gd name="connsiteY64" fmla="*/ 1201534 h 5207650"/>
              <a:gd name="connsiteX65" fmla="*/ 10718806 w 10718806"/>
              <a:gd name="connsiteY65" fmla="*/ 1220625 h 5207650"/>
              <a:gd name="connsiteX66" fmla="*/ 10718806 w 10718806"/>
              <a:gd name="connsiteY66" fmla="*/ 1239776 h 5207650"/>
              <a:gd name="connsiteX67" fmla="*/ 10685891 w 10718806"/>
              <a:gd name="connsiteY67" fmla="*/ 1258866 h 5207650"/>
              <a:gd name="connsiteX68" fmla="*/ 10718806 w 10718806"/>
              <a:gd name="connsiteY68" fmla="*/ 1277957 h 5207650"/>
              <a:gd name="connsiteX69" fmla="*/ 10718806 w 10718806"/>
              <a:gd name="connsiteY69" fmla="*/ 1297107 h 5207650"/>
              <a:gd name="connsiteX70" fmla="*/ 10685891 w 10718806"/>
              <a:gd name="connsiteY70" fmla="*/ 1316198 h 5207650"/>
              <a:gd name="connsiteX71" fmla="*/ 10718806 w 10718806"/>
              <a:gd name="connsiteY71" fmla="*/ 1335289 h 5207650"/>
              <a:gd name="connsiteX72" fmla="*/ 10718806 w 10718806"/>
              <a:gd name="connsiteY72" fmla="*/ 1354439 h 5207650"/>
              <a:gd name="connsiteX73" fmla="*/ 10685891 w 10718806"/>
              <a:gd name="connsiteY73" fmla="*/ 1373530 h 5207650"/>
              <a:gd name="connsiteX74" fmla="*/ 10718806 w 10718806"/>
              <a:gd name="connsiteY74" fmla="*/ 1392622 h 5207650"/>
              <a:gd name="connsiteX75" fmla="*/ 10718806 w 10718806"/>
              <a:gd name="connsiteY75" fmla="*/ 1411773 h 5207650"/>
              <a:gd name="connsiteX76" fmla="*/ 10685891 w 10718806"/>
              <a:gd name="connsiteY76" fmla="*/ 1430863 h 5207650"/>
              <a:gd name="connsiteX77" fmla="*/ 10718806 w 10718806"/>
              <a:gd name="connsiteY77" fmla="*/ 1449954 h 5207650"/>
              <a:gd name="connsiteX78" fmla="*/ 10718806 w 10718806"/>
              <a:gd name="connsiteY78" fmla="*/ 1469104 h 5207650"/>
              <a:gd name="connsiteX79" fmla="*/ 10685891 w 10718806"/>
              <a:gd name="connsiteY79" fmla="*/ 1488195 h 5207650"/>
              <a:gd name="connsiteX80" fmla="*/ 10718806 w 10718806"/>
              <a:gd name="connsiteY80" fmla="*/ 1507286 h 5207650"/>
              <a:gd name="connsiteX81" fmla="*/ 10718806 w 10718806"/>
              <a:gd name="connsiteY81" fmla="*/ 1526437 h 5207650"/>
              <a:gd name="connsiteX82" fmla="*/ 10685891 w 10718806"/>
              <a:gd name="connsiteY82" fmla="*/ 1545527 h 5207650"/>
              <a:gd name="connsiteX83" fmla="*/ 10718806 w 10718806"/>
              <a:gd name="connsiteY83" fmla="*/ 1564618 h 5207650"/>
              <a:gd name="connsiteX84" fmla="*/ 10718806 w 10718806"/>
              <a:gd name="connsiteY84" fmla="*/ 1583769 h 5207650"/>
              <a:gd name="connsiteX85" fmla="*/ 10685891 w 10718806"/>
              <a:gd name="connsiteY85" fmla="*/ 1602859 h 5207650"/>
              <a:gd name="connsiteX86" fmla="*/ 10718806 w 10718806"/>
              <a:gd name="connsiteY86" fmla="*/ 1621951 h 5207650"/>
              <a:gd name="connsiteX87" fmla="*/ 10718806 w 10718806"/>
              <a:gd name="connsiteY87" fmla="*/ 1641101 h 5207650"/>
              <a:gd name="connsiteX88" fmla="*/ 10685891 w 10718806"/>
              <a:gd name="connsiteY88" fmla="*/ 1660192 h 5207650"/>
              <a:gd name="connsiteX89" fmla="*/ 10718806 w 10718806"/>
              <a:gd name="connsiteY89" fmla="*/ 1679283 h 5207650"/>
              <a:gd name="connsiteX90" fmla="*/ 10718806 w 10718806"/>
              <a:gd name="connsiteY90" fmla="*/ 1698433 h 5207650"/>
              <a:gd name="connsiteX91" fmla="*/ 10685891 w 10718806"/>
              <a:gd name="connsiteY91" fmla="*/ 1717523 h 5207650"/>
              <a:gd name="connsiteX92" fmla="*/ 10718806 w 10718806"/>
              <a:gd name="connsiteY92" fmla="*/ 1736615 h 5207650"/>
              <a:gd name="connsiteX93" fmla="*/ 10718806 w 10718806"/>
              <a:gd name="connsiteY93" fmla="*/ 1755766 h 5207650"/>
              <a:gd name="connsiteX94" fmla="*/ 10685891 w 10718806"/>
              <a:gd name="connsiteY94" fmla="*/ 1774856 h 5207650"/>
              <a:gd name="connsiteX95" fmla="*/ 10718806 w 10718806"/>
              <a:gd name="connsiteY95" fmla="*/ 1793947 h 5207650"/>
              <a:gd name="connsiteX96" fmla="*/ 10718806 w 10718806"/>
              <a:gd name="connsiteY96" fmla="*/ 1813097 h 5207650"/>
              <a:gd name="connsiteX97" fmla="*/ 10685891 w 10718806"/>
              <a:gd name="connsiteY97" fmla="*/ 1832188 h 5207650"/>
              <a:gd name="connsiteX98" fmla="*/ 10718806 w 10718806"/>
              <a:gd name="connsiteY98" fmla="*/ 1851279 h 5207650"/>
              <a:gd name="connsiteX99" fmla="*/ 10718806 w 10718806"/>
              <a:gd name="connsiteY99" fmla="*/ 1870429 h 5207650"/>
              <a:gd name="connsiteX100" fmla="*/ 10685891 w 10718806"/>
              <a:gd name="connsiteY100" fmla="*/ 1889520 h 5207650"/>
              <a:gd name="connsiteX101" fmla="*/ 10718806 w 10718806"/>
              <a:gd name="connsiteY101" fmla="*/ 1908611 h 5207650"/>
              <a:gd name="connsiteX102" fmla="*/ 10718806 w 10718806"/>
              <a:gd name="connsiteY102" fmla="*/ 1927762 h 5207650"/>
              <a:gd name="connsiteX103" fmla="*/ 10685891 w 10718806"/>
              <a:gd name="connsiteY103" fmla="*/ 1946852 h 5207650"/>
              <a:gd name="connsiteX104" fmla="*/ 10718806 w 10718806"/>
              <a:gd name="connsiteY104" fmla="*/ 1965944 h 5207650"/>
              <a:gd name="connsiteX105" fmla="*/ 10718806 w 10718806"/>
              <a:gd name="connsiteY105" fmla="*/ 1985095 h 5207650"/>
              <a:gd name="connsiteX106" fmla="*/ 10685891 w 10718806"/>
              <a:gd name="connsiteY106" fmla="*/ 2004185 h 5207650"/>
              <a:gd name="connsiteX107" fmla="*/ 10718806 w 10718806"/>
              <a:gd name="connsiteY107" fmla="*/ 2023276 h 5207650"/>
              <a:gd name="connsiteX108" fmla="*/ 10718806 w 10718806"/>
              <a:gd name="connsiteY108" fmla="*/ 2042426 h 5207650"/>
              <a:gd name="connsiteX109" fmla="*/ 10685891 w 10718806"/>
              <a:gd name="connsiteY109" fmla="*/ 2061517 h 5207650"/>
              <a:gd name="connsiteX110" fmla="*/ 10718806 w 10718806"/>
              <a:gd name="connsiteY110" fmla="*/ 2080608 h 5207650"/>
              <a:gd name="connsiteX111" fmla="*/ 10718806 w 10718806"/>
              <a:gd name="connsiteY111" fmla="*/ 2099758 h 5207650"/>
              <a:gd name="connsiteX112" fmla="*/ 10685891 w 10718806"/>
              <a:gd name="connsiteY112" fmla="*/ 2118849 h 5207650"/>
              <a:gd name="connsiteX113" fmla="*/ 10718806 w 10718806"/>
              <a:gd name="connsiteY113" fmla="*/ 2137940 h 5207650"/>
              <a:gd name="connsiteX114" fmla="*/ 10718806 w 10718806"/>
              <a:gd name="connsiteY114" fmla="*/ 2161536 h 5207650"/>
              <a:gd name="connsiteX115" fmla="*/ 10693555 w 10718806"/>
              <a:gd name="connsiteY115" fmla="*/ 2176181 h 5207650"/>
              <a:gd name="connsiteX116" fmla="*/ 10718806 w 10718806"/>
              <a:gd name="connsiteY116" fmla="*/ 2190827 h 5207650"/>
              <a:gd name="connsiteX117" fmla="*/ 10718806 w 10718806"/>
              <a:gd name="connsiteY117" fmla="*/ 2218869 h 5207650"/>
              <a:gd name="connsiteX118" fmla="*/ 10693555 w 10718806"/>
              <a:gd name="connsiteY118" fmla="*/ 2233514 h 5207650"/>
              <a:gd name="connsiteX119" fmla="*/ 10718806 w 10718806"/>
              <a:gd name="connsiteY119" fmla="*/ 2248159 h 5207650"/>
              <a:gd name="connsiteX120" fmla="*/ 10718806 w 10718806"/>
              <a:gd name="connsiteY120" fmla="*/ 2276200 h 5207650"/>
              <a:gd name="connsiteX121" fmla="*/ 10693555 w 10718806"/>
              <a:gd name="connsiteY121" fmla="*/ 2290845 h 5207650"/>
              <a:gd name="connsiteX122" fmla="*/ 10718806 w 10718806"/>
              <a:gd name="connsiteY122" fmla="*/ 2305491 h 5207650"/>
              <a:gd name="connsiteX123" fmla="*/ 10718806 w 10718806"/>
              <a:gd name="connsiteY123" fmla="*/ 2333532 h 5207650"/>
              <a:gd name="connsiteX124" fmla="*/ 10693555 w 10718806"/>
              <a:gd name="connsiteY124" fmla="*/ 2348178 h 5207650"/>
              <a:gd name="connsiteX125" fmla="*/ 10718806 w 10718806"/>
              <a:gd name="connsiteY125" fmla="*/ 2362824 h 5207650"/>
              <a:gd name="connsiteX126" fmla="*/ 10718806 w 10718806"/>
              <a:gd name="connsiteY126" fmla="*/ 2390865 h 5207650"/>
              <a:gd name="connsiteX127" fmla="*/ 10693555 w 10718806"/>
              <a:gd name="connsiteY127" fmla="*/ 2405510 h 5207650"/>
              <a:gd name="connsiteX128" fmla="*/ 10718806 w 10718806"/>
              <a:gd name="connsiteY128" fmla="*/ 2420156 h 5207650"/>
              <a:gd name="connsiteX129" fmla="*/ 10718806 w 10718806"/>
              <a:gd name="connsiteY129" fmla="*/ 2448197 h 5207650"/>
              <a:gd name="connsiteX130" fmla="*/ 10693555 w 10718806"/>
              <a:gd name="connsiteY130" fmla="*/ 2462842 h 5207650"/>
              <a:gd name="connsiteX131" fmla="*/ 10718806 w 10718806"/>
              <a:gd name="connsiteY131" fmla="*/ 2477488 h 5207650"/>
              <a:gd name="connsiteX132" fmla="*/ 10718806 w 10718806"/>
              <a:gd name="connsiteY132" fmla="*/ 2505529 h 5207650"/>
              <a:gd name="connsiteX133" fmla="*/ 10693555 w 10718806"/>
              <a:gd name="connsiteY133" fmla="*/ 2520174 h 5207650"/>
              <a:gd name="connsiteX134" fmla="*/ 10718806 w 10718806"/>
              <a:gd name="connsiteY134" fmla="*/ 2534820 h 5207650"/>
              <a:gd name="connsiteX135" fmla="*/ 10718806 w 10718806"/>
              <a:gd name="connsiteY135" fmla="*/ 2562861 h 5207650"/>
              <a:gd name="connsiteX136" fmla="*/ 10693555 w 10718806"/>
              <a:gd name="connsiteY136" fmla="*/ 2577506 h 5207650"/>
              <a:gd name="connsiteX137" fmla="*/ 10718806 w 10718806"/>
              <a:gd name="connsiteY137" fmla="*/ 2592152 h 5207650"/>
              <a:gd name="connsiteX138" fmla="*/ 10718806 w 10718806"/>
              <a:gd name="connsiteY138" fmla="*/ 2620193 h 5207650"/>
              <a:gd name="connsiteX139" fmla="*/ 10693555 w 10718806"/>
              <a:gd name="connsiteY139" fmla="*/ 2634838 h 5207650"/>
              <a:gd name="connsiteX140" fmla="*/ 10718806 w 10718806"/>
              <a:gd name="connsiteY140" fmla="*/ 2649484 h 5207650"/>
              <a:gd name="connsiteX141" fmla="*/ 10718806 w 10718806"/>
              <a:gd name="connsiteY141" fmla="*/ 2677525 h 5207650"/>
              <a:gd name="connsiteX142" fmla="*/ 10693555 w 10718806"/>
              <a:gd name="connsiteY142" fmla="*/ 2692171 h 5207650"/>
              <a:gd name="connsiteX143" fmla="*/ 10718806 w 10718806"/>
              <a:gd name="connsiteY143" fmla="*/ 2706817 h 5207650"/>
              <a:gd name="connsiteX144" fmla="*/ 10718806 w 10718806"/>
              <a:gd name="connsiteY144" fmla="*/ 2734858 h 5207650"/>
              <a:gd name="connsiteX145" fmla="*/ 10693555 w 10718806"/>
              <a:gd name="connsiteY145" fmla="*/ 2749503 h 5207650"/>
              <a:gd name="connsiteX146" fmla="*/ 10718806 w 10718806"/>
              <a:gd name="connsiteY146" fmla="*/ 2764149 h 5207650"/>
              <a:gd name="connsiteX147" fmla="*/ 10718806 w 10718806"/>
              <a:gd name="connsiteY147" fmla="*/ 2792190 h 5207650"/>
              <a:gd name="connsiteX148" fmla="*/ 10693555 w 10718806"/>
              <a:gd name="connsiteY148" fmla="*/ 2806835 h 5207650"/>
              <a:gd name="connsiteX149" fmla="*/ 10718806 w 10718806"/>
              <a:gd name="connsiteY149" fmla="*/ 2821481 h 5207650"/>
              <a:gd name="connsiteX150" fmla="*/ 10718806 w 10718806"/>
              <a:gd name="connsiteY150" fmla="*/ 2849522 h 5207650"/>
              <a:gd name="connsiteX151" fmla="*/ 10693555 w 10718806"/>
              <a:gd name="connsiteY151" fmla="*/ 2864167 h 5207650"/>
              <a:gd name="connsiteX152" fmla="*/ 10718806 w 10718806"/>
              <a:gd name="connsiteY152" fmla="*/ 2878813 h 5207650"/>
              <a:gd name="connsiteX153" fmla="*/ 10718806 w 10718806"/>
              <a:gd name="connsiteY153" fmla="*/ 2906854 h 5207650"/>
              <a:gd name="connsiteX154" fmla="*/ 10693555 w 10718806"/>
              <a:gd name="connsiteY154" fmla="*/ 2921499 h 5207650"/>
              <a:gd name="connsiteX155" fmla="*/ 10718806 w 10718806"/>
              <a:gd name="connsiteY155" fmla="*/ 2936145 h 5207650"/>
              <a:gd name="connsiteX156" fmla="*/ 10718806 w 10718806"/>
              <a:gd name="connsiteY156" fmla="*/ 2964186 h 5207650"/>
              <a:gd name="connsiteX157" fmla="*/ 10693555 w 10718806"/>
              <a:gd name="connsiteY157" fmla="*/ 2978831 h 5207650"/>
              <a:gd name="connsiteX158" fmla="*/ 10718806 w 10718806"/>
              <a:gd name="connsiteY158" fmla="*/ 2993478 h 5207650"/>
              <a:gd name="connsiteX159" fmla="*/ 10718806 w 10718806"/>
              <a:gd name="connsiteY159" fmla="*/ 3021519 h 5207650"/>
              <a:gd name="connsiteX160" fmla="*/ 10693555 w 10718806"/>
              <a:gd name="connsiteY160" fmla="*/ 3036164 h 5207650"/>
              <a:gd name="connsiteX161" fmla="*/ 10718806 w 10718806"/>
              <a:gd name="connsiteY161" fmla="*/ 3050810 h 5207650"/>
              <a:gd name="connsiteX162" fmla="*/ 10718806 w 10718806"/>
              <a:gd name="connsiteY162" fmla="*/ 3078851 h 5207650"/>
              <a:gd name="connsiteX163" fmla="*/ 10693555 w 10718806"/>
              <a:gd name="connsiteY163" fmla="*/ 3093496 h 5207650"/>
              <a:gd name="connsiteX164" fmla="*/ 10718806 w 10718806"/>
              <a:gd name="connsiteY164" fmla="*/ 3108142 h 5207650"/>
              <a:gd name="connsiteX165" fmla="*/ 10718806 w 10718806"/>
              <a:gd name="connsiteY165" fmla="*/ 3136183 h 5207650"/>
              <a:gd name="connsiteX166" fmla="*/ 10693555 w 10718806"/>
              <a:gd name="connsiteY166" fmla="*/ 3150828 h 5207650"/>
              <a:gd name="connsiteX167" fmla="*/ 10718806 w 10718806"/>
              <a:gd name="connsiteY167" fmla="*/ 3165474 h 5207650"/>
              <a:gd name="connsiteX168" fmla="*/ 10718806 w 10718806"/>
              <a:gd name="connsiteY168" fmla="*/ 3193515 h 5207650"/>
              <a:gd name="connsiteX169" fmla="*/ 10693555 w 10718806"/>
              <a:gd name="connsiteY169" fmla="*/ 3208160 h 5207650"/>
              <a:gd name="connsiteX170" fmla="*/ 10718806 w 10718806"/>
              <a:gd name="connsiteY170" fmla="*/ 3222806 h 5207650"/>
              <a:gd name="connsiteX171" fmla="*/ 10718806 w 10718806"/>
              <a:gd name="connsiteY171" fmla="*/ 3250847 h 5207650"/>
              <a:gd name="connsiteX172" fmla="*/ 10693555 w 10718806"/>
              <a:gd name="connsiteY172" fmla="*/ 3265492 h 5207650"/>
              <a:gd name="connsiteX173" fmla="*/ 10718806 w 10718806"/>
              <a:gd name="connsiteY173" fmla="*/ 3280138 h 5207650"/>
              <a:gd name="connsiteX174" fmla="*/ 10718806 w 10718806"/>
              <a:gd name="connsiteY174" fmla="*/ 3308179 h 5207650"/>
              <a:gd name="connsiteX175" fmla="*/ 10693555 w 10718806"/>
              <a:gd name="connsiteY175" fmla="*/ 3322825 h 5207650"/>
              <a:gd name="connsiteX176" fmla="*/ 10718806 w 10718806"/>
              <a:gd name="connsiteY176" fmla="*/ 3337471 h 5207650"/>
              <a:gd name="connsiteX177" fmla="*/ 10718806 w 10718806"/>
              <a:gd name="connsiteY177" fmla="*/ 3365512 h 5207650"/>
              <a:gd name="connsiteX178" fmla="*/ 10693555 w 10718806"/>
              <a:gd name="connsiteY178" fmla="*/ 3380157 h 5207650"/>
              <a:gd name="connsiteX179" fmla="*/ 10718806 w 10718806"/>
              <a:gd name="connsiteY179" fmla="*/ 3394803 h 5207650"/>
              <a:gd name="connsiteX180" fmla="*/ 10718806 w 10718806"/>
              <a:gd name="connsiteY180" fmla="*/ 3422844 h 5207650"/>
              <a:gd name="connsiteX181" fmla="*/ 10693555 w 10718806"/>
              <a:gd name="connsiteY181" fmla="*/ 3437489 h 5207650"/>
              <a:gd name="connsiteX182" fmla="*/ 10718806 w 10718806"/>
              <a:gd name="connsiteY182" fmla="*/ 3452135 h 5207650"/>
              <a:gd name="connsiteX183" fmla="*/ 10718806 w 10718806"/>
              <a:gd name="connsiteY183" fmla="*/ 3480176 h 5207650"/>
              <a:gd name="connsiteX184" fmla="*/ 10693555 w 10718806"/>
              <a:gd name="connsiteY184" fmla="*/ 3494821 h 5207650"/>
              <a:gd name="connsiteX185" fmla="*/ 10718806 w 10718806"/>
              <a:gd name="connsiteY185" fmla="*/ 3509467 h 5207650"/>
              <a:gd name="connsiteX186" fmla="*/ 10718806 w 10718806"/>
              <a:gd name="connsiteY186" fmla="*/ 3537508 h 5207650"/>
              <a:gd name="connsiteX187" fmla="*/ 10693555 w 10718806"/>
              <a:gd name="connsiteY187" fmla="*/ 3552153 h 5207650"/>
              <a:gd name="connsiteX188" fmla="*/ 10718806 w 10718806"/>
              <a:gd name="connsiteY188" fmla="*/ 3566799 h 5207650"/>
              <a:gd name="connsiteX189" fmla="*/ 10718806 w 10718806"/>
              <a:gd name="connsiteY189" fmla="*/ 3594840 h 5207650"/>
              <a:gd name="connsiteX190" fmla="*/ 10693555 w 10718806"/>
              <a:gd name="connsiteY190" fmla="*/ 3609485 h 5207650"/>
              <a:gd name="connsiteX191" fmla="*/ 10718806 w 10718806"/>
              <a:gd name="connsiteY191" fmla="*/ 3624131 h 5207650"/>
              <a:gd name="connsiteX192" fmla="*/ 10718806 w 10718806"/>
              <a:gd name="connsiteY192" fmla="*/ 3652173 h 5207650"/>
              <a:gd name="connsiteX193" fmla="*/ 10693555 w 10718806"/>
              <a:gd name="connsiteY193" fmla="*/ 3666818 h 5207650"/>
              <a:gd name="connsiteX194" fmla="*/ 10718806 w 10718806"/>
              <a:gd name="connsiteY194" fmla="*/ 3681464 h 5207650"/>
              <a:gd name="connsiteX195" fmla="*/ 10718806 w 10718806"/>
              <a:gd name="connsiteY195" fmla="*/ 3709505 h 5207650"/>
              <a:gd name="connsiteX196" fmla="*/ 10693555 w 10718806"/>
              <a:gd name="connsiteY196" fmla="*/ 3724150 h 5207650"/>
              <a:gd name="connsiteX197" fmla="*/ 10718806 w 10718806"/>
              <a:gd name="connsiteY197" fmla="*/ 3738796 h 5207650"/>
              <a:gd name="connsiteX198" fmla="*/ 10718806 w 10718806"/>
              <a:gd name="connsiteY198" fmla="*/ 3766837 h 5207650"/>
              <a:gd name="connsiteX199" fmla="*/ 10693555 w 10718806"/>
              <a:gd name="connsiteY199" fmla="*/ 3781482 h 5207650"/>
              <a:gd name="connsiteX200" fmla="*/ 10718806 w 10718806"/>
              <a:gd name="connsiteY200" fmla="*/ 3796128 h 5207650"/>
              <a:gd name="connsiteX201" fmla="*/ 10718806 w 10718806"/>
              <a:gd name="connsiteY201" fmla="*/ 3824169 h 5207650"/>
              <a:gd name="connsiteX202" fmla="*/ 10693555 w 10718806"/>
              <a:gd name="connsiteY202" fmla="*/ 3838814 h 5207650"/>
              <a:gd name="connsiteX203" fmla="*/ 10718806 w 10718806"/>
              <a:gd name="connsiteY203" fmla="*/ 3853460 h 5207650"/>
              <a:gd name="connsiteX204" fmla="*/ 10718806 w 10718806"/>
              <a:gd name="connsiteY204" fmla="*/ 3881501 h 5207650"/>
              <a:gd name="connsiteX205" fmla="*/ 10693555 w 10718806"/>
              <a:gd name="connsiteY205" fmla="*/ 3896146 h 5207650"/>
              <a:gd name="connsiteX206" fmla="*/ 10718806 w 10718806"/>
              <a:gd name="connsiteY206" fmla="*/ 3910792 h 5207650"/>
              <a:gd name="connsiteX207" fmla="*/ 10718806 w 10718806"/>
              <a:gd name="connsiteY207" fmla="*/ 3938833 h 5207650"/>
              <a:gd name="connsiteX208" fmla="*/ 10693555 w 10718806"/>
              <a:gd name="connsiteY208" fmla="*/ 3953479 h 5207650"/>
              <a:gd name="connsiteX209" fmla="*/ 10718806 w 10718806"/>
              <a:gd name="connsiteY209" fmla="*/ 3968125 h 5207650"/>
              <a:gd name="connsiteX210" fmla="*/ 10718806 w 10718806"/>
              <a:gd name="connsiteY210" fmla="*/ 3996166 h 5207650"/>
              <a:gd name="connsiteX211" fmla="*/ 10693555 w 10718806"/>
              <a:gd name="connsiteY211" fmla="*/ 4010811 h 5207650"/>
              <a:gd name="connsiteX212" fmla="*/ 10718806 w 10718806"/>
              <a:gd name="connsiteY212" fmla="*/ 4025457 h 5207650"/>
              <a:gd name="connsiteX213" fmla="*/ 10718806 w 10718806"/>
              <a:gd name="connsiteY213" fmla="*/ 4053498 h 5207650"/>
              <a:gd name="connsiteX214" fmla="*/ 10693555 w 10718806"/>
              <a:gd name="connsiteY214" fmla="*/ 4068143 h 5207650"/>
              <a:gd name="connsiteX215" fmla="*/ 10718806 w 10718806"/>
              <a:gd name="connsiteY215" fmla="*/ 4082789 h 5207650"/>
              <a:gd name="connsiteX216" fmla="*/ 10718806 w 10718806"/>
              <a:gd name="connsiteY216" fmla="*/ 4110830 h 5207650"/>
              <a:gd name="connsiteX217" fmla="*/ 10693555 w 10718806"/>
              <a:gd name="connsiteY217" fmla="*/ 4125475 h 5207650"/>
              <a:gd name="connsiteX218" fmla="*/ 10718806 w 10718806"/>
              <a:gd name="connsiteY218" fmla="*/ 4140121 h 5207650"/>
              <a:gd name="connsiteX219" fmla="*/ 10718806 w 10718806"/>
              <a:gd name="connsiteY219" fmla="*/ 4168162 h 5207650"/>
              <a:gd name="connsiteX220" fmla="*/ 10693555 w 10718806"/>
              <a:gd name="connsiteY220" fmla="*/ 4182807 h 5207650"/>
              <a:gd name="connsiteX221" fmla="*/ 10718806 w 10718806"/>
              <a:gd name="connsiteY221" fmla="*/ 4197453 h 5207650"/>
              <a:gd name="connsiteX222" fmla="*/ 10718806 w 10718806"/>
              <a:gd name="connsiteY222" fmla="*/ 4225494 h 5207650"/>
              <a:gd name="connsiteX223" fmla="*/ 10693555 w 10718806"/>
              <a:gd name="connsiteY223" fmla="*/ 4240139 h 5207650"/>
              <a:gd name="connsiteX224" fmla="*/ 10718806 w 10718806"/>
              <a:gd name="connsiteY224" fmla="*/ 4254785 h 5207650"/>
              <a:gd name="connsiteX225" fmla="*/ 10718806 w 10718806"/>
              <a:gd name="connsiteY225" fmla="*/ 4282827 h 5207650"/>
              <a:gd name="connsiteX226" fmla="*/ 10693555 w 10718806"/>
              <a:gd name="connsiteY226" fmla="*/ 4297472 h 5207650"/>
              <a:gd name="connsiteX227" fmla="*/ 10718806 w 10718806"/>
              <a:gd name="connsiteY227" fmla="*/ 4312118 h 5207650"/>
              <a:gd name="connsiteX228" fmla="*/ 10718806 w 10718806"/>
              <a:gd name="connsiteY228" fmla="*/ 4340159 h 5207650"/>
              <a:gd name="connsiteX229" fmla="*/ 10693555 w 10718806"/>
              <a:gd name="connsiteY229" fmla="*/ 4354804 h 5207650"/>
              <a:gd name="connsiteX230" fmla="*/ 10718806 w 10718806"/>
              <a:gd name="connsiteY230" fmla="*/ 4369450 h 5207650"/>
              <a:gd name="connsiteX231" fmla="*/ 10718806 w 10718806"/>
              <a:gd name="connsiteY231" fmla="*/ 4397491 h 5207650"/>
              <a:gd name="connsiteX232" fmla="*/ 10693555 w 10718806"/>
              <a:gd name="connsiteY232" fmla="*/ 4412136 h 5207650"/>
              <a:gd name="connsiteX233" fmla="*/ 10718806 w 10718806"/>
              <a:gd name="connsiteY233" fmla="*/ 4426782 h 5207650"/>
              <a:gd name="connsiteX234" fmla="*/ 10718806 w 10718806"/>
              <a:gd name="connsiteY234" fmla="*/ 4454823 h 5207650"/>
              <a:gd name="connsiteX235" fmla="*/ 10693555 w 10718806"/>
              <a:gd name="connsiteY235" fmla="*/ 4469468 h 5207650"/>
              <a:gd name="connsiteX236" fmla="*/ 10718806 w 10718806"/>
              <a:gd name="connsiteY236" fmla="*/ 4484114 h 5207650"/>
              <a:gd name="connsiteX237" fmla="*/ 10718806 w 10718806"/>
              <a:gd name="connsiteY237" fmla="*/ 4512155 h 5207650"/>
              <a:gd name="connsiteX238" fmla="*/ 10693555 w 10718806"/>
              <a:gd name="connsiteY238" fmla="*/ 4526800 h 5207650"/>
              <a:gd name="connsiteX239" fmla="*/ 10718806 w 10718806"/>
              <a:gd name="connsiteY239" fmla="*/ 4541446 h 5207650"/>
              <a:gd name="connsiteX240" fmla="*/ 10718806 w 10718806"/>
              <a:gd name="connsiteY240" fmla="*/ 4569488 h 5207650"/>
              <a:gd name="connsiteX241" fmla="*/ 10693555 w 10718806"/>
              <a:gd name="connsiteY241" fmla="*/ 4584133 h 5207650"/>
              <a:gd name="connsiteX242" fmla="*/ 10718806 w 10718806"/>
              <a:gd name="connsiteY242" fmla="*/ 4598779 h 5207650"/>
              <a:gd name="connsiteX243" fmla="*/ 10718806 w 10718806"/>
              <a:gd name="connsiteY243" fmla="*/ 4626820 h 5207650"/>
              <a:gd name="connsiteX244" fmla="*/ 10693555 w 10718806"/>
              <a:gd name="connsiteY244" fmla="*/ 4641465 h 5207650"/>
              <a:gd name="connsiteX245" fmla="*/ 10718806 w 10718806"/>
              <a:gd name="connsiteY245" fmla="*/ 4656111 h 5207650"/>
              <a:gd name="connsiteX246" fmla="*/ 10718806 w 10718806"/>
              <a:gd name="connsiteY246" fmla="*/ 4679758 h 5207650"/>
              <a:gd name="connsiteX247" fmla="*/ 10685979 w 10718806"/>
              <a:gd name="connsiteY247" fmla="*/ 4698797 h 5207650"/>
              <a:gd name="connsiteX248" fmla="*/ 10718806 w 10718806"/>
              <a:gd name="connsiteY248" fmla="*/ 4717838 h 5207650"/>
              <a:gd name="connsiteX249" fmla="*/ 10718806 w 10718806"/>
              <a:gd name="connsiteY249" fmla="*/ 4737091 h 5207650"/>
              <a:gd name="connsiteX250" fmla="*/ 10685979 w 10718806"/>
              <a:gd name="connsiteY250" fmla="*/ 4756131 h 5207650"/>
              <a:gd name="connsiteX251" fmla="*/ 10718806 w 10718806"/>
              <a:gd name="connsiteY251" fmla="*/ 4775170 h 5207650"/>
              <a:gd name="connsiteX252" fmla="*/ 10718806 w 10718806"/>
              <a:gd name="connsiteY252" fmla="*/ 4794423 h 5207650"/>
              <a:gd name="connsiteX253" fmla="*/ 10685979 w 10718806"/>
              <a:gd name="connsiteY253" fmla="*/ 4813462 h 5207650"/>
              <a:gd name="connsiteX254" fmla="*/ 10718806 w 10718806"/>
              <a:gd name="connsiteY254" fmla="*/ 4832502 h 5207650"/>
              <a:gd name="connsiteX255" fmla="*/ 10718806 w 10718806"/>
              <a:gd name="connsiteY255" fmla="*/ 4851755 h 5207650"/>
              <a:gd name="connsiteX256" fmla="*/ 10685979 w 10718806"/>
              <a:gd name="connsiteY256" fmla="*/ 4870794 h 5207650"/>
              <a:gd name="connsiteX257" fmla="*/ 10718806 w 10718806"/>
              <a:gd name="connsiteY257" fmla="*/ 4889834 h 5207650"/>
              <a:gd name="connsiteX258" fmla="*/ 10718806 w 10718806"/>
              <a:gd name="connsiteY258" fmla="*/ 4909087 h 5207650"/>
              <a:gd name="connsiteX259" fmla="*/ 10685979 w 10718806"/>
              <a:gd name="connsiteY259" fmla="*/ 4928126 h 5207650"/>
              <a:gd name="connsiteX260" fmla="*/ 10718806 w 10718806"/>
              <a:gd name="connsiteY260" fmla="*/ 4947166 h 5207650"/>
              <a:gd name="connsiteX261" fmla="*/ 10718806 w 10718806"/>
              <a:gd name="connsiteY261" fmla="*/ 4966419 h 5207650"/>
              <a:gd name="connsiteX262" fmla="*/ 10685979 w 10718806"/>
              <a:gd name="connsiteY262" fmla="*/ 4985458 h 5207650"/>
              <a:gd name="connsiteX263" fmla="*/ 10718806 w 10718806"/>
              <a:gd name="connsiteY263" fmla="*/ 5004498 h 5207650"/>
              <a:gd name="connsiteX264" fmla="*/ 10718806 w 10718806"/>
              <a:gd name="connsiteY264" fmla="*/ 5023751 h 5207650"/>
              <a:gd name="connsiteX265" fmla="*/ 10685979 w 10718806"/>
              <a:gd name="connsiteY265" fmla="*/ 5042790 h 5207650"/>
              <a:gd name="connsiteX266" fmla="*/ 10718806 w 10718806"/>
              <a:gd name="connsiteY266" fmla="*/ 5061831 h 5207650"/>
              <a:gd name="connsiteX267" fmla="*/ 10718806 w 10718806"/>
              <a:gd name="connsiteY267" fmla="*/ 5081084 h 5207650"/>
              <a:gd name="connsiteX268" fmla="*/ 10685979 w 10718806"/>
              <a:gd name="connsiteY268" fmla="*/ 5100123 h 5207650"/>
              <a:gd name="connsiteX269" fmla="*/ 10718806 w 10718806"/>
              <a:gd name="connsiteY269" fmla="*/ 5119163 h 5207650"/>
              <a:gd name="connsiteX270" fmla="*/ 10718806 w 10718806"/>
              <a:gd name="connsiteY270" fmla="*/ 5138416 h 5207650"/>
              <a:gd name="connsiteX271" fmla="*/ 10685979 w 10718806"/>
              <a:gd name="connsiteY271" fmla="*/ 5157455 h 5207650"/>
              <a:gd name="connsiteX272" fmla="*/ 10718806 w 10718806"/>
              <a:gd name="connsiteY272" fmla="*/ 5176495 h 5207650"/>
              <a:gd name="connsiteX273" fmla="*/ 10718806 w 10718806"/>
              <a:gd name="connsiteY273" fmla="*/ 5195748 h 5207650"/>
              <a:gd name="connsiteX274" fmla="*/ 10698284 w 10718806"/>
              <a:gd name="connsiteY274" fmla="*/ 5207650 h 5207650"/>
              <a:gd name="connsiteX275" fmla="*/ 34228 w 10718806"/>
              <a:gd name="connsiteY275" fmla="*/ 5207650 h 5207650"/>
              <a:gd name="connsiteX276" fmla="*/ 46857 w 10718806"/>
              <a:gd name="connsiteY276" fmla="*/ 5200325 h 5207650"/>
              <a:gd name="connsiteX277" fmla="*/ 0 w 10718806"/>
              <a:gd name="connsiteY277" fmla="*/ 5173148 h 5207650"/>
              <a:gd name="connsiteX278" fmla="*/ 0 w 10718806"/>
              <a:gd name="connsiteY278" fmla="*/ 5170170 h 5207650"/>
              <a:gd name="connsiteX279" fmla="*/ 46857 w 10718806"/>
              <a:gd name="connsiteY279" fmla="*/ 5142993 h 5207650"/>
              <a:gd name="connsiteX280" fmla="*/ 0 w 10718806"/>
              <a:gd name="connsiteY280" fmla="*/ 5115816 h 5207650"/>
              <a:gd name="connsiteX281" fmla="*/ 0 w 10718806"/>
              <a:gd name="connsiteY281" fmla="*/ 5112838 h 5207650"/>
              <a:gd name="connsiteX282" fmla="*/ 46857 w 10718806"/>
              <a:gd name="connsiteY282" fmla="*/ 5085661 h 5207650"/>
              <a:gd name="connsiteX283" fmla="*/ 0 w 10718806"/>
              <a:gd name="connsiteY283" fmla="*/ 5058484 h 5207650"/>
              <a:gd name="connsiteX284" fmla="*/ 0 w 10718806"/>
              <a:gd name="connsiteY284" fmla="*/ 5055506 h 5207650"/>
              <a:gd name="connsiteX285" fmla="*/ 46857 w 10718806"/>
              <a:gd name="connsiteY285" fmla="*/ 5028329 h 5207650"/>
              <a:gd name="connsiteX286" fmla="*/ 0 w 10718806"/>
              <a:gd name="connsiteY286" fmla="*/ 5001152 h 5207650"/>
              <a:gd name="connsiteX287" fmla="*/ 0 w 10718806"/>
              <a:gd name="connsiteY287" fmla="*/ 4998174 h 5207650"/>
              <a:gd name="connsiteX288" fmla="*/ 46857 w 10718806"/>
              <a:gd name="connsiteY288" fmla="*/ 4970998 h 5207650"/>
              <a:gd name="connsiteX289" fmla="*/ 0 w 10718806"/>
              <a:gd name="connsiteY289" fmla="*/ 4943820 h 5207650"/>
              <a:gd name="connsiteX290" fmla="*/ 0 w 10718806"/>
              <a:gd name="connsiteY290" fmla="*/ 4940842 h 5207650"/>
              <a:gd name="connsiteX291" fmla="*/ 46857 w 10718806"/>
              <a:gd name="connsiteY291" fmla="*/ 4913664 h 5207650"/>
              <a:gd name="connsiteX292" fmla="*/ 0 w 10718806"/>
              <a:gd name="connsiteY292" fmla="*/ 4886487 h 5207650"/>
              <a:gd name="connsiteX293" fmla="*/ 0 w 10718806"/>
              <a:gd name="connsiteY293" fmla="*/ 4879115 h 5207650"/>
              <a:gd name="connsiteX294" fmla="*/ 39281 w 10718806"/>
              <a:gd name="connsiteY294" fmla="*/ 4856332 h 5207650"/>
              <a:gd name="connsiteX295" fmla="*/ 0 w 10718806"/>
              <a:gd name="connsiteY295" fmla="*/ 4833549 h 5207650"/>
              <a:gd name="connsiteX296" fmla="*/ 0 w 10718806"/>
              <a:gd name="connsiteY296" fmla="*/ 4821783 h 5207650"/>
              <a:gd name="connsiteX297" fmla="*/ 39281 w 10718806"/>
              <a:gd name="connsiteY297" fmla="*/ 4799000 h 5207650"/>
              <a:gd name="connsiteX298" fmla="*/ 0 w 10718806"/>
              <a:gd name="connsiteY298" fmla="*/ 4776217 h 5207650"/>
              <a:gd name="connsiteX299" fmla="*/ 0 w 10718806"/>
              <a:gd name="connsiteY299" fmla="*/ 4764451 h 5207650"/>
              <a:gd name="connsiteX300" fmla="*/ 39281 w 10718806"/>
              <a:gd name="connsiteY300" fmla="*/ 4741667 h 5207650"/>
              <a:gd name="connsiteX301" fmla="*/ 0 w 10718806"/>
              <a:gd name="connsiteY301" fmla="*/ 4718884 h 5207650"/>
              <a:gd name="connsiteX302" fmla="*/ 0 w 10718806"/>
              <a:gd name="connsiteY302" fmla="*/ 4707118 h 5207650"/>
              <a:gd name="connsiteX303" fmla="*/ 39281 w 10718806"/>
              <a:gd name="connsiteY303" fmla="*/ 4684335 h 5207650"/>
              <a:gd name="connsiteX304" fmla="*/ 0 w 10718806"/>
              <a:gd name="connsiteY304" fmla="*/ 4661552 h 5207650"/>
              <a:gd name="connsiteX305" fmla="*/ 0 w 10718806"/>
              <a:gd name="connsiteY305" fmla="*/ 4649786 h 5207650"/>
              <a:gd name="connsiteX306" fmla="*/ 39281 w 10718806"/>
              <a:gd name="connsiteY306" fmla="*/ 4627003 h 5207650"/>
              <a:gd name="connsiteX307" fmla="*/ 0 w 10718806"/>
              <a:gd name="connsiteY307" fmla="*/ 4604220 h 5207650"/>
              <a:gd name="connsiteX308" fmla="*/ 0 w 10718806"/>
              <a:gd name="connsiteY308" fmla="*/ 4592454 h 5207650"/>
              <a:gd name="connsiteX309" fmla="*/ 39281 w 10718806"/>
              <a:gd name="connsiteY309" fmla="*/ 4569671 h 5207650"/>
              <a:gd name="connsiteX310" fmla="*/ 0 w 10718806"/>
              <a:gd name="connsiteY310" fmla="*/ 4546888 h 5207650"/>
              <a:gd name="connsiteX311" fmla="*/ 0 w 10718806"/>
              <a:gd name="connsiteY311" fmla="*/ 4535122 h 5207650"/>
              <a:gd name="connsiteX312" fmla="*/ 39281 w 10718806"/>
              <a:gd name="connsiteY312" fmla="*/ 4512339 h 5207650"/>
              <a:gd name="connsiteX313" fmla="*/ 0 w 10718806"/>
              <a:gd name="connsiteY313" fmla="*/ 4489556 h 5207650"/>
              <a:gd name="connsiteX314" fmla="*/ 0 w 10718806"/>
              <a:gd name="connsiteY314" fmla="*/ 4477790 h 5207650"/>
              <a:gd name="connsiteX315" fmla="*/ 39281 w 10718806"/>
              <a:gd name="connsiteY315" fmla="*/ 4455006 h 5207650"/>
              <a:gd name="connsiteX316" fmla="*/ 0 w 10718806"/>
              <a:gd name="connsiteY316" fmla="*/ 4432223 h 5207650"/>
              <a:gd name="connsiteX317" fmla="*/ 0 w 10718806"/>
              <a:gd name="connsiteY317" fmla="*/ 4420457 h 5207650"/>
              <a:gd name="connsiteX318" fmla="*/ 39281 w 10718806"/>
              <a:gd name="connsiteY318" fmla="*/ 4397674 h 5207650"/>
              <a:gd name="connsiteX319" fmla="*/ 0 w 10718806"/>
              <a:gd name="connsiteY319" fmla="*/ 4374891 h 5207650"/>
              <a:gd name="connsiteX320" fmla="*/ 0 w 10718806"/>
              <a:gd name="connsiteY320" fmla="*/ 4363125 h 5207650"/>
              <a:gd name="connsiteX321" fmla="*/ 39281 w 10718806"/>
              <a:gd name="connsiteY321" fmla="*/ 4340342 h 5207650"/>
              <a:gd name="connsiteX322" fmla="*/ 0 w 10718806"/>
              <a:gd name="connsiteY322" fmla="*/ 4317559 h 5207650"/>
              <a:gd name="connsiteX323" fmla="*/ 0 w 10718806"/>
              <a:gd name="connsiteY323" fmla="*/ 4305793 h 5207650"/>
              <a:gd name="connsiteX324" fmla="*/ 39281 w 10718806"/>
              <a:gd name="connsiteY324" fmla="*/ 4283010 h 5207650"/>
              <a:gd name="connsiteX325" fmla="*/ 0 w 10718806"/>
              <a:gd name="connsiteY325" fmla="*/ 4260227 h 5207650"/>
              <a:gd name="connsiteX326" fmla="*/ 0 w 10718806"/>
              <a:gd name="connsiteY326" fmla="*/ 4248461 h 5207650"/>
              <a:gd name="connsiteX327" fmla="*/ 39281 w 10718806"/>
              <a:gd name="connsiteY327" fmla="*/ 4225678 h 5207650"/>
              <a:gd name="connsiteX328" fmla="*/ 0 w 10718806"/>
              <a:gd name="connsiteY328" fmla="*/ 4202895 h 5207650"/>
              <a:gd name="connsiteX329" fmla="*/ 0 w 10718806"/>
              <a:gd name="connsiteY329" fmla="*/ 4191129 h 5207650"/>
              <a:gd name="connsiteX330" fmla="*/ 39281 w 10718806"/>
              <a:gd name="connsiteY330" fmla="*/ 4168346 h 5207650"/>
              <a:gd name="connsiteX331" fmla="*/ 0 w 10718806"/>
              <a:gd name="connsiteY331" fmla="*/ 4145562 h 5207650"/>
              <a:gd name="connsiteX332" fmla="*/ 0 w 10718806"/>
              <a:gd name="connsiteY332" fmla="*/ 4133796 h 5207650"/>
              <a:gd name="connsiteX333" fmla="*/ 39281 w 10718806"/>
              <a:gd name="connsiteY333" fmla="*/ 4111013 h 5207650"/>
              <a:gd name="connsiteX334" fmla="*/ 0 w 10718806"/>
              <a:gd name="connsiteY334" fmla="*/ 4088230 h 5207650"/>
              <a:gd name="connsiteX335" fmla="*/ 0 w 10718806"/>
              <a:gd name="connsiteY335" fmla="*/ 4076464 h 5207650"/>
              <a:gd name="connsiteX336" fmla="*/ 39281 w 10718806"/>
              <a:gd name="connsiteY336" fmla="*/ 4053681 h 5207650"/>
              <a:gd name="connsiteX337" fmla="*/ 0 w 10718806"/>
              <a:gd name="connsiteY337" fmla="*/ 4030898 h 5207650"/>
              <a:gd name="connsiteX338" fmla="*/ 0 w 10718806"/>
              <a:gd name="connsiteY338" fmla="*/ 4019132 h 5207650"/>
              <a:gd name="connsiteX339" fmla="*/ 39281 w 10718806"/>
              <a:gd name="connsiteY339" fmla="*/ 3996349 h 5207650"/>
              <a:gd name="connsiteX340" fmla="*/ 0 w 10718806"/>
              <a:gd name="connsiteY340" fmla="*/ 3973566 h 5207650"/>
              <a:gd name="connsiteX341" fmla="*/ 0 w 10718806"/>
              <a:gd name="connsiteY341" fmla="*/ 3961800 h 5207650"/>
              <a:gd name="connsiteX342" fmla="*/ 39281 w 10718806"/>
              <a:gd name="connsiteY342" fmla="*/ 3939017 h 5207650"/>
              <a:gd name="connsiteX343" fmla="*/ 0 w 10718806"/>
              <a:gd name="connsiteY343" fmla="*/ 3916234 h 5207650"/>
              <a:gd name="connsiteX344" fmla="*/ 0 w 10718806"/>
              <a:gd name="connsiteY344" fmla="*/ 3904468 h 5207650"/>
              <a:gd name="connsiteX345" fmla="*/ 39281 w 10718806"/>
              <a:gd name="connsiteY345" fmla="*/ 3881685 h 5207650"/>
              <a:gd name="connsiteX346" fmla="*/ 0 w 10718806"/>
              <a:gd name="connsiteY346" fmla="*/ 3858902 h 5207650"/>
              <a:gd name="connsiteX347" fmla="*/ 0 w 10718806"/>
              <a:gd name="connsiteY347" fmla="*/ 3847136 h 5207650"/>
              <a:gd name="connsiteX348" fmla="*/ 39281 w 10718806"/>
              <a:gd name="connsiteY348" fmla="*/ 3824352 h 5207650"/>
              <a:gd name="connsiteX349" fmla="*/ 0 w 10718806"/>
              <a:gd name="connsiteY349" fmla="*/ 3801569 h 5207650"/>
              <a:gd name="connsiteX350" fmla="*/ 0 w 10718806"/>
              <a:gd name="connsiteY350" fmla="*/ 3789803 h 5207650"/>
              <a:gd name="connsiteX351" fmla="*/ 39281 w 10718806"/>
              <a:gd name="connsiteY351" fmla="*/ 3767020 h 5207650"/>
              <a:gd name="connsiteX352" fmla="*/ 0 w 10718806"/>
              <a:gd name="connsiteY352" fmla="*/ 3744237 h 5207650"/>
              <a:gd name="connsiteX353" fmla="*/ 0 w 10718806"/>
              <a:gd name="connsiteY353" fmla="*/ 3732471 h 5207650"/>
              <a:gd name="connsiteX354" fmla="*/ 39281 w 10718806"/>
              <a:gd name="connsiteY354" fmla="*/ 3709688 h 5207650"/>
              <a:gd name="connsiteX355" fmla="*/ 0 w 10718806"/>
              <a:gd name="connsiteY355" fmla="*/ 3686905 h 5207650"/>
              <a:gd name="connsiteX356" fmla="*/ 0 w 10718806"/>
              <a:gd name="connsiteY356" fmla="*/ 3675139 h 5207650"/>
              <a:gd name="connsiteX357" fmla="*/ 39281 w 10718806"/>
              <a:gd name="connsiteY357" fmla="*/ 3652356 h 5207650"/>
              <a:gd name="connsiteX358" fmla="*/ 0 w 10718806"/>
              <a:gd name="connsiteY358" fmla="*/ 3629573 h 5207650"/>
              <a:gd name="connsiteX359" fmla="*/ 0 w 10718806"/>
              <a:gd name="connsiteY359" fmla="*/ 3617807 h 5207650"/>
              <a:gd name="connsiteX360" fmla="*/ 39281 w 10718806"/>
              <a:gd name="connsiteY360" fmla="*/ 3595024 h 5207650"/>
              <a:gd name="connsiteX361" fmla="*/ 0 w 10718806"/>
              <a:gd name="connsiteY361" fmla="*/ 3572241 h 5207650"/>
              <a:gd name="connsiteX362" fmla="*/ 0 w 10718806"/>
              <a:gd name="connsiteY362" fmla="*/ 3560475 h 5207650"/>
              <a:gd name="connsiteX363" fmla="*/ 39281 w 10718806"/>
              <a:gd name="connsiteY363" fmla="*/ 3537692 h 5207650"/>
              <a:gd name="connsiteX364" fmla="*/ 0 w 10718806"/>
              <a:gd name="connsiteY364" fmla="*/ 3514909 h 5207650"/>
              <a:gd name="connsiteX365" fmla="*/ 0 w 10718806"/>
              <a:gd name="connsiteY365" fmla="*/ 3503142 h 5207650"/>
              <a:gd name="connsiteX366" fmla="*/ 39281 w 10718806"/>
              <a:gd name="connsiteY366" fmla="*/ 3480359 h 5207650"/>
              <a:gd name="connsiteX367" fmla="*/ 0 w 10718806"/>
              <a:gd name="connsiteY367" fmla="*/ 3457576 h 5207650"/>
              <a:gd name="connsiteX368" fmla="*/ 0 w 10718806"/>
              <a:gd name="connsiteY368" fmla="*/ 3445810 h 5207650"/>
              <a:gd name="connsiteX369" fmla="*/ 39281 w 10718806"/>
              <a:gd name="connsiteY369" fmla="*/ 3423027 h 5207650"/>
              <a:gd name="connsiteX370" fmla="*/ 0 w 10718806"/>
              <a:gd name="connsiteY370" fmla="*/ 3400244 h 5207650"/>
              <a:gd name="connsiteX371" fmla="*/ 0 w 10718806"/>
              <a:gd name="connsiteY371" fmla="*/ 3388478 h 5207650"/>
              <a:gd name="connsiteX372" fmla="*/ 39281 w 10718806"/>
              <a:gd name="connsiteY372" fmla="*/ 3365695 h 5207650"/>
              <a:gd name="connsiteX373" fmla="*/ 0 w 10718806"/>
              <a:gd name="connsiteY373" fmla="*/ 3342912 h 5207650"/>
              <a:gd name="connsiteX374" fmla="*/ 0 w 10718806"/>
              <a:gd name="connsiteY374" fmla="*/ 3331146 h 5207650"/>
              <a:gd name="connsiteX375" fmla="*/ 39281 w 10718806"/>
              <a:gd name="connsiteY375" fmla="*/ 3308363 h 5207650"/>
              <a:gd name="connsiteX376" fmla="*/ 0 w 10718806"/>
              <a:gd name="connsiteY376" fmla="*/ 3285580 h 5207650"/>
              <a:gd name="connsiteX377" fmla="*/ 0 w 10718806"/>
              <a:gd name="connsiteY377" fmla="*/ 3273814 h 5207650"/>
              <a:gd name="connsiteX378" fmla="*/ 39281 w 10718806"/>
              <a:gd name="connsiteY378" fmla="*/ 3251031 h 5207650"/>
              <a:gd name="connsiteX379" fmla="*/ 0 w 10718806"/>
              <a:gd name="connsiteY379" fmla="*/ 3228248 h 5207650"/>
              <a:gd name="connsiteX380" fmla="*/ 0 w 10718806"/>
              <a:gd name="connsiteY380" fmla="*/ 3216482 h 5207650"/>
              <a:gd name="connsiteX381" fmla="*/ 39281 w 10718806"/>
              <a:gd name="connsiteY381" fmla="*/ 3193698 h 5207650"/>
              <a:gd name="connsiteX382" fmla="*/ 0 w 10718806"/>
              <a:gd name="connsiteY382" fmla="*/ 3170915 h 5207650"/>
              <a:gd name="connsiteX383" fmla="*/ 0 w 10718806"/>
              <a:gd name="connsiteY383" fmla="*/ 3159149 h 5207650"/>
              <a:gd name="connsiteX384" fmla="*/ 39281 w 10718806"/>
              <a:gd name="connsiteY384" fmla="*/ 3136366 h 5207650"/>
              <a:gd name="connsiteX385" fmla="*/ 0 w 10718806"/>
              <a:gd name="connsiteY385" fmla="*/ 3113583 h 5207650"/>
              <a:gd name="connsiteX386" fmla="*/ 0 w 10718806"/>
              <a:gd name="connsiteY386" fmla="*/ 3101817 h 5207650"/>
              <a:gd name="connsiteX387" fmla="*/ 39281 w 10718806"/>
              <a:gd name="connsiteY387" fmla="*/ 3079034 h 5207650"/>
              <a:gd name="connsiteX388" fmla="*/ 0 w 10718806"/>
              <a:gd name="connsiteY388" fmla="*/ 3056251 h 5207650"/>
              <a:gd name="connsiteX389" fmla="*/ 0 w 10718806"/>
              <a:gd name="connsiteY389" fmla="*/ 3044485 h 5207650"/>
              <a:gd name="connsiteX390" fmla="*/ 39281 w 10718806"/>
              <a:gd name="connsiteY390" fmla="*/ 3021702 h 5207650"/>
              <a:gd name="connsiteX391" fmla="*/ 0 w 10718806"/>
              <a:gd name="connsiteY391" fmla="*/ 2998919 h 5207650"/>
              <a:gd name="connsiteX392" fmla="*/ 0 w 10718806"/>
              <a:gd name="connsiteY392" fmla="*/ 2987153 h 5207650"/>
              <a:gd name="connsiteX393" fmla="*/ 39281 w 10718806"/>
              <a:gd name="connsiteY393" fmla="*/ 2964370 h 5207650"/>
              <a:gd name="connsiteX394" fmla="*/ 0 w 10718806"/>
              <a:gd name="connsiteY394" fmla="*/ 2941587 h 5207650"/>
              <a:gd name="connsiteX395" fmla="*/ 0 w 10718806"/>
              <a:gd name="connsiteY395" fmla="*/ 2929821 h 5207650"/>
              <a:gd name="connsiteX396" fmla="*/ 39281 w 10718806"/>
              <a:gd name="connsiteY396" fmla="*/ 2907038 h 5207650"/>
              <a:gd name="connsiteX397" fmla="*/ 0 w 10718806"/>
              <a:gd name="connsiteY397" fmla="*/ 2884255 h 5207650"/>
              <a:gd name="connsiteX398" fmla="*/ 0 w 10718806"/>
              <a:gd name="connsiteY398" fmla="*/ 2872488 h 5207650"/>
              <a:gd name="connsiteX399" fmla="*/ 39281 w 10718806"/>
              <a:gd name="connsiteY399" fmla="*/ 2849705 h 5207650"/>
              <a:gd name="connsiteX400" fmla="*/ 0 w 10718806"/>
              <a:gd name="connsiteY400" fmla="*/ 2826923 h 5207650"/>
              <a:gd name="connsiteX401" fmla="*/ 0 w 10718806"/>
              <a:gd name="connsiteY401" fmla="*/ 2815157 h 5207650"/>
              <a:gd name="connsiteX402" fmla="*/ 39281 w 10718806"/>
              <a:gd name="connsiteY402" fmla="*/ 2792373 h 5207650"/>
              <a:gd name="connsiteX403" fmla="*/ 0 w 10718806"/>
              <a:gd name="connsiteY403" fmla="*/ 2769590 h 5207650"/>
              <a:gd name="connsiteX404" fmla="*/ 0 w 10718806"/>
              <a:gd name="connsiteY404" fmla="*/ 2757824 h 5207650"/>
              <a:gd name="connsiteX405" fmla="*/ 39281 w 10718806"/>
              <a:gd name="connsiteY405" fmla="*/ 2735041 h 5207650"/>
              <a:gd name="connsiteX406" fmla="*/ 0 w 10718806"/>
              <a:gd name="connsiteY406" fmla="*/ 2712258 h 5207650"/>
              <a:gd name="connsiteX407" fmla="*/ 0 w 10718806"/>
              <a:gd name="connsiteY407" fmla="*/ 2700492 h 5207650"/>
              <a:gd name="connsiteX408" fmla="*/ 39281 w 10718806"/>
              <a:gd name="connsiteY408" fmla="*/ 2677709 h 5207650"/>
              <a:gd name="connsiteX409" fmla="*/ 0 w 10718806"/>
              <a:gd name="connsiteY409" fmla="*/ 2654926 h 5207650"/>
              <a:gd name="connsiteX410" fmla="*/ 0 w 10718806"/>
              <a:gd name="connsiteY410" fmla="*/ 2643160 h 5207650"/>
              <a:gd name="connsiteX411" fmla="*/ 39281 w 10718806"/>
              <a:gd name="connsiteY411" fmla="*/ 2620377 h 5207650"/>
              <a:gd name="connsiteX412" fmla="*/ 0 w 10718806"/>
              <a:gd name="connsiteY412" fmla="*/ 2597594 h 5207650"/>
              <a:gd name="connsiteX413" fmla="*/ 0 w 10718806"/>
              <a:gd name="connsiteY413" fmla="*/ 2585828 h 5207650"/>
              <a:gd name="connsiteX414" fmla="*/ 39281 w 10718806"/>
              <a:gd name="connsiteY414" fmla="*/ 2563045 h 5207650"/>
              <a:gd name="connsiteX415" fmla="*/ 0 w 10718806"/>
              <a:gd name="connsiteY415" fmla="*/ 2540261 h 5207650"/>
              <a:gd name="connsiteX416" fmla="*/ 0 w 10718806"/>
              <a:gd name="connsiteY416" fmla="*/ 2528495 h 5207650"/>
              <a:gd name="connsiteX417" fmla="*/ 39281 w 10718806"/>
              <a:gd name="connsiteY417" fmla="*/ 2505712 h 5207650"/>
              <a:gd name="connsiteX418" fmla="*/ 0 w 10718806"/>
              <a:gd name="connsiteY418" fmla="*/ 2482929 h 5207650"/>
              <a:gd name="connsiteX419" fmla="*/ 0 w 10718806"/>
              <a:gd name="connsiteY419" fmla="*/ 2471164 h 5207650"/>
              <a:gd name="connsiteX420" fmla="*/ 39281 w 10718806"/>
              <a:gd name="connsiteY420" fmla="*/ 2448381 h 5207650"/>
              <a:gd name="connsiteX421" fmla="*/ 0 w 10718806"/>
              <a:gd name="connsiteY421" fmla="*/ 2425598 h 5207650"/>
              <a:gd name="connsiteX422" fmla="*/ 0 w 10718806"/>
              <a:gd name="connsiteY422" fmla="*/ 2413832 h 5207650"/>
              <a:gd name="connsiteX423" fmla="*/ 39281 w 10718806"/>
              <a:gd name="connsiteY423" fmla="*/ 2391048 h 5207650"/>
              <a:gd name="connsiteX424" fmla="*/ 0 w 10718806"/>
              <a:gd name="connsiteY424" fmla="*/ 2368265 h 5207650"/>
              <a:gd name="connsiteX425" fmla="*/ 0 w 10718806"/>
              <a:gd name="connsiteY425" fmla="*/ 2360944 h 5207650"/>
              <a:gd name="connsiteX426" fmla="*/ 46945 w 10718806"/>
              <a:gd name="connsiteY426" fmla="*/ 2333716 h 5207650"/>
              <a:gd name="connsiteX427" fmla="*/ 0 w 10718806"/>
              <a:gd name="connsiteY427" fmla="*/ 2306488 h 5207650"/>
              <a:gd name="connsiteX428" fmla="*/ 0 w 10718806"/>
              <a:gd name="connsiteY428" fmla="*/ 2303612 h 5207650"/>
              <a:gd name="connsiteX429" fmla="*/ 46945 w 10718806"/>
              <a:gd name="connsiteY429" fmla="*/ 2276384 h 5207650"/>
              <a:gd name="connsiteX430" fmla="*/ 0 w 10718806"/>
              <a:gd name="connsiteY430" fmla="*/ 2249156 h 5207650"/>
              <a:gd name="connsiteX431" fmla="*/ 0 w 10718806"/>
              <a:gd name="connsiteY431" fmla="*/ 2246280 h 5207650"/>
              <a:gd name="connsiteX432" fmla="*/ 46945 w 10718806"/>
              <a:gd name="connsiteY432" fmla="*/ 2219052 h 5207650"/>
              <a:gd name="connsiteX433" fmla="*/ 0 w 10718806"/>
              <a:gd name="connsiteY433" fmla="*/ 2191824 h 5207650"/>
              <a:gd name="connsiteX434" fmla="*/ 0 w 10718806"/>
              <a:gd name="connsiteY434" fmla="*/ 2188948 h 5207650"/>
              <a:gd name="connsiteX435" fmla="*/ 46945 w 10718806"/>
              <a:gd name="connsiteY435" fmla="*/ 2161719 h 5207650"/>
              <a:gd name="connsiteX436" fmla="*/ 0 w 10718806"/>
              <a:gd name="connsiteY436" fmla="*/ 2134491 h 5207650"/>
              <a:gd name="connsiteX437" fmla="*/ 0 w 10718806"/>
              <a:gd name="connsiteY437" fmla="*/ 2131615 h 5207650"/>
              <a:gd name="connsiteX438" fmla="*/ 46945 w 10718806"/>
              <a:gd name="connsiteY438" fmla="*/ 2104387 h 5207650"/>
              <a:gd name="connsiteX439" fmla="*/ 0 w 10718806"/>
              <a:gd name="connsiteY439" fmla="*/ 2077159 h 5207650"/>
              <a:gd name="connsiteX440" fmla="*/ 0 w 10718806"/>
              <a:gd name="connsiteY440" fmla="*/ 2074283 h 5207650"/>
              <a:gd name="connsiteX441" fmla="*/ 46945 w 10718806"/>
              <a:gd name="connsiteY441" fmla="*/ 2047055 h 5207650"/>
              <a:gd name="connsiteX442" fmla="*/ 0 w 10718806"/>
              <a:gd name="connsiteY442" fmla="*/ 2019827 h 5207650"/>
              <a:gd name="connsiteX443" fmla="*/ 0 w 10718806"/>
              <a:gd name="connsiteY443" fmla="*/ 2016951 h 5207650"/>
              <a:gd name="connsiteX444" fmla="*/ 46945 w 10718806"/>
              <a:gd name="connsiteY444" fmla="*/ 1989723 h 5207650"/>
              <a:gd name="connsiteX445" fmla="*/ 0 w 10718806"/>
              <a:gd name="connsiteY445" fmla="*/ 1962495 h 5207650"/>
              <a:gd name="connsiteX446" fmla="*/ 0 w 10718806"/>
              <a:gd name="connsiteY446" fmla="*/ 1959619 h 5207650"/>
              <a:gd name="connsiteX447" fmla="*/ 46945 w 10718806"/>
              <a:gd name="connsiteY447" fmla="*/ 1932390 h 5207650"/>
              <a:gd name="connsiteX448" fmla="*/ 0 w 10718806"/>
              <a:gd name="connsiteY448" fmla="*/ 1905163 h 5207650"/>
              <a:gd name="connsiteX449" fmla="*/ 0 w 10718806"/>
              <a:gd name="connsiteY449" fmla="*/ 1902287 h 5207650"/>
              <a:gd name="connsiteX450" fmla="*/ 46945 w 10718806"/>
              <a:gd name="connsiteY450" fmla="*/ 1875059 h 5207650"/>
              <a:gd name="connsiteX451" fmla="*/ 0 w 10718806"/>
              <a:gd name="connsiteY451" fmla="*/ 1847831 h 5207650"/>
              <a:gd name="connsiteX452" fmla="*/ 0 w 10718806"/>
              <a:gd name="connsiteY452" fmla="*/ 1844955 h 5207650"/>
              <a:gd name="connsiteX453" fmla="*/ 46945 w 10718806"/>
              <a:gd name="connsiteY453" fmla="*/ 1817726 h 5207650"/>
              <a:gd name="connsiteX454" fmla="*/ 0 w 10718806"/>
              <a:gd name="connsiteY454" fmla="*/ 1790498 h 5207650"/>
              <a:gd name="connsiteX455" fmla="*/ 0 w 10718806"/>
              <a:gd name="connsiteY455" fmla="*/ 1787622 h 5207650"/>
              <a:gd name="connsiteX456" fmla="*/ 46945 w 10718806"/>
              <a:gd name="connsiteY456" fmla="*/ 1760394 h 5207650"/>
              <a:gd name="connsiteX457" fmla="*/ 0 w 10718806"/>
              <a:gd name="connsiteY457" fmla="*/ 1733166 h 5207650"/>
              <a:gd name="connsiteX458" fmla="*/ 0 w 10718806"/>
              <a:gd name="connsiteY458" fmla="*/ 1730290 h 5207650"/>
              <a:gd name="connsiteX459" fmla="*/ 46945 w 10718806"/>
              <a:gd name="connsiteY459" fmla="*/ 1703062 h 5207650"/>
              <a:gd name="connsiteX460" fmla="*/ 0 w 10718806"/>
              <a:gd name="connsiteY460" fmla="*/ 1675834 h 5207650"/>
              <a:gd name="connsiteX461" fmla="*/ 0 w 10718806"/>
              <a:gd name="connsiteY461" fmla="*/ 1672958 h 5207650"/>
              <a:gd name="connsiteX462" fmla="*/ 46945 w 10718806"/>
              <a:gd name="connsiteY462" fmla="*/ 1645730 h 5207650"/>
              <a:gd name="connsiteX463" fmla="*/ 0 w 10718806"/>
              <a:gd name="connsiteY463" fmla="*/ 1618502 h 5207650"/>
              <a:gd name="connsiteX464" fmla="*/ 0 w 10718806"/>
              <a:gd name="connsiteY464" fmla="*/ 1615626 h 5207650"/>
              <a:gd name="connsiteX465" fmla="*/ 46945 w 10718806"/>
              <a:gd name="connsiteY465" fmla="*/ 1588397 h 5207650"/>
              <a:gd name="connsiteX466" fmla="*/ 0 w 10718806"/>
              <a:gd name="connsiteY466" fmla="*/ 1561169 h 5207650"/>
              <a:gd name="connsiteX467" fmla="*/ 0 w 10718806"/>
              <a:gd name="connsiteY467" fmla="*/ 1558293 h 5207650"/>
              <a:gd name="connsiteX468" fmla="*/ 46945 w 10718806"/>
              <a:gd name="connsiteY468" fmla="*/ 1531065 h 5207650"/>
              <a:gd name="connsiteX469" fmla="*/ 0 w 10718806"/>
              <a:gd name="connsiteY469" fmla="*/ 1503837 h 5207650"/>
              <a:gd name="connsiteX470" fmla="*/ 0 w 10718806"/>
              <a:gd name="connsiteY470" fmla="*/ 1500961 h 5207650"/>
              <a:gd name="connsiteX471" fmla="*/ 46945 w 10718806"/>
              <a:gd name="connsiteY471" fmla="*/ 1473733 h 5207650"/>
              <a:gd name="connsiteX472" fmla="*/ 0 w 10718806"/>
              <a:gd name="connsiteY472" fmla="*/ 1446505 h 5207650"/>
              <a:gd name="connsiteX473" fmla="*/ 0 w 10718806"/>
              <a:gd name="connsiteY473" fmla="*/ 1443629 h 5207650"/>
              <a:gd name="connsiteX474" fmla="*/ 46945 w 10718806"/>
              <a:gd name="connsiteY474" fmla="*/ 1416401 h 5207650"/>
              <a:gd name="connsiteX475" fmla="*/ 0 w 10718806"/>
              <a:gd name="connsiteY475" fmla="*/ 1389173 h 5207650"/>
              <a:gd name="connsiteX476" fmla="*/ 0 w 10718806"/>
              <a:gd name="connsiteY476" fmla="*/ 1386297 h 5207650"/>
              <a:gd name="connsiteX477" fmla="*/ 46945 w 10718806"/>
              <a:gd name="connsiteY477" fmla="*/ 1359069 h 5207650"/>
              <a:gd name="connsiteX478" fmla="*/ 0 w 10718806"/>
              <a:gd name="connsiteY478" fmla="*/ 1331841 h 5207650"/>
              <a:gd name="connsiteX479" fmla="*/ 0 w 10718806"/>
              <a:gd name="connsiteY479" fmla="*/ 1328965 h 5207650"/>
              <a:gd name="connsiteX480" fmla="*/ 46945 w 10718806"/>
              <a:gd name="connsiteY480" fmla="*/ 1301737 h 5207650"/>
              <a:gd name="connsiteX481" fmla="*/ 0 w 10718806"/>
              <a:gd name="connsiteY481" fmla="*/ 1274509 h 5207650"/>
              <a:gd name="connsiteX482" fmla="*/ 0 w 10718806"/>
              <a:gd name="connsiteY482" fmla="*/ 1271633 h 5207650"/>
              <a:gd name="connsiteX483" fmla="*/ 46945 w 10718806"/>
              <a:gd name="connsiteY483" fmla="*/ 1244405 h 5207650"/>
              <a:gd name="connsiteX484" fmla="*/ 0 w 10718806"/>
              <a:gd name="connsiteY484" fmla="*/ 1217177 h 5207650"/>
              <a:gd name="connsiteX485" fmla="*/ 0 w 10718806"/>
              <a:gd name="connsiteY485" fmla="*/ 1214301 h 5207650"/>
              <a:gd name="connsiteX486" fmla="*/ 46945 w 10718806"/>
              <a:gd name="connsiteY486" fmla="*/ 1187072 h 5207650"/>
              <a:gd name="connsiteX487" fmla="*/ 0 w 10718806"/>
              <a:gd name="connsiteY487" fmla="*/ 1159844 h 5207650"/>
              <a:gd name="connsiteX488" fmla="*/ 0 w 10718806"/>
              <a:gd name="connsiteY488" fmla="*/ 1156968 h 5207650"/>
              <a:gd name="connsiteX489" fmla="*/ 46945 w 10718806"/>
              <a:gd name="connsiteY489" fmla="*/ 1129740 h 5207650"/>
              <a:gd name="connsiteX490" fmla="*/ 0 w 10718806"/>
              <a:gd name="connsiteY490" fmla="*/ 1102512 h 5207650"/>
              <a:gd name="connsiteX491" fmla="*/ 0 w 10718806"/>
              <a:gd name="connsiteY491" fmla="*/ 1099636 h 5207650"/>
              <a:gd name="connsiteX492" fmla="*/ 46945 w 10718806"/>
              <a:gd name="connsiteY492" fmla="*/ 1072408 h 5207650"/>
              <a:gd name="connsiteX493" fmla="*/ 0 w 10718806"/>
              <a:gd name="connsiteY493" fmla="*/ 1045180 h 5207650"/>
              <a:gd name="connsiteX494" fmla="*/ 0 w 10718806"/>
              <a:gd name="connsiteY494" fmla="*/ 1042304 h 5207650"/>
              <a:gd name="connsiteX495" fmla="*/ 46945 w 10718806"/>
              <a:gd name="connsiteY495" fmla="*/ 1015076 h 5207650"/>
              <a:gd name="connsiteX496" fmla="*/ 0 w 10718806"/>
              <a:gd name="connsiteY496" fmla="*/ 987847 h 5207650"/>
              <a:gd name="connsiteX497" fmla="*/ 0 w 10718806"/>
              <a:gd name="connsiteY497" fmla="*/ 984972 h 5207650"/>
              <a:gd name="connsiteX498" fmla="*/ 46945 w 10718806"/>
              <a:gd name="connsiteY498" fmla="*/ 957744 h 5207650"/>
              <a:gd name="connsiteX499" fmla="*/ 0 w 10718806"/>
              <a:gd name="connsiteY499" fmla="*/ 930515 h 5207650"/>
              <a:gd name="connsiteX500" fmla="*/ 0 w 10718806"/>
              <a:gd name="connsiteY500" fmla="*/ 927639 h 5207650"/>
              <a:gd name="connsiteX501" fmla="*/ 46945 w 10718806"/>
              <a:gd name="connsiteY501" fmla="*/ 900412 h 5207650"/>
              <a:gd name="connsiteX502" fmla="*/ 0 w 10718806"/>
              <a:gd name="connsiteY502" fmla="*/ 873183 h 5207650"/>
              <a:gd name="connsiteX503" fmla="*/ 0 w 10718806"/>
              <a:gd name="connsiteY503" fmla="*/ 870307 h 5207650"/>
              <a:gd name="connsiteX504" fmla="*/ 46945 w 10718806"/>
              <a:gd name="connsiteY504" fmla="*/ 843079 h 5207650"/>
              <a:gd name="connsiteX505" fmla="*/ 0 w 10718806"/>
              <a:gd name="connsiteY505" fmla="*/ 815851 h 5207650"/>
              <a:gd name="connsiteX506" fmla="*/ 0 w 10718806"/>
              <a:gd name="connsiteY506" fmla="*/ 812975 h 5207650"/>
              <a:gd name="connsiteX507" fmla="*/ 46945 w 10718806"/>
              <a:gd name="connsiteY507" fmla="*/ 785747 h 5207650"/>
              <a:gd name="connsiteX508" fmla="*/ 0 w 10718806"/>
              <a:gd name="connsiteY508" fmla="*/ 758519 h 5207650"/>
              <a:gd name="connsiteX509" fmla="*/ 0 w 10718806"/>
              <a:gd name="connsiteY509" fmla="*/ 755643 h 5207650"/>
              <a:gd name="connsiteX510" fmla="*/ 46945 w 10718806"/>
              <a:gd name="connsiteY510" fmla="*/ 728415 h 5207650"/>
              <a:gd name="connsiteX511" fmla="*/ 0 w 10718806"/>
              <a:gd name="connsiteY511" fmla="*/ 701187 h 5207650"/>
              <a:gd name="connsiteX512" fmla="*/ 0 w 10718806"/>
              <a:gd name="connsiteY512" fmla="*/ 698311 h 5207650"/>
              <a:gd name="connsiteX513" fmla="*/ 46945 w 10718806"/>
              <a:gd name="connsiteY513" fmla="*/ 671083 h 5207650"/>
              <a:gd name="connsiteX514" fmla="*/ 0 w 10718806"/>
              <a:gd name="connsiteY514" fmla="*/ 643855 h 5207650"/>
              <a:gd name="connsiteX515" fmla="*/ 0 w 10718806"/>
              <a:gd name="connsiteY515" fmla="*/ 640979 h 5207650"/>
              <a:gd name="connsiteX516" fmla="*/ 46945 w 10718806"/>
              <a:gd name="connsiteY516" fmla="*/ 613750 h 5207650"/>
              <a:gd name="connsiteX517" fmla="*/ 0 w 10718806"/>
              <a:gd name="connsiteY517" fmla="*/ 586522 h 5207650"/>
              <a:gd name="connsiteX518" fmla="*/ 0 w 10718806"/>
              <a:gd name="connsiteY518" fmla="*/ 583646 h 5207650"/>
              <a:gd name="connsiteX519" fmla="*/ 46945 w 10718806"/>
              <a:gd name="connsiteY519" fmla="*/ 556418 h 5207650"/>
              <a:gd name="connsiteX520" fmla="*/ 0 w 10718806"/>
              <a:gd name="connsiteY520" fmla="*/ 529190 h 5207650"/>
              <a:gd name="connsiteX521" fmla="*/ 0 w 10718806"/>
              <a:gd name="connsiteY521" fmla="*/ 526314 h 5207650"/>
              <a:gd name="connsiteX522" fmla="*/ 46945 w 10718806"/>
              <a:gd name="connsiteY522" fmla="*/ 499086 h 5207650"/>
              <a:gd name="connsiteX523" fmla="*/ 0 w 10718806"/>
              <a:gd name="connsiteY523" fmla="*/ 471858 h 5207650"/>
              <a:gd name="connsiteX524" fmla="*/ 0 w 10718806"/>
              <a:gd name="connsiteY524" fmla="*/ 468982 h 5207650"/>
              <a:gd name="connsiteX525" fmla="*/ 46945 w 10718806"/>
              <a:gd name="connsiteY525" fmla="*/ 441754 h 5207650"/>
              <a:gd name="connsiteX526" fmla="*/ 0 w 10718806"/>
              <a:gd name="connsiteY526" fmla="*/ 414526 h 5207650"/>
              <a:gd name="connsiteX527" fmla="*/ 0 w 10718806"/>
              <a:gd name="connsiteY527" fmla="*/ 411650 h 5207650"/>
              <a:gd name="connsiteX528" fmla="*/ 46945 w 10718806"/>
              <a:gd name="connsiteY528" fmla="*/ 384422 h 5207650"/>
              <a:gd name="connsiteX529" fmla="*/ 0 w 10718806"/>
              <a:gd name="connsiteY529" fmla="*/ 357194 h 5207650"/>
              <a:gd name="connsiteX530" fmla="*/ 0 w 10718806"/>
              <a:gd name="connsiteY530" fmla="*/ 354318 h 5207650"/>
              <a:gd name="connsiteX531" fmla="*/ 46945 w 10718806"/>
              <a:gd name="connsiteY531" fmla="*/ 327090 h 5207650"/>
              <a:gd name="connsiteX532" fmla="*/ 0 w 10718806"/>
              <a:gd name="connsiteY532" fmla="*/ 299862 h 5207650"/>
              <a:gd name="connsiteX533" fmla="*/ 0 w 10718806"/>
              <a:gd name="connsiteY533" fmla="*/ 296986 h 5207650"/>
              <a:gd name="connsiteX534" fmla="*/ 46945 w 10718806"/>
              <a:gd name="connsiteY534" fmla="*/ 269757 h 5207650"/>
              <a:gd name="connsiteX535" fmla="*/ 0 w 10718806"/>
              <a:gd name="connsiteY535" fmla="*/ 242529 h 5207650"/>
              <a:gd name="connsiteX536" fmla="*/ 0 w 10718806"/>
              <a:gd name="connsiteY536" fmla="*/ 239653 h 5207650"/>
              <a:gd name="connsiteX537" fmla="*/ 46945 w 10718806"/>
              <a:gd name="connsiteY537" fmla="*/ 212425 h 5207650"/>
              <a:gd name="connsiteX538" fmla="*/ 0 w 10718806"/>
              <a:gd name="connsiteY538" fmla="*/ 185197 h 5207650"/>
              <a:gd name="connsiteX539" fmla="*/ 0 w 10718806"/>
              <a:gd name="connsiteY539" fmla="*/ 182321 h 5207650"/>
              <a:gd name="connsiteX540" fmla="*/ 46945 w 10718806"/>
              <a:gd name="connsiteY540" fmla="*/ 155093 h 5207650"/>
              <a:gd name="connsiteX541" fmla="*/ 0 w 10718806"/>
              <a:gd name="connsiteY541" fmla="*/ 127865 h 5207650"/>
              <a:gd name="connsiteX542" fmla="*/ 0 w 10718806"/>
              <a:gd name="connsiteY542" fmla="*/ 124989 h 5207650"/>
              <a:gd name="connsiteX543" fmla="*/ 46945 w 10718806"/>
              <a:gd name="connsiteY543" fmla="*/ 97761 h 5207650"/>
              <a:gd name="connsiteX544" fmla="*/ 0 w 10718806"/>
              <a:gd name="connsiteY544" fmla="*/ 70533 h 5207650"/>
              <a:gd name="connsiteX545" fmla="*/ 0 w 10718806"/>
              <a:gd name="connsiteY545" fmla="*/ 67657 h 5207650"/>
              <a:gd name="connsiteX546" fmla="*/ 46945 w 10718806"/>
              <a:gd name="connsiteY546" fmla="*/ 40429 h 5207650"/>
              <a:gd name="connsiteX547" fmla="*/ 0 w 10718806"/>
              <a:gd name="connsiteY547" fmla="*/ 13201 h 5207650"/>
              <a:gd name="connsiteX548" fmla="*/ 0 w 10718806"/>
              <a:gd name="connsiteY548" fmla="*/ 10325 h 520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10718806" h="5207650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7477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872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85547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21347746">
            <a:off x="-193670" y="1335310"/>
            <a:ext cx="431516" cy="5207651"/>
          </a:xfrm>
          <a:custGeom>
            <a:avLst/>
            <a:gdLst>
              <a:gd name="connsiteX0" fmla="*/ 402811 w 431516"/>
              <a:gd name="connsiteY0" fmla="*/ 0 h 5207651"/>
              <a:gd name="connsiteX1" fmla="*/ 431516 w 431516"/>
              <a:gd name="connsiteY1" fmla="*/ 16649 h 5207651"/>
              <a:gd name="connsiteX2" fmla="*/ 431516 w 431516"/>
              <a:gd name="connsiteY2" fmla="*/ 35799 h 5207651"/>
              <a:gd name="connsiteX3" fmla="*/ 398601 w 431516"/>
              <a:gd name="connsiteY3" fmla="*/ 54890 h 5207651"/>
              <a:gd name="connsiteX4" fmla="*/ 431516 w 431516"/>
              <a:gd name="connsiteY4" fmla="*/ 73982 h 5207651"/>
              <a:gd name="connsiteX5" fmla="*/ 431516 w 431516"/>
              <a:gd name="connsiteY5" fmla="*/ 93132 h 5207651"/>
              <a:gd name="connsiteX6" fmla="*/ 398601 w 431516"/>
              <a:gd name="connsiteY6" fmla="*/ 112223 h 5207651"/>
              <a:gd name="connsiteX7" fmla="*/ 431516 w 431516"/>
              <a:gd name="connsiteY7" fmla="*/ 131314 h 5207651"/>
              <a:gd name="connsiteX8" fmla="*/ 431516 w 431516"/>
              <a:gd name="connsiteY8" fmla="*/ 150464 h 5207651"/>
              <a:gd name="connsiteX9" fmla="*/ 398601 w 431516"/>
              <a:gd name="connsiteY9" fmla="*/ 169555 h 5207651"/>
              <a:gd name="connsiteX10" fmla="*/ 431516 w 431516"/>
              <a:gd name="connsiteY10" fmla="*/ 188646 h 5207651"/>
              <a:gd name="connsiteX11" fmla="*/ 431516 w 431516"/>
              <a:gd name="connsiteY11" fmla="*/ 207796 h 5207651"/>
              <a:gd name="connsiteX12" fmla="*/ 398601 w 431516"/>
              <a:gd name="connsiteY12" fmla="*/ 226887 h 5207651"/>
              <a:gd name="connsiteX13" fmla="*/ 431516 w 431516"/>
              <a:gd name="connsiteY13" fmla="*/ 245978 h 5207651"/>
              <a:gd name="connsiteX14" fmla="*/ 431516 w 431516"/>
              <a:gd name="connsiteY14" fmla="*/ 265128 h 5207651"/>
              <a:gd name="connsiteX15" fmla="*/ 398601 w 431516"/>
              <a:gd name="connsiteY15" fmla="*/ 284219 h 5207651"/>
              <a:gd name="connsiteX16" fmla="*/ 431516 w 431516"/>
              <a:gd name="connsiteY16" fmla="*/ 303310 h 5207651"/>
              <a:gd name="connsiteX17" fmla="*/ 431516 w 431516"/>
              <a:gd name="connsiteY17" fmla="*/ 322460 h 5207651"/>
              <a:gd name="connsiteX18" fmla="*/ 398601 w 431516"/>
              <a:gd name="connsiteY18" fmla="*/ 341551 h 5207651"/>
              <a:gd name="connsiteX19" fmla="*/ 431516 w 431516"/>
              <a:gd name="connsiteY19" fmla="*/ 360642 h 5207651"/>
              <a:gd name="connsiteX20" fmla="*/ 431516 w 431516"/>
              <a:gd name="connsiteY20" fmla="*/ 379792 h 5207651"/>
              <a:gd name="connsiteX21" fmla="*/ 398601 w 431516"/>
              <a:gd name="connsiteY21" fmla="*/ 398883 h 5207651"/>
              <a:gd name="connsiteX22" fmla="*/ 431516 w 431516"/>
              <a:gd name="connsiteY22" fmla="*/ 417975 h 5207651"/>
              <a:gd name="connsiteX23" fmla="*/ 431516 w 431516"/>
              <a:gd name="connsiteY23" fmla="*/ 437125 h 5207651"/>
              <a:gd name="connsiteX24" fmla="*/ 398601 w 431516"/>
              <a:gd name="connsiteY24" fmla="*/ 456216 h 5207651"/>
              <a:gd name="connsiteX25" fmla="*/ 431516 w 431516"/>
              <a:gd name="connsiteY25" fmla="*/ 475307 h 5207651"/>
              <a:gd name="connsiteX26" fmla="*/ 431516 w 431516"/>
              <a:gd name="connsiteY26" fmla="*/ 494457 h 5207651"/>
              <a:gd name="connsiteX27" fmla="*/ 398601 w 431516"/>
              <a:gd name="connsiteY27" fmla="*/ 513548 h 5207651"/>
              <a:gd name="connsiteX28" fmla="*/ 431516 w 431516"/>
              <a:gd name="connsiteY28" fmla="*/ 532639 h 5207651"/>
              <a:gd name="connsiteX29" fmla="*/ 431516 w 431516"/>
              <a:gd name="connsiteY29" fmla="*/ 551789 h 5207651"/>
              <a:gd name="connsiteX30" fmla="*/ 398601 w 431516"/>
              <a:gd name="connsiteY30" fmla="*/ 570880 h 5207651"/>
              <a:gd name="connsiteX31" fmla="*/ 431516 w 431516"/>
              <a:gd name="connsiteY31" fmla="*/ 589971 h 5207651"/>
              <a:gd name="connsiteX32" fmla="*/ 431516 w 431516"/>
              <a:gd name="connsiteY32" fmla="*/ 609121 h 5207651"/>
              <a:gd name="connsiteX33" fmla="*/ 398601 w 431516"/>
              <a:gd name="connsiteY33" fmla="*/ 628212 h 5207651"/>
              <a:gd name="connsiteX34" fmla="*/ 431516 w 431516"/>
              <a:gd name="connsiteY34" fmla="*/ 647303 h 5207651"/>
              <a:gd name="connsiteX35" fmla="*/ 431516 w 431516"/>
              <a:gd name="connsiteY35" fmla="*/ 666454 h 5207651"/>
              <a:gd name="connsiteX36" fmla="*/ 398601 w 431516"/>
              <a:gd name="connsiteY36" fmla="*/ 685545 h 5207651"/>
              <a:gd name="connsiteX37" fmla="*/ 431516 w 431516"/>
              <a:gd name="connsiteY37" fmla="*/ 704635 h 5207651"/>
              <a:gd name="connsiteX38" fmla="*/ 431516 w 431516"/>
              <a:gd name="connsiteY38" fmla="*/ 723786 h 5207651"/>
              <a:gd name="connsiteX39" fmla="*/ 398601 w 431516"/>
              <a:gd name="connsiteY39" fmla="*/ 742877 h 5207651"/>
              <a:gd name="connsiteX40" fmla="*/ 431516 w 431516"/>
              <a:gd name="connsiteY40" fmla="*/ 761967 h 5207651"/>
              <a:gd name="connsiteX41" fmla="*/ 431516 w 431516"/>
              <a:gd name="connsiteY41" fmla="*/ 781118 h 5207651"/>
              <a:gd name="connsiteX42" fmla="*/ 398601 w 431516"/>
              <a:gd name="connsiteY42" fmla="*/ 800209 h 5207651"/>
              <a:gd name="connsiteX43" fmla="*/ 431516 w 431516"/>
              <a:gd name="connsiteY43" fmla="*/ 819300 h 5207651"/>
              <a:gd name="connsiteX44" fmla="*/ 431516 w 431516"/>
              <a:gd name="connsiteY44" fmla="*/ 838451 h 5207651"/>
              <a:gd name="connsiteX45" fmla="*/ 398601 w 431516"/>
              <a:gd name="connsiteY45" fmla="*/ 857541 h 5207651"/>
              <a:gd name="connsiteX46" fmla="*/ 431516 w 431516"/>
              <a:gd name="connsiteY46" fmla="*/ 876632 h 5207651"/>
              <a:gd name="connsiteX47" fmla="*/ 431516 w 431516"/>
              <a:gd name="connsiteY47" fmla="*/ 895782 h 5207651"/>
              <a:gd name="connsiteX48" fmla="*/ 398601 w 431516"/>
              <a:gd name="connsiteY48" fmla="*/ 914873 h 5207651"/>
              <a:gd name="connsiteX49" fmla="*/ 431516 w 431516"/>
              <a:gd name="connsiteY49" fmla="*/ 933964 h 5207651"/>
              <a:gd name="connsiteX50" fmla="*/ 431516 w 431516"/>
              <a:gd name="connsiteY50" fmla="*/ 953114 h 5207651"/>
              <a:gd name="connsiteX51" fmla="*/ 398601 w 431516"/>
              <a:gd name="connsiteY51" fmla="*/ 972205 h 5207651"/>
              <a:gd name="connsiteX52" fmla="*/ 431516 w 431516"/>
              <a:gd name="connsiteY52" fmla="*/ 991297 h 5207651"/>
              <a:gd name="connsiteX53" fmla="*/ 431516 w 431516"/>
              <a:gd name="connsiteY53" fmla="*/ 1010448 h 5207651"/>
              <a:gd name="connsiteX54" fmla="*/ 398601 w 431516"/>
              <a:gd name="connsiteY54" fmla="*/ 1029538 h 5207651"/>
              <a:gd name="connsiteX55" fmla="*/ 431516 w 431516"/>
              <a:gd name="connsiteY55" fmla="*/ 1048629 h 5207651"/>
              <a:gd name="connsiteX56" fmla="*/ 431516 w 431516"/>
              <a:gd name="connsiteY56" fmla="*/ 1067779 h 5207651"/>
              <a:gd name="connsiteX57" fmla="*/ 398601 w 431516"/>
              <a:gd name="connsiteY57" fmla="*/ 1086870 h 5207651"/>
              <a:gd name="connsiteX58" fmla="*/ 431516 w 431516"/>
              <a:gd name="connsiteY58" fmla="*/ 1105961 h 5207651"/>
              <a:gd name="connsiteX59" fmla="*/ 431516 w 431516"/>
              <a:gd name="connsiteY59" fmla="*/ 1125112 h 5207651"/>
              <a:gd name="connsiteX60" fmla="*/ 398601 w 431516"/>
              <a:gd name="connsiteY60" fmla="*/ 1144202 h 5207651"/>
              <a:gd name="connsiteX61" fmla="*/ 431516 w 431516"/>
              <a:gd name="connsiteY61" fmla="*/ 1163293 h 5207651"/>
              <a:gd name="connsiteX62" fmla="*/ 431516 w 431516"/>
              <a:gd name="connsiteY62" fmla="*/ 1182444 h 5207651"/>
              <a:gd name="connsiteX63" fmla="*/ 398601 w 431516"/>
              <a:gd name="connsiteY63" fmla="*/ 1201534 h 5207651"/>
              <a:gd name="connsiteX64" fmla="*/ 431516 w 431516"/>
              <a:gd name="connsiteY64" fmla="*/ 1220625 h 5207651"/>
              <a:gd name="connsiteX65" fmla="*/ 431516 w 431516"/>
              <a:gd name="connsiteY65" fmla="*/ 1239776 h 5207651"/>
              <a:gd name="connsiteX66" fmla="*/ 398601 w 431516"/>
              <a:gd name="connsiteY66" fmla="*/ 1258866 h 5207651"/>
              <a:gd name="connsiteX67" fmla="*/ 431516 w 431516"/>
              <a:gd name="connsiteY67" fmla="*/ 1277957 h 5207651"/>
              <a:gd name="connsiteX68" fmla="*/ 431516 w 431516"/>
              <a:gd name="connsiteY68" fmla="*/ 1297107 h 5207651"/>
              <a:gd name="connsiteX69" fmla="*/ 398601 w 431516"/>
              <a:gd name="connsiteY69" fmla="*/ 1316198 h 5207651"/>
              <a:gd name="connsiteX70" fmla="*/ 431516 w 431516"/>
              <a:gd name="connsiteY70" fmla="*/ 1335289 h 5207651"/>
              <a:gd name="connsiteX71" fmla="*/ 431516 w 431516"/>
              <a:gd name="connsiteY71" fmla="*/ 1354439 h 5207651"/>
              <a:gd name="connsiteX72" fmla="*/ 398601 w 431516"/>
              <a:gd name="connsiteY72" fmla="*/ 1373530 h 5207651"/>
              <a:gd name="connsiteX73" fmla="*/ 431516 w 431516"/>
              <a:gd name="connsiteY73" fmla="*/ 1392622 h 5207651"/>
              <a:gd name="connsiteX74" fmla="*/ 431516 w 431516"/>
              <a:gd name="connsiteY74" fmla="*/ 1411773 h 5207651"/>
              <a:gd name="connsiteX75" fmla="*/ 398601 w 431516"/>
              <a:gd name="connsiteY75" fmla="*/ 1430863 h 5207651"/>
              <a:gd name="connsiteX76" fmla="*/ 431516 w 431516"/>
              <a:gd name="connsiteY76" fmla="*/ 1449954 h 5207651"/>
              <a:gd name="connsiteX77" fmla="*/ 431516 w 431516"/>
              <a:gd name="connsiteY77" fmla="*/ 1469104 h 5207651"/>
              <a:gd name="connsiteX78" fmla="*/ 398601 w 431516"/>
              <a:gd name="connsiteY78" fmla="*/ 1488195 h 5207651"/>
              <a:gd name="connsiteX79" fmla="*/ 431516 w 431516"/>
              <a:gd name="connsiteY79" fmla="*/ 1507286 h 5207651"/>
              <a:gd name="connsiteX80" fmla="*/ 431516 w 431516"/>
              <a:gd name="connsiteY80" fmla="*/ 1526437 h 5207651"/>
              <a:gd name="connsiteX81" fmla="*/ 398601 w 431516"/>
              <a:gd name="connsiteY81" fmla="*/ 1545527 h 5207651"/>
              <a:gd name="connsiteX82" fmla="*/ 431516 w 431516"/>
              <a:gd name="connsiteY82" fmla="*/ 1564618 h 5207651"/>
              <a:gd name="connsiteX83" fmla="*/ 431516 w 431516"/>
              <a:gd name="connsiteY83" fmla="*/ 1583769 h 5207651"/>
              <a:gd name="connsiteX84" fmla="*/ 398601 w 431516"/>
              <a:gd name="connsiteY84" fmla="*/ 1602859 h 5207651"/>
              <a:gd name="connsiteX85" fmla="*/ 431516 w 431516"/>
              <a:gd name="connsiteY85" fmla="*/ 1621951 h 5207651"/>
              <a:gd name="connsiteX86" fmla="*/ 431516 w 431516"/>
              <a:gd name="connsiteY86" fmla="*/ 1641101 h 5207651"/>
              <a:gd name="connsiteX87" fmla="*/ 398601 w 431516"/>
              <a:gd name="connsiteY87" fmla="*/ 1660192 h 5207651"/>
              <a:gd name="connsiteX88" fmla="*/ 431516 w 431516"/>
              <a:gd name="connsiteY88" fmla="*/ 1679283 h 5207651"/>
              <a:gd name="connsiteX89" fmla="*/ 431516 w 431516"/>
              <a:gd name="connsiteY89" fmla="*/ 1698433 h 5207651"/>
              <a:gd name="connsiteX90" fmla="*/ 398601 w 431516"/>
              <a:gd name="connsiteY90" fmla="*/ 1717523 h 5207651"/>
              <a:gd name="connsiteX91" fmla="*/ 431516 w 431516"/>
              <a:gd name="connsiteY91" fmla="*/ 1736615 h 5207651"/>
              <a:gd name="connsiteX92" fmla="*/ 431516 w 431516"/>
              <a:gd name="connsiteY92" fmla="*/ 1755766 h 5207651"/>
              <a:gd name="connsiteX93" fmla="*/ 398601 w 431516"/>
              <a:gd name="connsiteY93" fmla="*/ 1774856 h 5207651"/>
              <a:gd name="connsiteX94" fmla="*/ 431516 w 431516"/>
              <a:gd name="connsiteY94" fmla="*/ 1793947 h 5207651"/>
              <a:gd name="connsiteX95" fmla="*/ 431516 w 431516"/>
              <a:gd name="connsiteY95" fmla="*/ 1813097 h 5207651"/>
              <a:gd name="connsiteX96" fmla="*/ 398601 w 431516"/>
              <a:gd name="connsiteY96" fmla="*/ 1832188 h 5207651"/>
              <a:gd name="connsiteX97" fmla="*/ 431516 w 431516"/>
              <a:gd name="connsiteY97" fmla="*/ 1851279 h 5207651"/>
              <a:gd name="connsiteX98" fmla="*/ 431516 w 431516"/>
              <a:gd name="connsiteY98" fmla="*/ 1870429 h 5207651"/>
              <a:gd name="connsiteX99" fmla="*/ 398601 w 431516"/>
              <a:gd name="connsiteY99" fmla="*/ 1889520 h 5207651"/>
              <a:gd name="connsiteX100" fmla="*/ 431516 w 431516"/>
              <a:gd name="connsiteY100" fmla="*/ 1908611 h 5207651"/>
              <a:gd name="connsiteX101" fmla="*/ 431516 w 431516"/>
              <a:gd name="connsiteY101" fmla="*/ 1927762 h 5207651"/>
              <a:gd name="connsiteX102" fmla="*/ 398601 w 431516"/>
              <a:gd name="connsiteY102" fmla="*/ 1946852 h 5207651"/>
              <a:gd name="connsiteX103" fmla="*/ 431516 w 431516"/>
              <a:gd name="connsiteY103" fmla="*/ 1965944 h 5207651"/>
              <a:gd name="connsiteX104" fmla="*/ 431516 w 431516"/>
              <a:gd name="connsiteY104" fmla="*/ 1985095 h 5207651"/>
              <a:gd name="connsiteX105" fmla="*/ 398601 w 431516"/>
              <a:gd name="connsiteY105" fmla="*/ 2004185 h 5207651"/>
              <a:gd name="connsiteX106" fmla="*/ 431516 w 431516"/>
              <a:gd name="connsiteY106" fmla="*/ 2023276 h 5207651"/>
              <a:gd name="connsiteX107" fmla="*/ 431516 w 431516"/>
              <a:gd name="connsiteY107" fmla="*/ 2042426 h 5207651"/>
              <a:gd name="connsiteX108" fmla="*/ 398601 w 431516"/>
              <a:gd name="connsiteY108" fmla="*/ 2061517 h 5207651"/>
              <a:gd name="connsiteX109" fmla="*/ 431516 w 431516"/>
              <a:gd name="connsiteY109" fmla="*/ 2080608 h 5207651"/>
              <a:gd name="connsiteX110" fmla="*/ 431516 w 431516"/>
              <a:gd name="connsiteY110" fmla="*/ 2099758 h 5207651"/>
              <a:gd name="connsiteX111" fmla="*/ 398601 w 431516"/>
              <a:gd name="connsiteY111" fmla="*/ 2118849 h 5207651"/>
              <a:gd name="connsiteX112" fmla="*/ 431516 w 431516"/>
              <a:gd name="connsiteY112" fmla="*/ 2137940 h 5207651"/>
              <a:gd name="connsiteX113" fmla="*/ 431516 w 431516"/>
              <a:gd name="connsiteY113" fmla="*/ 2161536 h 5207651"/>
              <a:gd name="connsiteX114" fmla="*/ 406265 w 431516"/>
              <a:gd name="connsiteY114" fmla="*/ 2176181 h 5207651"/>
              <a:gd name="connsiteX115" fmla="*/ 431516 w 431516"/>
              <a:gd name="connsiteY115" fmla="*/ 2190827 h 5207651"/>
              <a:gd name="connsiteX116" fmla="*/ 431516 w 431516"/>
              <a:gd name="connsiteY116" fmla="*/ 2218869 h 5207651"/>
              <a:gd name="connsiteX117" fmla="*/ 406265 w 431516"/>
              <a:gd name="connsiteY117" fmla="*/ 2233514 h 5207651"/>
              <a:gd name="connsiteX118" fmla="*/ 431516 w 431516"/>
              <a:gd name="connsiteY118" fmla="*/ 2248159 h 5207651"/>
              <a:gd name="connsiteX119" fmla="*/ 431516 w 431516"/>
              <a:gd name="connsiteY119" fmla="*/ 2276200 h 5207651"/>
              <a:gd name="connsiteX120" fmla="*/ 406265 w 431516"/>
              <a:gd name="connsiteY120" fmla="*/ 2290845 h 5207651"/>
              <a:gd name="connsiteX121" fmla="*/ 431516 w 431516"/>
              <a:gd name="connsiteY121" fmla="*/ 2305491 h 5207651"/>
              <a:gd name="connsiteX122" fmla="*/ 431516 w 431516"/>
              <a:gd name="connsiteY122" fmla="*/ 2333532 h 5207651"/>
              <a:gd name="connsiteX123" fmla="*/ 406265 w 431516"/>
              <a:gd name="connsiteY123" fmla="*/ 2348178 h 5207651"/>
              <a:gd name="connsiteX124" fmla="*/ 431516 w 431516"/>
              <a:gd name="connsiteY124" fmla="*/ 2362824 h 5207651"/>
              <a:gd name="connsiteX125" fmla="*/ 431516 w 431516"/>
              <a:gd name="connsiteY125" fmla="*/ 2390865 h 5207651"/>
              <a:gd name="connsiteX126" fmla="*/ 406265 w 431516"/>
              <a:gd name="connsiteY126" fmla="*/ 2405510 h 5207651"/>
              <a:gd name="connsiteX127" fmla="*/ 431516 w 431516"/>
              <a:gd name="connsiteY127" fmla="*/ 2420156 h 5207651"/>
              <a:gd name="connsiteX128" fmla="*/ 431516 w 431516"/>
              <a:gd name="connsiteY128" fmla="*/ 2448197 h 5207651"/>
              <a:gd name="connsiteX129" fmla="*/ 406265 w 431516"/>
              <a:gd name="connsiteY129" fmla="*/ 2462842 h 5207651"/>
              <a:gd name="connsiteX130" fmla="*/ 431516 w 431516"/>
              <a:gd name="connsiteY130" fmla="*/ 2477488 h 5207651"/>
              <a:gd name="connsiteX131" fmla="*/ 431516 w 431516"/>
              <a:gd name="connsiteY131" fmla="*/ 2505529 h 5207651"/>
              <a:gd name="connsiteX132" fmla="*/ 406265 w 431516"/>
              <a:gd name="connsiteY132" fmla="*/ 2520174 h 5207651"/>
              <a:gd name="connsiteX133" fmla="*/ 431516 w 431516"/>
              <a:gd name="connsiteY133" fmla="*/ 2534820 h 5207651"/>
              <a:gd name="connsiteX134" fmla="*/ 431516 w 431516"/>
              <a:gd name="connsiteY134" fmla="*/ 2562861 h 5207651"/>
              <a:gd name="connsiteX135" fmla="*/ 406265 w 431516"/>
              <a:gd name="connsiteY135" fmla="*/ 2577506 h 5207651"/>
              <a:gd name="connsiteX136" fmla="*/ 431516 w 431516"/>
              <a:gd name="connsiteY136" fmla="*/ 2592152 h 5207651"/>
              <a:gd name="connsiteX137" fmla="*/ 431516 w 431516"/>
              <a:gd name="connsiteY137" fmla="*/ 2620193 h 5207651"/>
              <a:gd name="connsiteX138" fmla="*/ 406265 w 431516"/>
              <a:gd name="connsiteY138" fmla="*/ 2634838 h 5207651"/>
              <a:gd name="connsiteX139" fmla="*/ 431516 w 431516"/>
              <a:gd name="connsiteY139" fmla="*/ 2649484 h 5207651"/>
              <a:gd name="connsiteX140" fmla="*/ 431516 w 431516"/>
              <a:gd name="connsiteY140" fmla="*/ 2677525 h 5207651"/>
              <a:gd name="connsiteX141" fmla="*/ 406265 w 431516"/>
              <a:gd name="connsiteY141" fmla="*/ 2692171 h 5207651"/>
              <a:gd name="connsiteX142" fmla="*/ 431516 w 431516"/>
              <a:gd name="connsiteY142" fmla="*/ 2706817 h 5207651"/>
              <a:gd name="connsiteX143" fmla="*/ 431516 w 431516"/>
              <a:gd name="connsiteY143" fmla="*/ 2734858 h 5207651"/>
              <a:gd name="connsiteX144" fmla="*/ 406265 w 431516"/>
              <a:gd name="connsiteY144" fmla="*/ 2749503 h 5207651"/>
              <a:gd name="connsiteX145" fmla="*/ 431516 w 431516"/>
              <a:gd name="connsiteY145" fmla="*/ 2764149 h 5207651"/>
              <a:gd name="connsiteX146" fmla="*/ 431516 w 431516"/>
              <a:gd name="connsiteY146" fmla="*/ 2792190 h 5207651"/>
              <a:gd name="connsiteX147" fmla="*/ 406265 w 431516"/>
              <a:gd name="connsiteY147" fmla="*/ 2806835 h 5207651"/>
              <a:gd name="connsiteX148" fmla="*/ 431516 w 431516"/>
              <a:gd name="connsiteY148" fmla="*/ 2821481 h 5207651"/>
              <a:gd name="connsiteX149" fmla="*/ 431516 w 431516"/>
              <a:gd name="connsiteY149" fmla="*/ 2849522 h 5207651"/>
              <a:gd name="connsiteX150" fmla="*/ 406265 w 431516"/>
              <a:gd name="connsiteY150" fmla="*/ 2864167 h 5207651"/>
              <a:gd name="connsiteX151" fmla="*/ 431516 w 431516"/>
              <a:gd name="connsiteY151" fmla="*/ 2878813 h 5207651"/>
              <a:gd name="connsiteX152" fmla="*/ 431516 w 431516"/>
              <a:gd name="connsiteY152" fmla="*/ 2906854 h 5207651"/>
              <a:gd name="connsiteX153" fmla="*/ 406265 w 431516"/>
              <a:gd name="connsiteY153" fmla="*/ 2921499 h 5207651"/>
              <a:gd name="connsiteX154" fmla="*/ 431516 w 431516"/>
              <a:gd name="connsiteY154" fmla="*/ 2936145 h 5207651"/>
              <a:gd name="connsiteX155" fmla="*/ 431516 w 431516"/>
              <a:gd name="connsiteY155" fmla="*/ 2964186 h 5207651"/>
              <a:gd name="connsiteX156" fmla="*/ 406265 w 431516"/>
              <a:gd name="connsiteY156" fmla="*/ 2978831 h 5207651"/>
              <a:gd name="connsiteX157" fmla="*/ 431516 w 431516"/>
              <a:gd name="connsiteY157" fmla="*/ 2993478 h 5207651"/>
              <a:gd name="connsiteX158" fmla="*/ 431516 w 431516"/>
              <a:gd name="connsiteY158" fmla="*/ 3021519 h 5207651"/>
              <a:gd name="connsiteX159" fmla="*/ 406265 w 431516"/>
              <a:gd name="connsiteY159" fmla="*/ 3036164 h 5207651"/>
              <a:gd name="connsiteX160" fmla="*/ 431516 w 431516"/>
              <a:gd name="connsiteY160" fmla="*/ 3050810 h 5207651"/>
              <a:gd name="connsiteX161" fmla="*/ 431516 w 431516"/>
              <a:gd name="connsiteY161" fmla="*/ 3078851 h 5207651"/>
              <a:gd name="connsiteX162" fmla="*/ 406265 w 431516"/>
              <a:gd name="connsiteY162" fmla="*/ 3093496 h 5207651"/>
              <a:gd name="connsiteX163" fmla="*/ 431516 w 431516"/>
              <a:gd name="connsiteY163" fmla="*/ 3108142 h 5207651"/>
              <a:gd name="connsiteX164" fmla="*/ 431516 w 431516"/>
              <a:gd name="connsiteY164" fmla="*/ 3136183 h 5207651"/>
              <a:gd name="connsiteX165" fmla="*/ 406265 w 431516"/>
              <a:gd name="connsiteY165" fmla="*/ 3150828 h 5207651"/>
              <a:gd name="connsiteX166" fmla="*/ 431516 w 431516"/>
              <a:gd name="connsiteY166" fmla="*/ 3165474 h 5207651"/>
              <a:gd name="connsiteX167" fmla="*/ 431516 w 431516"/>
              <a:gd name="connsiteY167" fmla="*/ 3193515 h 5207651"/>
              <a:gd name="connsiteX168" fmla="*/ 406265 w 431516"/>
              <a:gd name="connsiteY168" fmla="*/ 3208160 h 5207651"/>
              <a:gd name="connsiteX169" fmla="*/ 431516 w 431516"/>
              <a:gd name="connsiteY169" fmla="*/ 3222806 h 5207651"/>
              <a:gd name="connsiteX170" fmla="*/ 431516 w 431516"/>
              <a:gd name="connsiteY170" fmla="*/ 3250847 h 5207651"/>
              <a:gd name="connsiteX171" fmla="*/ 406265 w 431516"/>
              <a:gd name="connsiteY171" fmla="*/ 3265492 h 5207651"/>
              <a:gd name="connsiteX172" fmla="*/ 431516 w 431516"/>
              <a:gd name="connsiteY172" fmla="*/ 3280138 h 5207651"/>
              <a:gd name="connsiteX173" fmla="*/ 431516 w 431516"/>
              <a:gd name="connsiteY173" fmla="*/ 3308179 h 5207651"/>
              <a:gd name="connsiteX174" fmla="*/ 406265 w 431516"/>
              <a:gd name="connsiteY174" fmla="*/ 3322825 h 5207651"/>
              <a:gd name="connsiteX175" fmla="*/ 431516 w 431516"/>
              <a:gd name="connsiteY175" fmla="*/ 3337471 h 5207651"/>
              <a:gd name="connsiteX176" fmla="*/ 431516 w 431516"/>
              <a:gd name="connsiteY176" fmla="*/ 3365512 h 5207651"/>
              <a:gd name="connsiteX177" fmla="*/ 406265 w 431516"/>
              <a:gd name="connsiteY177" fmla="*/ 3380157 h 5207651"/>
              <a:gd name="connsiteX178" fmla="*/ 431516 w 431516"/>
              <a:gd name="connsiteY178" fmla="*/ 3394803 h 5207651"/>
              <a:gd name="connsiteX179" fmla="*/ 431516 w 431516"/>
              <a:gd name="connsiteY179" fmla="*/ 3422844 h 5207651"/>
              <a:gd name="connsiteX180" fmla="*/ 406265 w 431516"/>
              <a:gd name="connsiteY180" fmla="*/ 3437489 h 5207651"/>
              <a:gd name="connsiteX181" fmla="*/ 431516 w 431516"/>
              <a:gd name="connsiteY181" fmla="*/ 3452135 h 5207651"/>
              <a:gd name="connsiteX182" fmla="*/ 431516 w 431516"/>
              <a:gd name="connsiteY182" fmla="*/ 3480176 h 5207651"/>
              <a:gd name="connsiteX183" fmla="*/ 406265 w 431516"/>
              <a:gd name="connsiteY183" fmla="*/ 3494821 h 5207651"/>
              <a:gd name="connsiteX184" fmla="*/ 431516 w 431516"/>
              <a:gd name="connsiteY184" fmla="*/ 3509467 h 5207651"/>
              <a:gd name="connsiteX185" fmla="*/ 431516 w 431516"/>
              <a:gd name="connsiteY185" fmla="*/ 3537508 h 5207651"/>
              <a:gd name="connsiteX186" fmla="*/ 406265 w 431516"/>
              <a:gd name="connsiteY186" fmla="*/ 3552153 h 5207651"/>
              <a:gd name="connsiteX187" fmla="*/ 431516 w 431516"/>
              <a:gd name="connsiteY187" fmla="*/ 3566799 h 5207651"/>
              <a:gd name="connsiteX188" fmla="*/ 431516 w 431516"/>
              <a:gd name="connsiteY188" fmla="*/ 3594840 h 5207651"/>
              <a:gd name="connsiteX189" fmla="*/ 406265 w 431516"/>
              <a:gd name="connsiteY189" fmla="*/ 3609485 h 5207651"/>
              <a:gd name="connsiteX190" fmla="*/ 431516 w 431516"/>
              <a:gd name="connsiteY190" fmla="*/ 3624131 h 5207651"/>
              <a:gd name="connsiteX191" fmla="*/ 431516 w 431516"/>
              <a:gd name="connsiteY191" fmla="*/ 3652173 h 5207651"/>
              <a:gd name="connsiteX192" fmla="*/ 406265 w 431516"/>
              <a:gd name="connsiteY192" fmla="*/ 3666818 h 5207651"/>
              <a:gd name="connsiteX193" fmla="*/ 431516 w 431516"/>
              <a:gd name="connsiteY193" fmla="*/ 3681464 h 5207651"/>
              <a:gd name="connsiteX194" fmla="*/ 431516 w 431516"/>
              <a:gd name="connsiteY194" fmla="*/ 3709505 h 5207651"/>
              <a:gd name="connsiteX195" fmla="*/ 406265 w 431516"/>
              <a:gd name="connsiteY195" fmla="*/ 3724150 h 5207651"/>
              <a:gd name="connsiteX196" fmla="*/ 431516 w 431516"/>
              <a:gd name="connsiteY196" fmla="*/ 3738796 h 5207651"/>
              <a:gd name="connsiteX197" fmla="*/ 431516 w 431516"/>
              <a:gd name="connsiteY197" fmla="*/ 3766837 h 5207651"/>
              <a:gd name="connsiteX198" fmla="*/ 406265 w 431516"/>
              <a:gd name="connsiteY198" fmla="*/ 3781482 h 5207651"/>
              <a:gd name="connsiteX199" fmla="*/ 431516 w 431516"/>
              <a:gd name="connsiteY199" fmla="*/ 3796128 h 5207651"/>
              <a:gd name="connsiteX200" fmla="*/ 431516 w 431516"/>
              <a:gd name="connsiteY200" fmla="*/ 3824169 h 5207651"/>
              <a:gd name="connsiteX201" fmla="*/ 406265 w 431516"/>
              <a:gd name="connsiteY201" fmla="*/ 3838814 h 5207651"/>
              <a:gd name="connsiteX202" fmla="*/ 431516 w 431516"/>
              <a:gd name="connsiteY202" fmla="*/ 3853460 h 5207651"/>
              <a:gd name="connsiteX203" fmla="*/ 431516 w 431516"/>
              <a:gd name="connsiteY203" fmla="*/ 3881501 h 5207651"/>
              <a:gd name="connsiteX204" fmla="*/ 406265 w 431516"/>
              <a:gd name="connsiteY204" fmla="*/ 3896146 h 5207651"/>
              <a:gd name="connsiteX205" fmla="*/ 431516 w 431516"/>
              <a:gd name="connsiteY205" fmla="*/ 3910792 h 5207651"/>
              <a:gd name="connsiteX206" fmla="*/ 431516 w 431516"/>
              <a:gd name="connsiteY206" fmla="*/ 3938833 h 5207651"/>
              <a:gd name="connsiteX207" fmla="*/ 406265 w 431516"/>
              <a:gd name="connsiteY207" fmla="*/ 3953479 h 5207651"/>
              <a:gd name="connsiteX208" fmla="*/ 431516 w 431516"/>
              <a:gd name="connsiteY208" fmla="*/ 3968125 h 5207651"/>
              <a:gd name="connsiteX209" fmla="*/ 431516 w 431516"/>
              <a:gd name="connsiteY209" fmla="*/ 3996166 h 5207651"/>
              <a:gd name="connsiteX210" fmla="*/ 406265 w 431516"/>
              <a:gd name="connsiteY210" fmla="*/ 4010811 h 5207651"/>
              <a:gd name="connsiteX211" fmla="*/ 431516 w 431516"/>
              <a:gd name="connsiteY211" fmla="*/ 4025457 h 5207651"/>
              <a:gd name="connsiteX212" fmla="*/ 431516 w 431516"/>
              <a:gd name="connsiteY212" fmla="*/ 4053498 h 5207651"/>
              <a:gd name="connsiteX213" fmla="*/ 406265 w 431516"/>
              <a:gd name="connsiteY213" fmla="*/ 4068143 h 5207651"/>
              <a:gd name="connsiteX214" fmla="*/ 431516 w 431516"/>
              <a:gd name="connsiteY214" fmla="*/ 4082789 h 5207651"/>
              <a:gd name="connsiteX215" fmla="*/ 431516 w 431516"/>
              <a:gd name="connsiteY215" fmla="*/ 4110830 h 5207651"/>
              <a:gd name="connsiteX216" fmla="*/ 406265 w 431516"/>
              <a:gd name="connsiteY216" fmla="*/ 4125475 h 5207651"/>
              <a:gd name="connsiteX217" fmla="*/ 431516 w 431516"/>
              <a:gd name="connsiteY217" fmla="*/ 4140121 h 5207651"/>
              <a:gd name="connsiteX218" fmla="*/ 431516 w 431516"/>
              <a:gd name="connsiteY218" fmla="*/ 4168162 h 5207651"/>
              <a:gd name="connsiteX219" fmla="*/ 406265 w 431516"/>
              <a:gd name="connsiteY219" fmla="*/ 4182807 h 5207651"/>
              <a:gd name="connsiteX220" fmla="*/ 431516 w 431516"/>
              <a:gd name="connsiteY220" fmla="*/ 4197453 h 5207651"/>
              <a:gd name="connsiteX221" fmla="*/ 431516 w 431516"/>
              <a:gd name="connsiteY221" fmla="*/ 4225494 h 5207651"/>
              <a:gd name="connsiteX222" fmla="*/ 406265 w 431516"/>
              <a:gd name="connsiteY222" fmla="*/ 4240139 h 5207651"/>
              <a:gd name="connsiteX223" fmla="*/ 431516 w 431516"/>
              <a:gd name="connsiteY223" fmla="*/ 4254785 h 5207651"/>
              <a:gd name="connsiteX224" fmla="*/ 431516 w 431516"/>
              <a:gd name="connsiteY224" fmla="*/ 4282827 h 5207651"/>
              <a:gd name="connsiteX225" fmla="*/ 406265 w 431516"/>
              <a:gd name="connsiteY225" fmla="*/ 4297472 h 5207651"/>
              <a:gd name="connsiteX226" fmla="*/ 431516 w 431516"/>
              <a:gd name="connsiteY226" fmla="*/ 4312118 h 5207651"/>
              <a:gd name="connsiteX227" fmla="*/ 431516 w 431516"/>
              <a:gd name="connsiteY227" fmla="*/ 4340159 h 5207651"/>
              <a:gd name="connsiteX228" fmla="*/ 406265 w 431516"/>
              <a:gd name="connsiteY228" fmla="*/ 4354804 h 5207651"/>
              <a:gd name="connsiteX229" fmla="*/ 431516 w 431516"/>
              <a:gd name="connsiteY229" fmla="*/ 4369450 h 5207651"/>
              <a:gd name="connsiteX230" fmla="*/ 431516 w 431516"/>
              <a:gd name="connsiteY230" fmla="*/ 4397491 h 5207651"/>
              <a:gd name="connsiteX231" fmla="*/ 406265 w 431516"/>
              <a:gd name="connsiteY231" fmla="*/ 4412136 h 5207651"/>
              <a:gd name="connsiteX232" fmla="*/ 431516 w 431516"/>
              <a:gd name="connsiteY232" fmla="*/ 4426782 h 5207651"/>
              <a:gd name="connsiteX233" fmla="*/ 431516 w 431516"/>
              <a:gd name="connsiteY233" fmla="*/ 4454823 h 5207651"/>
              <a:gd name="connsiteX234" fmla="*/ 406265 w 431516"/>
              <a:gd name="connsiteY234" fmla="*/ 4469468 h 5207651"/>
              <a:gd name="connsiteX235" fmla="*/ 431516 w 431516"/>
              <a:gd name="connsiteY235" fmla="*/ 4484114 h 5207651"/>
              <a:gd name="connsiteX236" fmla="*/ 431516 w 431516"/>
              <a:gd name="connsiteY236" fmla="*/ 4512155 h 5207651"/>
              <a:gd name="connsiteX237" fmla="*/ 406265 w 431516"/>
              <a:gd name="connsiteY237" fmla="*/ 4526800 h 5207651"/>
              <a:gd name="connsiteX238" fmla="*/ 431516 w 431516"/>
              <a:gd name="connsiteY238" fmla="*/ 4541446 h 5207651"/>
              <a:gd name="connsiteX239" fmla="*/ 431516 w 431516"/>
              <a:gd name="connsiteY239" fmla="*/ 4569488 h 5207651"/>
              <a:gd name="connsiteX240" fmla="*/ 406265 w 431516"/>
              <a:gd name="connsiteY240" fmla="*/ 4584133 h 5207651"/>
              <a:gd name="connsiteX241" fmla="*/ 431516 w 431516"/>
              <a:gd name="connsiteY241" fmla="*/ 4598779 h 5207651"/>
              <a:gd name="connsiteX242" fmla="*/ 431516 w 431516"/>
              <a:gd name="connsiteY242" fmla="*/ 4626820 h 5207651"/>
              <a:gd name="connsiteX243" fmla="*/ 406265 w 431516"/>
              <a:gd name="connsiteY243" fmla="*/ 4641465 h 5207651"/>
              <a:gd name="connsiteX244" fmla="*/ 431516 w 431516"/>
              <a:gd name="connsiteY244" fmla="*/ 4656111 h 5207651"/>
              <a:gd name="connsiteX245" fmla="*/ 431516 w 431516"/>
              <a:gd name="connsiteY245" fmla="*/ 4679758 h 5207651"/>
              <a:gd name="connsiteX246" fmla="*/ 398689 w 431516"/>
              <a:gd name="connsiteY246" fmla="*/ 4698797 h 5207651"/>
              <a:gd name="connsiteX247" fmla="*/ 431516 w 431516"/>
              <a:gd name="connsiteY247" fmla="*/ 4717838 h 5207651"/>
              <a:gd name="connsiteX248" fmla="*/ 431516 w 431516"/>
              <a:gd name="connsiteY248" fmla="*/ 4737091 h 5207651"/>
              <a:gd name="connsiteX249" fmla="*/ 398689 w 431516"/>
              <a:gd name="connsiteY249" fmla="*/ 4756131 h 5207651"/>
              <a:gd name="connsiteX250" fmla="*/ 431516 w 431516"/>
              <a:gd name="connsiteY250" fmla="*/ 4775170 h 5207651"/>
              <a:gd name="connsiteX251" fmla="*/ 431516 w 431516"/>
              <a:gd name="connsiteY251" fmla="*/ 4794423 h 5207651"/>
              <a:gd name="connsiteX252" fmla="*/ 398689 w 431516"/>
              <a:gd name="connsiteY252" fmla="*/ 4813462 h 5207651"/>
              <a:gd name="connsiteX253" fmla="*/ 431516 w 431516"/>
              <a:gd name="connsiteY253" fmla="*/ 4832502 h 5207651"/>
              <a:gd name="connsiteX254" fmla="*/ 431516 w 431516"/>
              <a:gd name="connsiteY254" fmla="*/ 4851755 h 5207651"/>
              <a:gd name="connsiteX255" fmla="*/ 398689 w 431516"/>
              <a:gd name="connsiteY255" fmla="*/ 4870794 h 5207651"/>
              <a:gd name="connsiteX256" fmla="*/ 431516 w 431516"/>
              <a:gd name="connsiteY256" fmla="*/ 4889834 h 5207651"/>
              <a:gd name="connsiteX257" fmla="*/ 431516 w 431516"/>
              <a:gd name="connsiteY257" fmla="*/ 4909087 h 5207651"/>
              <a:gd name="connsiteX258" fmla="*/ 398689 w 431516"/>
              <a:gd name="connsiteY258" fmla="*/ 4928126 h 5207651"/>
              <a:gd name="connsiteX259" fmla="*/ 431516 w 431516"/>
              <a:gd name="connsiteY259" fmla="*/ 4947166 h 5207651"/>
              <a:gd name="connsiteX260" fmla="*/ 431516 w 431516"/>
              <a:gd name="connsiteY260" fmla="*/ 4966419 h 5207651"/>
              <a:gd name="connsiteX261" fmla="*/ 398689 w 431516"/>
              <a:gd name="connsiteY261" fmla="*/ 4985458 h 5207651"/>
              <a:gd name="connsiteX262" fmla="*/ 431516 w 431516"/>
              <a:gd name="connsiteY262" fmla="*/ 5004498 h 5207651"/>
              <a:gd name="connsiteX263" fmla="*/ 431516 w 431516"/>
              <a:gd name="connsiteY263" fmla="*/ 5023751 h 5207651"/>
              <a:gd name="connsiteX264" fmla="*/ 398689 w 431516"/>
              <a:gd name="connsiteY264" fmla="*/ 5042790 h 5207651"/>
              <a:gd name="connsiteX265" fmla="*/ 431516 w 431516"/>
              <a:gd name="connsiteY265" fmla="*/ 5061831 h 5207651"/>
              <a:gd name="connsiteX266" fmla="*/ 431516 w 431516"/>
              <a:gd name="connsiteY266" fmla="*/ 5081084 h 5207651"/>
              <a:gd name="connsiteX267" fmla="*/ 398689 w 431516"/>
              <a:gd name="connsiteY267" fmla="*/ 5100123 h 5207651"/>
              <a:gd name="connsiteX268" fmla="*/ 431516 w 431516"/>
              <a:gd name="connsiteY268" fmla="*/ 5119163 h 5207651"/>
              <a:gd name="connsiteX269" fmla="*/ 431516 w 431516"/>
              <a:gd name="connsiteY269" fmla="*/ 5138416 h 5207651"/>
              <a:gd name="connsiteX270" fmla="*/ 398689 w 431516"/>
              <a:gd name="connsiteY270" fmla="*/ 5157455 h 5207651"/>
              <a:gd name="connsiteX271" fmla="*/ 431516 w 431516"/>
              <a:gd name="connsiteY271" fmla="*/ 5176495 h 5207651"/>
              <a:gd name="connsiteX272" fmla="*/ 431516 w 431516"/>
              <a:gd name="connsiteY272" fmla="*/ 5195748 h 5207651"/>
              <a:gd name="connsiteX273" fmla="*/ 410994 w 431516"/>
              <a:gd name="connsiteY273" fmla="*/ 5207650 h 5207651"/>
              <a:gd name="connsiteX274" fmla="*/ 0 w 431516"/>
              <a:gd name="connsiteY274" fmla="*/ 5207651 h 5207651"/>
              <a:gd name="connsiteX275" fmla="*/ 382813 w 431516"/>
              <a:gd name="connsiteY275" fmla="*/ 0 h 52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431516" h="5207651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1199" y="482276"/>
            <a:ext cx="1021114" cy="1028535"/>
            <a:chOff x="534057" y="281519"/>
            <a:chExt cx="1671895" cy="1684045"/>
          </a:xfrm>
        </p:grpSpPr>
        <p:sp>
          <p:nvSpPr>
            <p:cNvPr id="42" name="타원 41"/>
            <p:cNvSpPr/>
            <p:nvPr/>
          </p:nvSpPr>
          <p:spPr>
            <a:xfrm rot="3702166">
              <a:off x="566753" y="659910"/>
              <a:ext cx="1457608" cy="1153700"/>
            </a:xfrm>
            <a:prstGeom prst="ellips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 rot="20849481">
              <a:off x="575836" y="495115"/>
              <a:ext cx="1184036" cy="105294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4057" y="523155"/>
              <a:ext cx="1052945" cy="1052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2916" y="865874"/>
              <a:ext cx="367506" cy="367506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  <a:effectLst>
              <a:innerShdw dist="1143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723978">
              <a:off x="1151599" y="466684"/>
              <a:ext cx="1054353" cy="172269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65279" y="281519"/>
              <a:ext cx="1041665" cy="250871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21573" y="326230"/>
            <a:ext cx="10618002" cy="44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12.1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에이브로</a:t>
            </a:r>
            <a:endParaRPr lang="en-US" altLang="ko-KR" sz="2400" kern="0" dirty="0">
              <a:solidFill>
                <a:srgbClr val="54659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924579" y="470004"/>
            <a:ext cx="440767" cy="15322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6214" y="934274"/>
            <a:ext cx="28568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120769" y="1326500"/>
            <a:ext cx="10718806" cy="5207650"/>
          </a:xfrm>
          <a:custGeom>
            <a:avLst/>
            <a:gdLst>
              <a:gd name="connsiteX0" fmla="*/ 17802 w 10718806"/>
              <a:gd name="connsiteY0" fmla="*/ 0 h 5207650"/>
              <a:gd name="connsiteX1" fmla="*/ 10690101 w 10718806"/>
              <a:gd name="connsiteY1" fmla="*/ 0 h 5207650"/>
              <a:gd name="connsiteX2" fmla="*/ 10718806 w 10718806"/>
              <a:gd name="connsiteY2" fmla="*/ 16649 h 5207650"/>
              <a:gd name="connsiteX3" fmla="*/ 10718806 w 10718806"/>
              <a:gd name="connsiteY3" fmla="*/ 35799 h 5207650"/>
              <a:gd name="connsiteX4" fmla="*/ 10685891 w 10718806"/>
              <a:gd name="connsiteY4" fmla="*/ 54890 h 5207650"/>
              <a:gd name="connsiteX5" fmla="*/ 10718806 w 10718806"/>
              <a:gd name="connsiteY5" fmla="*/ 73982 h 5207650"/>
              <a:gd name="connsiteX6" fmla="*/ 10718806 w 10718806"/>
              <a:gd name="connsiteY6" fmla="*/ 93132 h 5207650"/>
              <a:gd name="connsiteX7" fmla="*/ 10685891 w 10718806"/>
              <a:gd name="connsiteY7" fmla="*/ 112223 h 5207650"/>
              <a:gd name="connsiteX8" fmla="*/ 10718806 w 10718806"/>
              <a:gd name="connsiteY8" fmla="*/ 131314 h 5207650"/>
              <a:gd name="connsiteX9" fmla="*/ 10718806 w 10718806"/>
              <a:gd name="connsiteY9" fmla="*/ 150464 h 5207650"/>
              <a:gd name="connsiteX10" fmla="*/ 10685891 w 10718806"/>
              <a:gd name="connsiteY10" fmla="*/ 169555 h 5207650"/>
              <a:gd name="connsiteX11" fmla="*/ 10718806 w 10718806"/>
              <a:gd name="connsiteY11" fmla="*/ 188646 h 5207650"/>
              <a:gd name="connsiteX12" fmla="*/ 10718806 w 10718806"/>
              <a:gd name="connsiteY12" fmla="*/ 207796 h 5207650"/>
              <a:gd name="connsiteX13" fmla="*/ 10685891 w 10718806"/>
              <a:gd name="connsiteY13" fmla="*/ 226887 h 5207650"/>
              <a:gd name="connsiteX14" fmla="*/ 10718806 w 10718806"/>
              <a:gd name="connsiteY14" fmla="*/ 245978 h 5207650"/>
              <a:gd name="connsiteX15" fmla="*/ 10718806 w 10718806"/>
              <a:gd name="connsiteY15" fmla="*/ 265128 h 5207650"/>
              <a:gd name="connsiteX16" fmla="*/ 10685891 w 10718806"/>
              <a:gd name="connsiteY16" fmla="*/ 284219 h 5207650"/>
              <a:gd name="connsiteX17" fmla="*/ 10718806 w 10718806"/>
              <a:gd name="connsiteY17" fmla="*/ 303310 h 5207650"/>
              <a:gd name="connsiteX18" fmla="*/ 10718806 w 10718806"/>
              <a:gd name="connsiteY18" fmla="*/ 322460 h 5207650"/>
              <a:gd name="connsiteX19" fmla="*/ 10685891 w 10718806"/>
              <a:gd name="connsiteY19" fmla="*/ 341551 h 5207650"/>
              <a:gd name="connsiteX20" fmla="*/ 10718806 w 10718806"/>
              <a:gd name="connsiteY20" fmla="*/ 360642 h 5207650"/>
              <a:gd name="connsiteX21" fmla="*/ 10718806 w 10718806"/>
              <a:gd name="connsiteY21" fmla="*/ 379792 h 5207650"/>
              <a:gd name="connsiteX22" fmla="*/ 10685891 w 10718806"/>
              <a:gd name="connsiteY22" fmla="*/ 398883 h 5207650"/>
              <a:gd name="connsiteX23" fmla="*/ 10718806 w 10718806"/>
              <a:gd name="connsiteY23" fmla="*/ 417975 h 5207650"/>
              <a:gd name="connsiteX24" fmla="*/ 10718806 w 10718806"/>
              <a:gd name="connsiteY24" fmla="*/ 437125 h 5207650"/>
              <a:gd name="connsiteX25" fmla="*/ 10685891 w 10718806"/>
              <a:gd name="connsiteY25" fmla="*/ 456216 h 5207650"/>
              <a:gd name="connsiteX26" fmla="*/ 10718806 w 10718806"/>
              <a:gd name="connsiteY26" fmla="*/ 475307 h 5207650"/>
              <a:gd name="connsiteX27" fmla="*/ 10718806 w 10718806"/>
              <a:gd name="connsiteY27" fmla="*/ 494457 h 5207650"/>
              <a:gd name="connsiteX28" fmla="*/ 10685891 w 10718806"/>
              <a:gd name="connsiteY28" fmla="*/ 513548 h 5207650"/>
              <a:gd name="connsiteX29" fmla="*/ 10718806 w 10718806"/>
              <a:gd name="connsiteY29" fmla="*/ 532639 h 5207650"/>
              <a:gd name="connsiteX30" fmla="*/ 10718806 w 10718806"/>
              <a:gd name="connsiteY30" fmla="*/ 551789 h 5207650"/>
              <a:gd name="connsiteX31" fmla="*/ 10685891 w 10718806"/>
              <a:gd name="connsiteY31" fmla="*/ 570880 h 5207650"/>
              <a:gd name="connsiteX32" fmla="*/ 10718806 w 10718806"/>
              <a:gd name="connsiteY32" fmla="*/ 589971 h 5207650"/>
              <a:gd name="connsiteX33" fmla="*/ 10718806 w 10718806"/>
              <a:gd name="connsiteY33" fmla="*/ 609121 h 5207650"/>
              <a:gd name="connsiteX34" fmla="*/ 10685891 w 10718806"/>
              <a:gd name="connsiteY34" fmla="*/ 628212 h 5207650"/>
              <a:gd name="connsiteX35" fmla="*/ 10718806 w 10718806"/>
              <a:gd name="connsiteY35" fmla="*/ 647303 h 5207650"/>
              <a:gd name="connsiteX36" fmla="*/ 10718806 w 10718806"/>
              <a:gd name="connsiteY36" fmla="*/ 666454 h 5207650"/>
              <a:gd name="connsiteX37" fmla="*/ 10685891 w 10718806"/>
              <a:gd name="connsiteY37" fmla="*/ 685545 h 5207650"/>
              <a:gd name="connsiteX38" fmla="*/ 10718806 w 10718806"/>
              <a:gd name="connsiteY38" fmla="*/ 704635 h 5207650"/>
              <a:gd name="connsiteX39" fmla="*/ 10718806 w 10718806"/>
              <a:gd name="connsiteY39" fmla="*/ 723786 h 5207650"/>
              <a:gd name="connsiteX40" fmla="*/ 10685891 w 10718806"/>
              <a:gd name="connsiteY40" fmla="*/ 742877 h 5207650"/>
              <a:gd name="connsiteX41" fmla="*/ 10718806 w 10718806"/>
              <a:gd name="connsiteY41" fmla="*/ 761967 h 5207650"/>
              <a:gd name="connsiteX42" fmla="*/ 10718806 w 10718806"/>
              <a:gd name="connsiteY42" fmla="*/ 781118 h 5207650"/>
              <a:gd name="connsiteX43" fmla="*/ 10685891 w 10718806"/>
              <a:gd name="connsiteY43" fmla="*/ 800209 h 5207650"/>
              <a:gd name="connsiteX44" fmla="*/ 10718806 w 10718806"/>
              <a:gd name="connsiteY44" fmla="*/ 819300 h 5207650"/>
              <a:gd name="connsiteX45" fmla="*/ 10718806 w 10718806"/>
              <a:gd name="connsiteY45" fmla="*/ 838451 h 5207650"/>
              <a:gd name="connsiteX46" fmla="*/ 10685891 w 10718806"/>
              <a:gd name="connsiteY46" fmla="*/ 857541 h 5207650"/>
              <a:gd name="connsiteX47" fmla="*/ 10718806 w 10718806"/>
              <a:gd name="connsiteY47" fmla="*/ 876632 h 5207650"/>
              <a:gd name="connsiteX48" fmla="*/ 10718806 w 10718806"/>
              <a:gd name="connsiteY48" fmla="*/ 895782 h 5207650"/>
              <a:gd name="connsiteX49" fmla="*/ 10685891 w 10718806"/>
              <a:gd name="connsiteY49" fmla="*/ 914873 h 5207650"/>
              <a:gd name="connsiteX50" fmla="*/ 10718806 w 10718806"/>
              <a:gd name="connsiteY50" fmla="*/ 933964 h 5207650"/>
              <a:gd name="connsiteX51" fmla="*/ 10718806 w 10718806"/>
              <a:gd name="connsiteY51" fmla="*/ 953114 h 5207650"/>
              <a:gd name="connsiteX52" fmla="*/ 10685891 w 10718806"/>
              <a:gd name="connsiteY52" fmla="*/ 972205 h 5207650"/>
              <a:gd name="connsiteX53" fmla="*/ 10718806 w 10718806"/>
              <a:gd name="connsiteY53" fmla="*/ 991297 h 5207650"/>
              <a:gd name="connsiteX54" fmla="*/ 10718806 w 10718806"/>
              <a:gd name="connsiteY54" fmla="*/ 1010448 h 5207650"/>
              <a:gd name="connsiteX55" fmla="*/ 10685891 w 10718806"/>
              <a:gd name="connsiteY55" fmla="*/ 1029538 h 5207650"/>
              <a:gd name="connsiteX56" fmla="*/ 10718806 w 10718806"/>
              <a:gd name="connsiteY56" fmla="*/ 1048629 h 5207650"/>
              <a:gd name="connsiteX57" fmla="*/ 10718806 w 10718806"/>
              <a:gd name="connsiteY57" fmla="*/ 1067779 h 5207650"/>
              <a:gd name="connsiteX58" fmla="*/ 10685891 w 10718806"/>
              <a:gd name="connsiteY58" fmla="*/ 1086870 h 5207650"/>
              <a:gd name="connsiteX59" fmla="*/ 10718806 w 10718806"/>
              <a:gd name="connsiteY59" fmla="*/ 1105961 h 5207650"/>
              <a:gd name="connsiteX60" fmla="*/ 10718806 w 10718806"/>
              <a:gd name="connsiteY60" fmla="*/ 1125112 h 5207650"/>
              <a:gd name="connsiteX61" fmla="*/ 10685891 w 10718806"/>
              <a:gd name="connsiteY61" fmla="*/ 1144202 h 5207650"/>
              <a:gd name="connsiteX62" fmla="*/ 10718806 w 10718806"/>
              <a:gd name="connsiteY62" fmla="*/ 1163293 h 5207650"/>
              <a:gd name="connsiteX63" fmla="*/ 10718806 w 10718806"/>
              <a:gd name="connsiteY63" fmla="*/ 1182444 h 5207650"/>
              <a:gd name="connsiteX64" fmla="*/ 10685891 w 10718806"/>
              <a:gd name="connsiteY64" fmla="*/ 1201534 h 5207650"/>
              <a:gd name="connsiteX65" fmla="*/ 10718806 w 10718806"/>
              <a:gd name="connsiteY65" fmla="*/ 1220625 h 5207650"/>
              <a:gd name="connsiteX66" fmla="*/ 10718806 w 10718806"/>
              <a:gd name="connsiteY66" fmla="*/ 1239776 h 5207650"/>
              <a:gd name="connsiteX67" fmla="*/ 10685891 w 10718806"/>
              <a:gd name="connsiteY67" fmla="*/ 1258866 h 5207650"/>
              <a:gd name="connsiteX68" fmla="*/ 10718806 w 10718806"/>
              <a:gd name="connsiteY68" fmla="*/ 1277957 h 5207650"/>
              <a:gd name="connsiteX69" fmla="*/ 10718806 w 10718806"/>
              <a:gd name="connsiteY69" fmla="*/ 1297107 h 5207650"/>
              <a:gd name="connsiteX70" fmla="*/ 10685891 w 10718806"/>
              <a:gd name="connsiteY70" fmla="*/ 1316198 h 5207650"/>
              <a:gd name="connsiteX71" fmla="*/ 10718806 w 10718806"/>
              <a:gd name="connsiteY71" fmla="*/ 1335289 h 5207650"/>
              <a:gd name="connsiteX72" fmla="*/ 10718806 w 10718806"/>
              <a:gd name="connsiteY72" fmla="*/ 1354439 h 5207650"/>
              <a:gd name="connsiteX73" fmla="*/ 10685891 w 10718806"/>
              <a:gd name="connsiteY73" fmla="*/ 1373530 h 5207650"/>
              <a:gd name="connsiteX74" fmla="*/ 10718806 w 10718806"/>
              <a:gd name="connsiteY74" fmla="*/ 1392622 h 5207650"/>
              <a:gd name="connsiteX75" fmla="*/ 10718806 w 10718806"/>
              <a:gd name="connsiteY75" fmla="*/ 1411773 h 5207650"/>
              <a:gd name="connsiteX76" fmla="*/ 10685891 w 10718806"/>
              <a:gd name="connsiteY76" fmla="*/ 1430863 h 5207650"/>
              <a:gd name="connsiteX77" fmla="*/ 10718806 w 10718806"/>
              <a:gd name="connsiteY77" fmla="*/ 1449954 h 5207650"/>
              <a:gd name="connsiteX78" fmla="*/ 10718806 w 10718806"/>
              <a:gd name="connsiteY78" fmla="*/ 1469104 h 5207650"/>
              <a:gd name="connsiteX79" fmla="*/ 10685891 w 10718806"/>
              <a:gd name="connsiteY79" fmla="*/ 1488195 h 5207650"/>
              <a:gd name="connsiteX80" fmla="*/ 10718806 w 10718806"/>
              <a:gd name="connsiteY80" fmla="*/ 1507286 h 5207650"/>
              <a:gd name="connsiteX81" fmla="*/ 10718806 w 10718806"/>
              <a:gd name="connsiteY81" fmla="*/ 1526437 h 5207650"/>
              <a:gd name="connsiteX82" fmla="*/ 10685891 w 10718806"/>
              <a:gd name="connsiteY82" fmla="*/ 1545527 h 5207650"/>
              <a:gd name="connsiteX83" fmla="*/ 10718806 w 10718806"/>
              <a:gd name="connsiteY83" fmla="*/ 1564618 h 5207650"/>
              <a:gd name="connsiteX84" fmla="*/ 10718806 w 10718806"/>
              <a:gd name="connsiteY84" fmla="*/ 1583769 h 5207650"/>
              <a:gd name="connsiteX85" fmla="*/ 10685891 w 10718806"/>
              <a:gd name="connsiteY85" fmla="*/ 1602859 h 5207650"/>
              <a:gd name="connsiteX86" fmla="*/ 10718806 w 10718806"/>
              <a:gd name="connsiteY86" fmla="*/ 1621951 h 5207650"/>
              <a:gd name="connsiteX87" fmla="*/ 10718806 w 10718806"/>
              <a:gd name="connsiteY87" fmla="*/ 1641101 h 5207650"/>
              <a:gd name="connsiteX88" fmla="*/ 10685891 w 10718806"/>
              <a:gd name="connsiteY88" fmla="*/ 1660192 h 5207650"/>
              <a:gd name="connsiteX89" fmla="*/ 10718806 w 10718806"/>
              <a:gd name="connsiteY89" fmla="*/ 1679283 h 5207650"/>
              <a:gd name="connsiteX90" fmla="*/ 10718806 w 10718806"/>
              <a:gd name="connsiteY90" fmla="*/ 1698433 h 5207650"/>
              <a:gd name="connsiteX91" fmla="*/ 10685891 w 10718806"/>
              <a:gd name="connsiteY91" fmla="*/ 1717523 h 5207650"/>
              <a:gd name="connsiteX92" fmla="*/ 10718806 w 10718806"/>
              <a:gd name="connsiteY92" fmla="*/ 1736615 h 5207650"/>
              <a:gd name="connsiteX93" fmla="*/ 10718806 w 10718806"/>
              <a:gd name="connsiteY93" fmla="*/ 1755766 h 5207650"/>
              <a:gd name="connsiteX94" fmla="*/ 10685891 w 10718806"/>
              <a:gd name="connsiteY94" fmla="*/ 1774856 h 5207650"/>
              <a:gd name="connsiteX95" fmla="*/ 10718806 w 10718806"/>
              <a:gd name="connsiteY95" fmla="*/ 1793947 h 5207650"/>
              <a:gd name="connsiteX96" fmla="*/ 10718806 w 10718806"/>
              <a:gd name="connsiteY96" fmla="*/ 1813097 h 5207650"/>
              <a:gd name="connsiteX97" fmla="*/ 10685891 w 10718806"/>
              <a:gd name="connsiteY97" fmla="*/ 1832188 h 5207650"/>
              <a:gd name="connsiteX98" fmla="*/ 10718806 w 10718806"/>
              <a:gd name="connsiteY98" fmla="*/ 1851279 h 5207650"/>
              <a:gd name="connsiteX99" fmla="*/ 10718806 w 10718806"/>
              <a:gd name="connsiteY99" fmla="*/ 1870429 h 5207650"/>
              <a:gd name="connsiteX100" fmla="*/ 10685891 w 10718806"/>
              <a:gd name="connsiteY100" fmla="*/ 1889520 h 5207650"/>
              <a:gd name="connsiteX101" fmla="*/ 10718806 w 10718806"/>
              <a:gd name="connsiteY101" fmla="*/ 1908611 h 5207650"/>
              <a:gd name="connsiteX102" fmla="*/ 10718806 w 10718806"/>
              <a:gd name="connsiteY102" fmla="*/ 1927762 h 5207650"/>
              <a:gd name="connsiteX103" fmla="*/ 10685891 w 10718806"/>
              <a:gd name="connsiteY103" fmla="*/ 1946852 h 5207650"/>
              <a:gd name="connsiteX104" fmla="*/ 10718806 w 10718806"/>
              <a:gd name="connsiteY104" fmla="*/ 1965944 h 5207650"/>
              <a:gd name="connsiteX105" fmla="*/ 10718806 w 10718806"/>
              <a:gd name="connsiteY105" fmla="*/ 1985095 h 5207650"/>
              <a:gd name="connsiteX106" fmla="*/ 10685891 w 10718806"/>
              <a:gd name="connsiteY106" fmla="*/ 2004185 h 5207650"/>
              <a:gd name="connsiteX107" fmla="*/ 10718806 w 10718806"/>
              <a:gd name="connsiteY107" fmla="*/ 2023276 h 5207650"/>
              <a:gd name="connsiteX108" fmla="*/ 10718806 w 10718806"/>
              <a:gd name="connsiteY108" fmla="*/ 2042426 h 5207650"/>
              <a:gd name="connsiteX109" fmla="*/ 10685891 w 10718806"/>
              <a:gd name="connsiteY109" fmla="*/ 2061517 h 5207650"/>
              <a:gd name="connsiteX110" fmla="*/ 10718806 w 10718806"/>
              <a:gd name="connsiteY110" fmla="*/ 2080608 h 5207650"/>
              <a:gd name="connsiteX111" fmla="*/ 10718806 w 10718806"/>
              <a:gd name="connsiteY111" fmla="*/ 2099758 h 5207650"/>
              <a:gd name="connsiteX112" fmla="*/ 10685891 w 10718806"/>
              <a:gd name="connsiteY112" fmla="*/ 2118849 h 5207650"/>
              <a:gd name="connsiteX113" fmla="*/ 10718806 w 10718806"/>
              <a:gd name="connsiteY113" fmla="*/ 2137940 h 5207650"/>
              <a:gd name="connsiteX114" fmla="*/ 10718806 w 10718806"/>
              <a:gd name="connsiteY114" fmla="*/ 2161536 h 5207650"/>
              <a:gd name="connsiteX115" fmla="*/ 10693555 w 10718806"/>
              <a:gd name="connsiteY115" fmla="*/ 2176181 h 5207650"/>
              <a:gd name="connsiteX116" fmla="*/ 10718806 w 10718806"/>
              <a:gd name="connsiteY116" fmla="*/ 2190827 h 5207650"/>
              <a:gd name="connsiteX117" fmla="*/ 10718806 w 10718806"/>
              <a:gd name="connsiteY117" fmla="*/ 2218869 h 5207650"/>
              <a:gd name="connsiteX118" fmla="*/ 10693555 w 10718806"/>
              <a:gd name="connsiteY118" fmla="*/ 2233514 h 5207650"/>
              <a:gd name="connsiteX119" fmla="*/ 10718806 w 10718806"/>
              <a:gd name="connsiteY119" fmla="*/ 2248159 h 5207650"/>
              <a:gd name="connsiteX120" fmla="*/ 10718806 w 10718806"/>
              <a:gd name="connsiteY120" fmla="*/ 2276200 h 5207650"/>
              <a:gd name="connsiteX121" fmla="*/ 10693555 w 10718806"/>
              <a:gd name="connsiteY121" fmla="*/ 2290845 h 5207650"/>
              <a:gd name="connsiteX122" fmla="*/ 10718806 w 10718806"/>
              <a:gd name="connsiteY122" fmla="*/ 2305491 h 5207650"/>
              <a:gd name="connsiteX123" fmla="*/ 10718806 w 10718806"/>
              <a:gd name="connsiteY123" fmla="*/ 2333532 h 5207650"/>
              <a:gd name="connsiteX124" fmla="*/ 10693555 w 10718806"/>
              <a:gd name="connsiteY124" fmla="*/ 2348178 h 5207650"/>
              <a:gd name="connsiteX125" fmla="*/ 10718806 w 10718806"/>
              <a:gd name="connsiteY125" fmla="*/ 2362824 h 5207650"/>
              <a:gd name="connsiteX126" fmla="*/ 10718806 w 10718806"/>
              <a:gd name="connsiteY126" fmla="*/ 2390865 h 5207650"/>
              <a:gd name="connsiteX127" fmla="*/ 10693555 w 10718806"/>
              <a:gd name="connsiteY127" fmla="*/ 2405510 h 5207650"/>
              <a:gd name="connsiteX128" fmla="*/ 10718806 w 10718806"/>
              <a:gd name="connsiteY128" fmla="*/ 2420156 h 5207650"/>
              <a:gd name="connsiteX129" fmla="*/ 10718806 w 10718806"/>
              <a:gd name="connsiteY129" fmla="*/ 2448197 h 5207650"/>
              <a:gd name="connsiteX130" fmla="*/ 10693555 w 10718806"/>
              <a:gd name="connsiteY130" fmla="*/ 2462842 h 5207650"/>
              <a:gd name="connsiteX131" fmla="*/ 10718806 w 10718806"/>
              <a:gd name="connsiteY131" fmla="*/ 2477488 h 5207650"/>
              <a:gd name="connsiteX132" fmla="*/ 10718806 w 10718806"/>
              <a:gd name="connsiteY132" fmla="*/ 2505529 h 5207650"/>
              <a:gd name="connsiteX133" fmla="*/ 10693555 w 10718806"/>
              <a:gd name="connsiteY133" fmla="*/ 2520174 h 5207650"/>
              <a:gd name="connsiteX134" fmla="*/ 10718806 w 10718806"/>
              <a:gd name="connsiteY134" fmla="*/ 2534820 h 5207650"/>
              <a:gd name="connsiteX135" fmla="*/ 10718806 w 10718806"/>
              <a:gd name="connsiteY135" fmla="*/ 2562861 h 5207650"/>
              <a:gd name="connsiteX136" fmla="*/ 10693555 w 10718806"/>
              <a:gd name="connsiteY136" fmla="*/ 2577506 h 5207650"/>
              <a:gd name="connsiteX137" fmla="*/ 10718806 w 10718806"/>
              <a:gd name="connsiteY137" fmla="*/ 2592152 h 5207650"/>
              <a:gd name="connsiteX138" fmla="*/ 10718806 w 10718806"/>
              <a:gd name="connsiteY138" fmla="*/ 2620193 h 5207650"/>
              <a:gd name="connsiteX139" fmla="*/ 10693555 w 10718806"/>
              <a:gd name="connsiteY139" fmla="*/ 2634838 h 5207650"/>
              <a:gd name="connsiteX140" fmla="*/ 10718806 w 10718806"/>
              <a:gd name="connsiteY140" fmla="*/ 2649484 h 5207650"/>
              <a:gd name="connsiteX141" fmla="*/ 10718806 w 10718806"/>
              <a:gd name="connsiteY141" fmla="*/ 2677525 h 5207650"/>
              <a:gd name="connsiteX142" fmla="*/ 10693555 w 10718806"/>
              <a:gd name="connsiteY142" fmla="*/ 2692171 h 5207650"/>
              <a:gd name="connsiteX143" fmla="*/ 10718806 w 10718806"/>
              <a:gd name="connsiteY143" fmla="*/ 2706817 h 5207650"/>
              <a:gd name="connsiteX144" fmla="*/ 10718806 w 10718806"/>
              <a:gd name="connsiteY144" fmla="*/ 2734858 h 5207650"/>
              <a:gd name="connsiteX145" fmla="*/ 10693555 w 10718806"/>
              <a:gd name="connsiteY145" fmla="*/ 2749503 h 5207650"/>
              <a:gd name="connsiteX146" fmla="*/ 10718806 w 10718806"/>
              <a:gd name="connsiteY146" fmla="*/ 2764149 h 5207650"/>
              <a:gd name="connsiteX147" fmla="*/ 10718806 w 10718806"/>
              <a:gd name="connsiteY147" fmla="*/ 2792190 h 5207650"/>
              <a:gd name="connsiteX148" fmla="*/ 10693555 w 10718806"/>
              <a:gd name="connsiteY148" fmla="*/ 2806835 h 5207650"/>
              <a:gd name="connsiteX149" fmla="*/ 10718806 w 10718806"/>
              <a:gd name="connsiteY149" fmla="*/ 2821481 h 5207650"/>
              <a:gd name="connsiteX150" fmla="*/ 10718806 w 10718806"/>
              <a:gd name="connsiteY150" fmla="*/ 2849522 h 5207650"/>
              <a:gd name="connsiteX151" fmla="*/ 10693555 w 10718806"/>
              <a:gd name="connsiteY151" fmla="*/ 2864167 h 5207650"/>
              <a:gd name="connsiteX152" fmla="*/ 10718806 w 10718806"/>
              <a:gd name="connsiteY152" fmla="*/ 2878813 h 5207650"/>
              <a:gd name="connsiteX153" fmla="*/ 10718806 w 10718806"/>
              <a:gd name="connsiteY153" fmla="*/ 2906854 h 5207650"/>
              <a:gd name="connsiteX154" fmla="*/ 10693555 w 10718806"/>
              <a:gd name="connsiteY154" fmla="*/ 2921499 h 5207650"/>
              <a:gd name="connsiteX155" fmla="*/ 10718806 w 10718806"/>
              <a:gd name="connsiteY155" fmla="*/ 2936145 h 5207650"/>
              <a:gd name="connsiteX156" fmla="*/ 10718806 w 10718806"/>
              <a:gd name="connsiteY156" fmla="*/ 2964186 h 5207650"/>
              <a:gd name="connsiteX157" fmla="*/ 10693555 w 10718806"/>
              <a:gd name="connsiteY157" fmla="*/ 2978831 h 5207650"/>
              <a:gd name="connsiteX158" fmla="*/ 10718806 w 10718806"/>
              <a:gd name="connsiteY158" fmla="*/ 2993478 h 5207650"/>
              <a:gd name="connsiteX159" fmla="*/ 10718806 w 10718806"/>
              <a:gd name="connsiteY159" fmla="*/ 3021519 h 5207650"/>
              <a:gd name="connsiteX160" fmla="*/ 10693555 w 10718806"/>
              <a:gd name="connsiteY160" fmla="*/ 3036164 h 5207650"/>
              <a:gd name="connsiteX161" fmla="*/ 10718806 w 10718806"/>
              <a:gd name="connsiteY161" fmla="*/ 3050810 h 5207650"/>
              <a:gd name="connsiteX162" fmla="*/ 10718806 w 10718806"/>
              <a:gd name="connsiteY162" fmla="*/ 3078851 h 5207650"/>
              <a:gd name="connsiteX163" fmla="*/ 10693555 w 10718806"/>
              <a:gd name="connsiteY163" fmla="*/ 3093496 h 5207650"/>
              <a:gd name="connsiteX164" fmla="*/ 10718806 w 10718806"/>
              <a:gd name="connsiteY164" fmla="*/ 3108142 h 5207650"/>
              <a:gd name="connsiteX165" fmla="*/ 10718806 w 10718806"/>
              <a:gd name="connsiteY165" fmla="*/ 3136183 h 5207650"/>
              <a:gd name="connsiteX166" fmla="*/ 10693555 w 10718806"/>
              <a:gd name="connsiteY166" fmla="*/ 3150828 h 5207650"/>
              <a:gd name="connsiteX167" fmla="*/ 10718806 w 10718806"/>
              <a:gd name="connsiteY167" fmla="*/ 3165474 h 5207650"/>
              <a:gd name="connsiteX168" fmla="*/ 10718806 w 10718806"/>
              <a:gd name="connsiteY168" fmla="*/ 3193515 h 5207650"/>
              <a:gd name="connsiteX169" fmla="*/ 10693555 w 10718806"/>
              <a:gd name="connsiteY169" fmla="*/ 3208160 h 5207650"/>
              <a:gd name="connsiteX170" fmla="*/ 10718806 w 10718806"/>
              <a:gd name="connsiteY170" fmla="*/ 3222806 h 5207650"/>
              <a:gd name="connsiteX171" fmla="*/ 10718806 w 10718806"/>
              <a:gd name="connsiteY171" fmla="*/ 3250847 h 5207650"/>
              <a:gd name="connsiteX172" fmla="*/ 10693555 w 10718806"/>
              <a:gd name="connsiteY172" fmla="*/ 3265492 h 5207650"/>
              <a:gd name="connsiteX173" fmla="*/ 10718806 w 10718806"/>
              <a:gd name="connsiteY173" fmla="*/ 3280138 h 5207650"/>
              <a:gd name="connsiteX174" fmla="*/ 10718806 w 10718806"/>
              <a:gd name="connsiteY174" fmla="*/ 3308179 h 5207650"/>
              <a:gd name="connsiteX175" fmla="*/ 10693555 w 10718806"/>
              <a:gd name="connsiteY175" fmla="*/ 3322825 h 5207650"/>
              <a:gd name="connsiteX176" fmla="*/ 10718806 w 10718806"/>
              <a:gd name="connsiteY176" fmla="*/ 3337471 h 5207650"/>
              <a:gd name="connsiteX177" fmla="*/ 10718806 w 10718806"/>
              <a:gd name="connsiteY177" fmla="*/ 3365512 h 5207650"/>
              <a:gd name="connsiteX178" fmla="*/ 10693555 w 10718806"/>
              <a:gd name="connsiteY178" fmla="*/ 3380157 h 5207650"/>
              <a:gd name="connsiteX179" fmla="*/ 10718806 w 10718806"/>
              <a:gd name="connsiteY179" fmla="*/ 3394803 h 5207650"/>
              <a:gd name="connsiteX180" fmla="*/ 10718806 w 10718806"/>
              <a:gd name="connsiteY180" fmla="*/ 3422844 h 5207650"/>
              <a:gd name="connsiteX181" fmla="*/ 10693555 w 10718806"/>
              <a:gd name="connsiteY181" fmla="*/ 3437489 h 5207650"/>
              <a:gd name="connsiteX182" fmla="*/ 10718806 w 10718806"/>
              <a:gd name="connsiteY182" fmla="*/ 3452135 h 5207650"/>
              <a:gd name="connsiteX183" fmla="*/ 10718806 w 10718806"/>
              <a:gd name="connsiteY183" fmla="*/ 3480176 h 5207650"/>
              <a:gd name="connsiteX184" fmla="*/ 10693555 w 10718806"/>
              <a:gd name="connsiteY184" fmla="*/ 3494821 h 5207650"/>
              <a:gd name="connsiteX185" fmla="*/ 10718806 w 10718806"/>
              <a:gd name="connsiteY185" fmla="*/ 3509467 h 5207650"/>
              <a:gd name="connsiteX186" fmla="*/ 10718806 w 10718806"/>
              <a:gd name="connsiteY186" fmla="*/ 3537508 h 5207650"/>
              <a:gd name="connsiteX187" fmla="*/ 10693555 w 10718806"/>
              <a:gd name="connsiteY187" fmla="*/ 3552153 h 5207650"/>
              <a:gd name="connsiteX188" fmla="*/ 10718806 w 10718806"/>
              <a:gd name="connsiteY188" fmla="*/ 3566799 h 5207650"/>
              <a:gd name="connsiteX189" fmla="*/ 10718806 w 10718806"/>
              <a:gd name="connsiteY189" fmla="*/ 3594840 h 5207650"/>
              <a:gd name="connsiteX190" fmla="*/ 10693555 w 10718806"/>
              <a:gd name="connsiteY190" fmla="*/ 3609485 h 5207650"/>
              <a:gd name="connsiteX191" fmla="*/ 10718806 w 10718806"/>
              <a:gd name="connsiteY191" fmla="*/ 3624131 h 5207650"/>
              <a:gd name="connsiteX192" fmla="*/ 10718806 w 10718806"/>
              <a:gd name="connsiteY192" fmla="*/ 3652173 h 5207650"/>
              <a:gd name="connsiteX193" fmla="*/ 10693555 w 10718806"/>
              <a:gd name="connsiteY193" fmla="*/ 3666818 h 5207650"/>
              <a:gd name="connsiteX194" fmla="*/ 10718806 w 10718806"/>
              <a:gd name="connsiteY194" fmla="*/ 3681464 h 5207650"/>
              <a:gd name="connsiteX195" fmla="*/ 10718806 w 10718806"/>
              <a:gd name="connsiteY195" fmla="*/ 3709505 h 5207650"/>
              <a:gd name="connsiteX196" fmla="*/ 10693555 w 10718806"/>
              <a:gd name="connsiteY196" fmla="*/ 3724150 h 5207650"/>
              <a:gd name="connsiteX197" fmla="*/ 10718806 w 10718806"/>
              <a:gd name="connsiteY197" fmla="*/ 3738796 h 5207650"/>
              <a:gd name="connsiteX198" fmla="*/ 10718806 w 10718806"/>
              <a:gd name="connsiteY198" fmla="*/ 3766837 h 5207650"/>
              <a:gd name="connsiteX199" fmla="*/ 10693555 w 10718806"/>
              <a:gd name="connsiteY199" fmla="*/ 3781482 h 5207650"/>
              <a:gd name="connsiteX200" fmla="*/ 10718806 w 10718806"/>
              <a:gd name="connsiteY200" fmla="*/ 3796128 h 5207650"/>
              <a:gd name="connsiteX201" fmla="*/ 10718806 w 10718806"/>
              <a:gd name="connsiteY201" fmla="*/ 3824169 h 5207650"/>
              <a:gd name="connsiteX202" fmla="*/ 10693555 w 10718806"/>
              <a:gd name="connsiteY202" fmla="*/ 3838814 h 5207650"/>
              <a:gd name="connsiteX203" fmla="*/ 10718806 w 10718806"/>
              <a:gd name="connsiteY203" fmla="*/ 3853460 h 5207650"/>
              <a:gd name="connsiteX204" fmla="*/ 10718806 w 10718806"/>
              <a:gd name="connsiteY204" fmla="*/ 3881501 h 5207650"/>
              <a:gd name="connsiteX205" fmla="*/ 10693555 w 10718806"/>
              <a:gd name="connsiteY205" fmla="*/ 3896146 h 5207650"/>
              <a:gd name="connsiteX206" fmla="*/ 10718806 w 10718806"/>
              <a:gd name="connsiteY206" fmla="*/ 3910792 h 5207650"/>
              <a:gd name="connsiteX207" fmla="*/ 10718806 w 10718806"/>
              <a:gd name="connsiteY207" fmla="*/ 3938833 h 5207650"/>
              <a:gd name="connsiteX208" fmla="*/ 10693555 w 10718806"/>
              <a:gd name="connsiteY208" fmla="*/ 3953479 h 5207650"/>
              <a:gd name="connsiteX209" fmla="*/ 10718806 w 10718806"/>
              <a:gd name="connsiteY209" fmla="*/ 3968125 h 5207650"/>
              <a:gd name="connsiteX210" fmla="*/ 10718806 w 10718806"/>
              <a:gd name="connsiteY210" fmla="*/ 3996166 h 5207650"/>
              <a:gd name="connsiteX211" fmla="*/ 10693555 w 10718806"/>
              <a:gd name="connsiteY211" fmla="*/ 4010811 h 5207650"/>
              <a:gd name="connsiteX212" fmla="*/ 10718806 w 10718806"/>
              <a:gd name="connsiteY212" fmla="*/ 4025457 h 5207650"/>
              <a:gd name="connsiteX213" fmla="*/ 10718806 w 10718806"/>
              <a:gd name="connsiteY213" fmla="*/ 4053498 h 5207650"/>
              <a:gd name="connsiteX214" fmla="*/ 10693555 w 10718806"/>
              <a:gd name="connsiteY214" fmla="*/ 4068143 h 5207650"/>
              <a:gd name="connsiteX215" fmla="*/ 10718806 w 10718806"/>
              <a:gd name="connsiteY215" fmla="*/ 4082789 h 5207650"/>
              <a:gd name="connsiteX216" fmla="*/ 10718806 w 10718806"/>
              <a:gd name="connsiteY216" fmla="*/ 4110830 h 5207650"/>
              <a:gd name="connsiteX217" fmla="*/ 10693555 w 10718806"/>
              <a:gd name="connsiteY217" fmla="*/ 4125475 h 5207650"/>
              <a:gd name="connsiteX218" fmla="*/ 10718806 w 10718806"/>
              <a:gd name="connsiteY218" fmla="*/ 4140121 h 5207650"/>
              <a:gd name="connsiteX219" fmla="*/ 10718806 w 10718806"/>
              <a:gd name="connsiteY219" fmla="*/ 4168162 h 5207650"/>
              <a:gd name="connsiteX220" fmla="*/ 10693555 w 10718806"/>
              <a:gd name="connsiteY220" fmla="*/ 4182807 h 5207650"/>
              <a:gd name="connsiteX221" fmla="*/ 10718806 w 10718806"/>
              <a:gd name="connsiteY221" fmla="*/ 4197453 h 5207650"/>
              <a:gd name="connsiteX222" fmla="*/ 10718806 w 10718806"/>
              <a:gd name="connsiteY222" fmla="*/ 4225494 h 5207650"/>
              <a:gd name="connsiteX223" fmla="*/ 10693555 w 10718806"/>
              <a:gd name="connsiteY223" fmla="*/ 4240139 h 5207650"/>
              <a:gd name="connsiteX224" fmla="*/ 10718806 w 10718806"/>
              <a:gd name="connsiteY224" fmla="*/ 4254785 h 5207650"/>
              <a:gd name="connsiteX225" fmla="*/ 10718806 w 10718806"/>
              <a:gd name="connsiteY225" fmla="*/ 4282827 h 5207650"/>
              <a:gd name="connsiteX226" fmla="*/ 10693555 w 10718806"/>
              <a:gd name="connsiteY226" fmla="*/ 4297472 h 5207650"/>
              <a:gd name="connsiteX227" fmla="*/ 10718806 w 10718806"/>
              <a:gd name="connsiteY227" fmla="*/ 4312118 h 5207650"/>
              <a:gd name="connsiteX228" fmla="*/ 10718806 w 10718806"/>
              <a:gd name="connsiteY228" fmla="*/ 4340159 h 5207650"/>
              <a:gd name="connsiteX229" fmla="*/ 10693555 w 10718806"/>
              <a:gd name="connsiteY229" fmla="*/ 4354804 h 5207650"/>
              <a:gd name="connsiteX230" fmla="*/ 10718806 w 10718806"/>
              <a:gd name="connsiteY230" fmla="*/ 4369450 h 5207650"/>
              <a:gd name="connsiteX231" fmla="*/ 10718806 w 10718806"/>
              <a:gd name="connsiteY231" fmla="*/ 4397491 h 5207650"/>
              <a:gd name="connsiteX232" fmla="*/ 10693555 w 10718806"/>
              <a:gd name="connsiteY232" fmla="*/ 4412136 h 5207650"/>
              <a:gd name="connsiteX233" fmla="*/ 10718806 w 10718806"/>
              <a:gd name="connsiteY233" fmla="*/ 4426782 h 5207650"/>
              <a:gd name="connsiteX234" fmla="*/ 10718806 w 10718806"/>
              <a:gd name="connsiteY234" fmla="*/ 4454823 h 5207650"/>
              <a:gd name="connsiteX235" fmla="*/ 10693555 w 10718806"/>
              <a:gd name="connsiteY235" fmla="*/ 4469468 h 5207650"/>
              <a:gd name="connsiteX236" fmla="*/ 10718806 w 10718806"/>
              <a:gd name="connsiteY236" fmla="*/ 4484114 h 5207650"/>
              <a:gd name="connsiteX237" fmla="*/ 10718806 w 10718806"/>
              <a:gd name="connsiteY237" fmla="*/ 4512155 h 5207650"/>
              <a:gd name="connsiteX238" fmla="*/ 10693555 w 10718806"/>
              <a:gd name="connsiteY238" fmla="*/ 4526800 h 5207650"/>
              <a:gd name="connsiteX239" fmla="*/ 10718806 w 10718806"/>
              <a:gd name="connsiteY239" fmla="*/ 4541446 h 5207650"/>
              <a:gd name="connsiteX240" fmla="*/ 10718806 w 10718806"/>
              <a:gd name="connsiteY240" fmla="*/ 4569488 h 5207650"/>
              <a:gd name="connsiteX241" fmla="*/ 10693555 w 10718806"/>
              <a:gd name="connsiteY241" fmla="*/ 4584133 h 5207650"/>
              <a:gd name="connsiteX242" fmla="*/ 10718806 w 10718806"/>
              <a:gd name="connsiteY242" fmla="*/ 4598779 h 5207650"/>
              <a:gd name="connsiteX243" fmla="*/ 10718806 w 10718806"/>
              <a:gd name="connsiteY243" fmla="*/ 4626820 h 5207650"/>
              <a:gd name="connsiteX244" fmla="*/ 10693555 w 10718806"/>
              <a:gd name="connsiteY244" fmla="*/ 4641465 h 5207650"/>
              <a:gd name="connsiteX245" fmla="*/ 10718806 w 10718806"/>
              <a:gd name="connsiteY245" fmla="*/ 4656111 h 5207650"/>
              <a:gd name="connsiteX246" fmla="*/ 10718806 w 10718806"/>
              <a:gd name="connsiteY246" fmla="*/ 4679758 h 5207650"/>
              <a:gd name="connsiteX247" fmla="*/ 10685979 w 10718806"/>
              <a:gd name="connsiteY247" fmla="*/ 4698797 h 5207650"/>
              <a:gd name="connsiteX248" fmla="*/ 10718806 w 10718806"/>
              <a:gd name="connsiteY248" fmla="*/ 4717838 h 5207650"/>
              <a:gd name="connsiteX249" fmla="*/ 10718806 w 10718806"/>
              <a:gd name="connsiteY249" fmla="*/ 4737091 h 5207650"/>
              <a:gd name="connsiteX250" fmla="*/ 10685979 w 10718806"/>
              <a:gd name="connsiteY250" fmla="*/ 4756131 h 5207650"/>
              <a:gd name="connsiteX251" fmla="*/ 10718806 w 10718806"/>
              <a:gd name="connsiteY251" fmla="*/ 4775170 h 5207650"/>
              <a:gd name="connsiteX252" fmla="*/ 10718806 w 10718806"/>
              <a:gd name="connsiteY252" fmla="*/ 4794423 h 5207650"/>
              <a:gd name="connsiteX253" fmla="*/ 10685979 w 10718806"/>
              <a:gd name="connsiteY253" fmla="*/ 4813462 h 5207650"/>
              <a:gd name="connsiteX254" fmla="*/ 10718806 w 10718806"/>
              <a:gd name="connsiteY254" fmla="*/ 4832502 h 5207650"/>
              <a:gd name="connsiteX255" fmla="*/ 10718806 w 10718806"/>
              <a:gd name="connsiteY255" fmla="*/ 4851755 h 5207650"/>
              <a:gd name="connsiteX256" fmla="*/ 10685979 w 10718806"/>
              <a:gd name="connsiteY256" fmla="*/ 4870794 h 5207650"/>
              <a:gd name="connsiteX257" fmla="*/ 10718806 w 10718806"/>
              <a:gd name="connsiteY257" fmla="*/ 4889834 h 5207650"/>
              <a:gd name="connsiteX258" fmla="*/ 10718806 w 10718806"/>
              <a:gd name="connsiteY258" fmla="*/ 4909087 h 5207650"/>
              <a:gd name="connsiteX259" fmla="*/ 10685979 w 10718806"/>
              <a:gd name="connsiteY259" fmla="*/ 4928126 h 5207650"/>
              <a:gd name="connsiteX260" fmla="*/ 10718806 w 10718806"/>
              <a:gd name="connsiteY260" fmla="*/ 4947166 h 5207650"/>
              <a:gd name="connsiteX261" fmla="*/ 10718806 w 10718806"/>
              <a:gd name="connsiteY261" fmla="*/ 4966419 h 5207650"/>
              <a:gd name="connsiteX262" fmla="*/ 10685979 w 10718806"/>
              <a:gd name="connsiteY262" fmla="*/ 4985458 h 5207650"/>
              <a:gd name="connsiteX263" fmla="*/ 10718806 w 10718806"/>
              <a:gd name="connsiteY263" fmla="*/ 5004498 h 5207650"/>
              <a:gd name="connsiteX264" fmla="*/ 10718806 w 10718806"/>
              <a:gd name="connsiteY264" fmla="*/ 5023751 h 5207650"/>
              <a:gd name="connsiteX265" fmla="*/ 10685979 w 10718806"/>
              <a:gd name="connsiteY265" fmla="*/ 5042790 h 5207650"/>
              <a:gd name="connsiteX266" fmla="*/ 10718806 w 10718806"/>
              <a:gd name="connsiteY266" fmla="*/ 5061831 h 5207650"/>
              <a:gd name="connsiteX267" fmla="*/ 10718806 w 10718806"/>
              <a:gd name="connsiteY267" fmla="*/ 5081084 h 5207650"/>
              <a:gd name="connsiteX268" fmla="*/ 10685979 w 10718806"/>
              <a:gd name="connsiteY268" fmla="*/ 5100123 h 5207650"/>
              <a:gd name="connsiteX269" fmla="*/ 10718806 w 10718806"/>
              <a:gd name="connsiteY269" fmla="*/ 5119163 h 5207650"/>
              <a:gd name="connsiteX270" fmla="*/ 10718806 w 10718806"/>
              <a:gd name="connsiteY270" fmla="*/ 5138416 h 5207650"/>
              <a:gd name="connsiteX271" fmla="*/ 10685979 w 10718806"/>
              <a:gd name="connsiteY271" fmla="*/ 5157455 h 5207650"/>
              <a:gd name="connsiteX272" fmla="*/ 10718806 w 10718806"/>
              <a:gd name="connsiteY272" fmla="*/ 5176495 h 5207650"/>
              <a:gd name="connsiteX273" fmla="*/ 10718806 w 10718806"/>
              <a:gd name="connsiteY273" fmla="*/ 5195748 h 5207650"/>
              <a:gd name="connsiteX274" fmla="*/ 10698284 w 10718806"/>
              <a:gd name="connsiteY274" fmla="*/ 5207650 h 5207650"/>
              <a:gd name="connsiteX275" fmla="*/ 34228 w 10718806"/>
              <a:gd name="connsiteY275" fmla="*/ 5207650 h 5207650"/>
              <a:gd name="connsiteX276" fmla="*/ 46857 w 10718806"/>
              <a:gd name="connsiteY276" fmla="*/ 5200325 h 5207650"/>
              <a:gd name="connsiteX277" fmla="*/ 0 w 10718806"/>
              <a:gd name="connsiteY277" fmla="*/ 5173148 h 5207650"/>
              <a:gd name="connsiteX278" fmla="*/ 0 w 10718806"/>
              <a:gd name="connsiteY278" fmla="*/ 5170170 h 5207650"/>
              <a:gd name="connsiteX279" fmla="*/ 46857 w 10718806"/>
              <a:gd name="connsiteY279" fmla="*/ 5142993 h 5207650"/>
              <a:gd name="connsiteX280" fmla="*/ 0 w 10718806"/>
              <a:gd name="connsiteY280" fmla="*/ 5115816 h 5207650"/>
              <a:gd name="connsiteX281" fmla="*/ 0 w 10718806"/>
              <a:gd name="connsiteY281" fmla="*/ 5112838 h 5207650"/>
              <a:gd name="connsiteX282" fmla="*/ 46857 w 10718806"/>
              <a:gd name="connsiteY282" fmla="*/ 5085661 h 5207650"/>
              <a:gd name="connsiteX283" fmla="*/ 0 w 10718806"/>
              <a:gd name="connsiteY283" fmla="*/ 5058484 h 5207650"/>
              <a:gd name="connsiteX284" fmla="*/ 0 w 10718806"/>
              <a:gd name="connsiteY284" fmla="*/ 5055506 h 5207650"/>
              <a:gd name="connsiteX285" fmla="*/ 46857 w 10718806"/>
              <a:gd name="connsiteY285" fmla="*/ 5028329 h 5207650"/>
              <a:gd name="connsiteX286" fmla="*/ 0 w 10718806"/>
              <a:gd name="connsiteY286" fmla="*/ 5001152 h 5207650"/>
              <a:gd name="connsiteX287" fmla="*/ 0 w 10718806"/>
              <a:gd name="connsiteY287" fmla="*/ 4998174 h 5207650"/>
              <a:gd name="connsiteX288" fmla="*/ 46857 w 10718806"/>
              <a:gd name="connsiteY288" fmla="*/ 4970998 h 5207650"/>
              <a:gd name="connsiteX289" fmla="*/ 0 w 10718806"/>
              <a:gd name="connsiteY289" fmla="*/ 4943820 h 5207650"/>
              <a:gd name="connsiteX290" fmla="*/ 0 w 10718806"/>
              <a:gd name="connsiteY290" fmla="*/ 4940842 h 5207650"/>
              <a:gd name="connsiteX291" fmla="*/ 46857 w 10718806"/>
              <a:gd name="connsiteY291" fmla="*/ 4913664 h 5207650"/>
              <a:gd name="connsiteX292" fmla="*/ 0 w 10718806"/>
              <a:gd name="connsiteY292" fmla="*/ 4886487 h 5207650"/>
              <a:gd name="connsiteX293" fmla="*/ 0 w 10718806"/>
              <a:gd name="connsiteY293" fmla="*/ 4879115 h 5207650"/>
              <a:gd name="connsiteX294" fmla="*/ 39281 w 10718806"/>
              <a:gd name="connsiteY294" fmla="*/ 4856332 h 5207650"/>
              <a:gd name="connsiteX295" fmla="*/ 0 w 10718806"/>
              <a:gd name="connsiteY295" fmla="*/ 4833549 h 5207650"/>
              <a:gd name="connsiteX296" fmla="*/ 0 w 10718806"/>
              <a:gd name="connsiteY296" fmla="*/ 4821783 h 5207650"/>
              <a:gd name="connsiteX297" fmla="*/ 39281 w 10718806"/>
              <a:gd name="connsiteY297" fmla="*/ 4799000 h 5207650"/>
              <a:gd name="connsiteX298" fmla="*/ 0 w 10718806"/>
              <a:gd name="connsiteY298" fmla="*/ 4776217 h 5207650"/>
              <a:gd name="connsiteX299" fmla="*/ 0 w 10718806"/>
              <a:gd name="connsiteY299" fmla="*/ 4764451 h 5207650"/>
              <a:gd name="connsiteX300" fmla="*/ 39281 w 10718806"/>
              <a:gd name="connsiteY300" fmla="*/ 4741667 h 5207650"/>
              <a:gd name="connsiteX301" fmla="*/ 0 w 10718806"/>
              <a:gd name="connsiteY301" fmla="*/ 4718884 h 5207650"/>
              <a:gd name="connsiteX302" fmla="*/ 0 w 10718806"/>
              <a:gd name="connsiteY302" fmla="*/ 4707118 h 5207650"/>
              <a:gd name="connsiteX303" fmla="*/ 39281 w 10718806"/>
              <a:gd name="connsiteY303" fmla="*/ 4684335 h 5207650"/>
              <a:gd name="connsiteX304" fmla="*/ 0 w 10718806"/>
              <a:gd name="connsiteY304" fmla="*/ 4661552 h 5207650"/>
              <a:gd name="connsiteX305" fmla="*/ 0 w 10718806"/>
              <a:gd name="connsiteY305" fmla="*/ 4649786 h 5207650"/>
              <a:gd name="connsiteX306" fmla="*/ 39281 w 10718806"/>
              <a:gd name="connsiteY306" fmla="*/ 4627003 h 5207650"/>
              <a:gd name="connsiteX307" fmla="*/ 0 w 10718806"/>
              <a:gd name="connsiteY307" fmla="*/ 4604220 h 5207650"/>
              <a:gd name="connsiteX308" fmla="*/ 0 w 10718806"/>
              <a:gd name="connsiteY308" fmla="*/ 4592454 h 5207650"/>
              <a:gd name="connsiteX309" fmla="*/ 39281 w 10718806"/>
              <a:gd name="connsiteY309" fmla="*/ 4569671 h 5207650"/>
              <a:gd name="connsiteX310" fmla="*/ 0 w 10718806"/>
              <a:gd name="connsiteY310" fmla="*/ 4546888 h 5207650"/>
              <a:gd name="connsiteX311" fmla="*/ 0 w 10718806"/>
              <a:gd name="connsiteY311" fmla="*/ 4535122 h 5207650"/>
              <a:gd name="connsiteX312" fmla="*/ 39281 w 10718806"/>
              <a:gd name="connsiteY312" fmla="*/ 4512339 h 5207650"/>
              <a:gd name="connsiteX313" fmla="*/ 0 w 10718806"/>
              <a:gd name="connsiteY313" fmla="*/ 4489556 h 5207650"/>
              <a:gd name="connsiteX314" fmla="*/ 0 w 10718806"/>
              <a:gd name="connsiteY314" fmla="*/ 4477790 h 5207650"/>
              <a:gd name="connsiteX315" fmla="*/ 39281 w 10718806"/>
              <a:gd name="connsiteY315" fmla="*/ 4455006 h 5207650"/>
              <a:gd name="connsiteX316" fmla="*/ 0 w 10718806"/>
              <a:gd name="connsiteY316" fmla="*/ 4432223 h 5207650"/>
              <a:gd name="connsiteX317" fmla="*/ 0 w 10718806"/>
              <a:gd name="connsiteY317" fmla="*/ 4420457 h 5207650"/>
              <a:gd name="connsiteX318" fmla="*/ 39281 w 10718806"/>
              <a:gd name="connsiteY318" fmla="*/ 4397674 h 5207650"/>
              <a:gd name="connsiteX319" fmla="*/ 0 w 10718806"/>
              <a:gd name="connsiteY319" fmla="*/ 4374891 h 5207650"/>
              <a:gd name="connsiteX320" fmla="*/ 0 w 10718806"/>
              <a:gd name="connsiteY320" fmla="*/ 4363125 h 5207650"/>
              <a:gd name="connsiteX321" fmla="*/ 39281 w 10718806"/>
              <a:gd name="connsiteY321" fmla="*/ 4340342 h 5207650"/>
              <a:gd name="connsiteX322" fmla="*/ 0 w 10718806"/>
              <a:gd name="connsiteY322" fmla="*/ 4317559 h 5207650"/>
              <a:gd name="connsiteX323" fmla="*/ 0 w 10718806"/>
              <a:gd name="connsiteY323" fmla="*/ 4305793 h 5207650"/>
              <a:gd name="connsiteX324" fmla="*/ 39281 w 10718806"/>
              <a:gd name="connsiteY324" fmla="*/ 4283010 h 5207650"/>
              <a:gd name="connsiteX325" fmla="*/ 0 w 10718806"/>
              <a:gd name="connsiteY325" fmla="*/ 4260227 h 5207650"/>
              <a:gd name="connsiteX326" fmla="*/ 0 w 10718806"/>
              <a:gd name="connsiteY326" fmla="*/ 4248461 h 5207650"/>
              <a:gd name="connsiteX327" fmla="*/ 39281 w 10718806"/>
              <a:gd name="connsiteY327" fmla="*/ 4225678 h 5207650"/>
              <a:gd name="connsiteX328" fmla="*/ 0 w 10718806"/>
              <a:gd name="connsiteY328" fmla="*/ 4202895 h 5207650"/>
              <a:gd name="connsiteX329" fmla="*/ 0 w 10718806"/>
              <a:gd name="connsiteY329" fmla="*/ 4191129 h 5207650"/>
              <a:gd name="connsiteX330" fmla="*/ 39281 w 10718806"/>
              <a:gd name="connsiteY330" fmla="*/ 4168346 h 5207650"/>
              <a:gd name="connsiteX331" fmla="*/ 0 w 10718806"/>
              <a:gd name="connsiteY331" fmla="*/ 4145562 h 5207650"/>
              <a:gd name="connsiteX332" fmla="*/ 0 w 10718806"/>
              <a:gd name="connsiteY332" fmla="*/ 4133796 h 5207650"/>
              <a:gd name="connsiteX333" fmla="*/ 39281 w 10718806"/>
              <a:gd name="connsiteY333" fmla="*/ 4111013 h 5207650"/>
              <a:gd name="connsiteX334" fmla="*/ 0 w 10718806"/>
              <a:gd name="connsiteY334" fmla="*/ 4088230 h 5207650"/>
              <a:gd name="connsiteX335" fmla="*/ 0 w 10718806"/>
              <a:gd name="connsiteY335" fmla="*/ 4076464 h 5207650"/>
              <a:gd name="connsiteX336" fmla="*/ 39281 w 10718806"/>
              <a:gd name="connsiteY336" fmla="*/ 4053681 h 5207650"/>
              <a:gd name="connsiteX337" fmla="*/ 0 w 10718806"/>
              <a:gd name="connsiteY337" fmla="*/ 4030898 h 5207650"/>
              <a:gd name="connsiteX338" fmla="*/ 0 w 10718806"/>
              <a:gd name="connsiteY338" fmla="*/ 4019132 h 5207650"/>
              <a:gd name="connsiteX339" fmla="*/ 39281 w 10718806"/>
              <a:gd name="connsiteY339" fmla="*/ 3996349 h 5207650"/>
              <a:gd name="connsiteX340" fmla="*/ 0 w 10718806"/>
              <a:gd name="connsiteY340" fmla="*/ 3973566 h 5207650"/>
              <a:gd name="connsiteX341" fmla="*/ 0 w 10718806"/>
              <a:gd name="connsiteY341" fmla="*/ 3961800 h 5207650"/>
              <a:gd name="connsiteX342" fmla="*/ 39281 w 10718806"/>
              <a:gd name="connsiteY342" fmla="*/ 3939017 h 5207650"/>
              <a:gd name="connsiteX343" fmla="*/ 0 w 10718806"/>
              <a:gd name="connsiteY343" fmla="*/ 3916234 h 5207650"/>
              <a:gd name="connsiteX344" fmla="*/ 0 w 10718806"/>
              <a:gd name="connsiteY344" fmla="*/ 3904468 h 5207650"/>
              <a:gd name="connsiteX345" fmla="*/ 39281 w 10718806"/>
              <a:gd name="connsiteY345" fmla="*/ 3881685 h 5207650"/>
              <a:gd name="connsiteX346" fmla="*/ 0 w 10718806"/>
              <a:gd name="connsiteY346" fmla="*/ 3858902 h 5207650"/>
              <a:gd name="connsiteX347" fmla="*/ 0 w 10718806"/>
              <a:gd name="connsiteY347" fmla="*/ 3847136 h 5207650"/>
              <a:gd name="connsiteX348" fmla="*/ 39281 w 10718806"/>
              <a:gd name="connsiteY348" fmla="*/ 3824352 h 5207650"/>
              <a:gd name="connsiteX349" fmla="*/ 0 w 10718806"/>
              <a:gd name="connsiteY349" fmla="*/ 3801569 h 5207650"/>
              <a:gd name="connsiteX350" fmla="*/ 0 w 10718806"/>
              <a:gd name="connsiteY350" fmla="*/ 3789803 h 5207650"/>
              <a:gd name="connsiteX351" fmla="*/ 39281 w 10718806"/>
              <a:gd name="connsiteY351" fmla="*/ 3767020 h 5207650"/>
              <a:gd name="connsiteX352" fmla="*/ 0 w 10718806"/>
              <a:gd name="connsiteY352" fmla="*/ 3744237 h 5207650"/>
              <a:gd name="connsiteX353" fmla="*/ 0 w 10718806"/>
              <a:gd name="connsiteY353" fmla="*/ 3732471 h 5207650"/>
              <a:gd name="connsiteX354" fmla="*/ 39281 w 10718806"/>
              <a:gd name="connsiteY354" fmla="*/ 3709688 h 5207650"/>
              <a:gd name="connsiteX355" fmla="*/ 0 w 10718806"/>
              <a:gd name="connsiteY355" fmla="*/ 3686905 h 5207650"/>
              <a:gd name="connsiteX356" fmla="*/ 0 w 10718806"/>
              <a:gd name="connsiteY356" fmla="*/ 3675139 h 5207650"/>
              <a:gd name="connsiteX357" fmla="*/ 39281 w 10718806"/>
              <a:gd name="connsiteY357" fmla="*/ 3652356 h 5207650"/>
              <a:gd name="connsiteX358" fmla="*/ 0 w 10718806"/>
              <a:gd name="connsiteY358" fmla="*/ 3629573 h 5207650"/>
              <a:gd name="connsiteX359" fmla="*/ 0 w 10718806"/>
              <a:gd name="connsiteY359" fmla="*/ 3617807 h 5207650"/>
              <a:gd name="connsiteX360" fmla="*/ 39281 w 10718806"/>
              <a:gd name="connsiteY360" fmla="*/ 3595024 h 5207650"/>
              <a:gd name="connsiteX361" fmla="*/ 0 w 10718806"/>
              <a:gd name="connsiteY361" fmla="*/ 3572241 h 5207650"/>
              <a:gd name="connsiteX362" fmla="*/ 0 w 10718806"/>
              <a:gd name="connsiteY362" fmla="*/ 3560475 h 5207650"/>
              <a:gd name="connsiteX363" fmla="*/ 39281 w 10718806"/>
              <a:gd name="connsiteY363" fmla="*/ 3537692 h 5207650"/>
              <a:gd name="connsiteX364" fmla="*/ 0 w 10718806"/>
              <a:gd name="connsiteY364" fmla="*/ 3514909 h 5207650"/>
              <a:gd name="connsiteX365" fmla="*/ 0 w 10718806"/>
              <a:gd name="connsiteY365" fmla="*/ 3503142 h 5207650"/>
              <a:gd name="connsiteX366" fmla="*/ 39281 w 10718806"/>
              <a:gd name="connsiteY366" fmla="*/ 3480359 h 5207650"/>
              <a:gd name="connsiteX367" fmla="*/ 0 w 10718806"/>
              <a:gd name="connsiteY367" fmla="*/ 3457576 h 5207650"/>
              <a:gd name="connsiteX368" fmla="*/ 0 w 10718806"/>
              <a:gd name="connsiteY368" fmla="*/ 3445810 h 5207650"/>
              <a:gd name="connsiteX369" fmla="*/ 39281 w 10718806"/>
              <a:gd name="connsiteY369" fmla="*/ 3423027 h 5207650"/>
              <a:gd name="connsiteX370" fmla="*/ 0 w 10718806"/>
              <a:gd name="connsiteY370" fmla="*/ 3400244 h 5207650"/>
              <a:gd name="connsiteX371" fmla="*/ 0 w 10718806"/>
              <a:gd name="connsiteY371" fmla="*/ 3388478 h 5207650"/>
              <a:gd name="connsiteX372" fmla="*/ 39281 w 10718806"/>
              <a:gd name="connsiteY372" fmla="*/ 3365695 h 5207650"/>
              <a:gd name="connsiteX373" fmla="*/ 0 w 10718806"/>
              <a:gd name="connsiteY373" fmla="*/ 3342912 h 5207650"/>
              <a:gd name="connsiteX374" fmla="*/ 0 w 10718806"/>
              <a:gd name="connsiteY374" fmla="*/ 3331146 h 5207650"/>
              <a:gd name="connsiteX375" fmla="*/ 39281 w 10718806"/>
              <a:gd name="connsiteY375" fmla="*/ 3308363 h 5207650"/>
              <a:gd name="connsiteX376" fmla="*/ 0 w 10718806"/>
              <a:gd name="connsiteY376" fmla="*/ 3285580 h 5207650"/>
              <a:gd name="connsiteX377" fmla="*/ 0 w 10718806"/>
              <a:gd name="connsiteY377" fmla="*/ 3273814 h 5207650"/>
              <a:gd name="connsiteX378" fmla="*/ 39281 w 10718806"/>
              <a:gd name="connsiteY378" fmla="*/ 3251031 h 5207650"/>
              <a:gd name="connsiteX379" fmla="*/ 0 w 10718806"/>
              <a:gd name="connsiteY379" fmla="*/ 3228248 h 5207650"/>
              <a:gd name="connsiteX380" fmla="*/ 0 w 10718806"/>
              <a:gd name="connsiteY380" fmla="*/ 3216482 h 5207650"/>
              <a:gd name="connsiteX381" fmla="*/ 39281 w 10718806"/>
              <a:gd name="connsiteY381" fmla="*/ 3193698 h 5207650"/>
              <a:gd name="connsiteX382" fmla="*/ 0 w 10718806"/>
              <a:gd name="connsiteY382" fmla="*/ 3170915 h 5207650"/>
              <a:gd name="connsiteX383" fmla="*/ 0 w 10718806"/>
              <a:gd name="connsiteY383" fmla="*/ 3159149 h 5207650"/>
              <a:gd name="connsiteX384" fmla="*/ 39281 w 10718806"/>
              <a:gd name="connsiteY384" fmla="*/ 3136366 h 5207650"/>
              <a:gd name="connsiteX385" fmla="*/ 0 w 10718806"/>
              <a:gd name="connsiteY385" fmla="*/ 3113583 h 5207650"/>
              <a:gd name="connsiteX386" fmla="*/ 0 w 10718806"/>
              <a:gd name="connsiteY386" fmla="*/ 3101817 h 5207650"/>
              <a:gd name="connsiteX387" fmla="*/ 39281 w 10718806"/>
              <a:gd name="connsiteY387" fmla="*/ 3079034 h 5207650"/>
              <a:gd name="connsiteX388" fmla="*/ 0 w 10718806"/>
              <a:gd name="connsiteY388" fmla="*/ 3056251 h 5207650"/>
              <a:gd name="connsiteX389" fmla="*/ 0 w 10718806"/>
              <a:gd name="connsiteY389" fmla="*/ 3044485 h 5207650"/>
              <a:gd name="connsiteX390" fmla="*/ 39281 w 10718806"/>
              <a:gd name="connsiteY390" fmla="*/ 3021702 h 5207650"/>
              <a:gd name="connsiteX391" fmla="*/ 0 w 10718806"/>
              <a:gd name="connsiteY391" fmla="*/ 2998919 h 5207650"/>
              <a:gd name="connsiteX392" fmla="*/ 0 w 10718806"/>
              <a:gd name="connsiteY392" fmla="*/ 2987153 h 5207650"/>
              <a:gd name="connsiteX393" fmla="*/ 39281 w 10718806"/>
              <a:gd name="connsiteY393" fmla="*/ 2964370 h 5207650"/>
              <a:gd name="connsiteX394" fmla="*/ 0 w 10718806"/>
              <a:gd name="connsiteY394" fmla="*/ 2941587 h 5207650"/>
              <a:gd name="connsiteX395" fmla="*/ 0 w 10718806"/>
              <a:gd name="connsiteY395" fmla="*/ 2929821 h 5207650"/>
              <a:gd name="connsiteX396" fmla="*/ 39281 w 10718806"/>
              <a:gd name="connsiteY396" fmla="*/ 2907038 h 5207650"/>
              <a:gd name="connsiteX397" fmla="*/ 0 w 10718806"/>
              <a:gd name="connsiteY397" fmla="*/ 2884255 h 5207650"/>
              <a:gd name="connsiteX398" fmla="*/ 0 w 10718806"/>
              <a:gd name="connsiteY398" fmla="*/ 2872488 h 5207650"/>
              <a:gd name="connsiteX399" fmla="*/ 39281 w 10718806"/>
              <a:gd name="connsiteY399" fmla="*/ 2849705 h 5207650"/>
              <a:gd name="connsiteX400" fmla="*/ 0 w 10718806"/>
              <a:gd name="connsiteY400" fmla="*/ 2826923 h 5207650"/>
              <a:gd name="connsiteX401" fmla="*/ 0 w 10718806"/>
              <a:gd name="connsiteY401" fmla="*/ 2815157 h 5207650"/>
              <a:gd name="connsiteX402" fmla="*/ 39281 w 10718806"/>
              <a:gd name="connsiteY402" fmla="*/ 2792373 h 5207650"/>
              <a:gd name="connsiteX403" fmla="*/ 0 w 10718806"/>
              <a:gd name="connsiteY403" fmla="*/ 2769590 h 5207650"/>
              <a:gd name="connsiteX404" fmla="*/ 0 w 10718806"/>
              <a:gd name="connsiteY404" fmla="*/ 2757824 h 5207650"/>
              <a:gd name="connsiteX405" fmla="*/ 39281 w 10718806"/>
              <a:gd name="connsiteY405" fmla="*/ 2735041 h 5207650"/>
              <a:gd name="connsiteX406" fmla="*/ 0 w 10718806"/>
              <a:gd name="connsiteY406" fmla="*/ 2712258 h 5207650"/>
              <a:gd name="connsiteX407" fmla="*/ 0 w 10718806"/>
              <a:gd name="connsiteY407" fmla="*/ 2700492 h 5207650"/>
              <a:gd name="connsiteX408" fmla="*/ 39281 w 10718806"/>
              <a:gd name="connsiteY408" fmla="*/ 2677709 h 5207650"/>
              <a:gd name="connsiteX409" fmla="*/ 0 w 10718806"/>
              <a:gd name="connsiteY409" fmla="*/ 2654926 h 5207650"/>
              <a:gd name="connsiteX410" fmla="*/ 0 w 10718806"/>
              <a:gd name="connsiteY410" fmla="*/ 2643160 h 5207650"/>
              <a:gd name="connsiteX411" fmla="*/ 39281 w 10718806"/>
              <a:gd name="connsiteY411" fmla="*/ 2620377 h 5207650"/>
              <a:gd name="connsiteX412" fmla="*/ 0 w 10718806"/>
              <a:gd name="connsiteY412" fmla="*/ 2597594 h 5207650"/>
              <a:gd name="connsiteX413" fmla="*/ 0 w 10718806"/>
              <a:gd name="connsiteY413" fmla="*/ 2585828 h 5207650"/>
              <a:gd name="connsiteX414" fmla="*/ 39281 w 10718806"/>
              <a:gd name="connsiteY414" fmla="*/ 2563045 h 5207650"/>
              <a:gd name="connsiteX415" fmla="*/ 0 w 10718806"/>
              <a:gd name="connsiteY415" fmla="*/ 2540261 h 5207650"/>
              <a:gd name="connsiteX416" fmla="*/ 0 w 10718806"/>
              <a:gd name="connsiteY416" fmla="*/ 2528495 h 5207650"/>
              <a:gd name="connsiteX417" fmla="*/ 39281 w 10718806"/>
              <a:gd name="connsiteY417" fmla="*/ 2505712 h 5207650"/>
              <a:gd name="connsiteX418" fmla="*/ 0 w 10718806"/>
              <a:gd name="connsiteY418" fmla="*/ 2482929 h 5207650"/>
              <a:gd name="connsiteX419" fmla="*/ 0 w 10718806"/>
              <a:gd name="connsiteY419" fmla="*/ 2471164 h 5207650"/>
              <a:gd name="connsiteX420" fmla="*/ 39281 w 10718806"/>
              <a:gd name="connsiteY420" fmla="*/ 2448381 h 5207650"/>
              <a:gd name="connsiteX421" fmla="*/ 0 w 10718806"/>
              <a:gd name="connsiteY421" fmla="*/ 2425598 h 5207650"/>
              <a:gd name="connsiteX422" fmla="*/ 0 w 10718806"/>
              <a:gd name="connsiteY422" fmla="*/ 2413832 h 5207650"/>
              <a:gd name="connsiteX423" fmla="*/ 39281 w 10718806"/>
              <a:gd name="connsiteY423" fmla="*/ 2391048 h 5207650"/>
              <a:gd name="connsiteX424" fmla="*/ 0 w 10718806"/>
              <a:gd name="connsiteY424" fmla="*/ 2368265 h 5207650"/>
              <a:gd name="connsiteX425" fmla="*/ 0 w 10718806"/>
              <a:gd name="connsiteY425" fmla="*/ 2360944 h 5207650"/>
              <a:gd name="connsiteX426" fmla="*/ 46945 w 10718806"/>
              <a:gd name="connsiteY426" fmla="*/ 2333716 h 5207650"/>
              <a:gd name="connsiteX427" fmla="*/ 0 w 10718806"/>
              <a:gd name="connsiteY427" fmla="*/ 2306488 h 5207650"/>
              <a:gd name="connsiteX428" fmla="*/ 0 w 10718806"/>
              <a:gd name="connsiteY428" fmla="*/ 2303612 h 5207650"/>
              <a:gd name="connsiteX429" fmla="*/ 46945 w 10718806"/>
              <a:gd name="connsiteY429" fmla="*/ 2276384 h 5207650"/>
              <a:gd name="connsiteX430" fmla="*/ 0 w 10718806"/>
              <a:gd name="connsiteY430" fmla="*/ 2249156 h 5207650"/>
              <a:gd name="connsiteX431" fmla="*/ 0 w 10718806"/>
              <a:gd name="connsiteY431" fmla="*/ 2246280 h 5207650"/>
              <a:gd name="connsiteX432" fmla="*/ 46945 w 10718806"/>
              <a:gd name="connsiteY432" fmla="*/ 2219052 h 5207650"/>
              <a:gd name="connsiteX433" fmla="*/ 0 w 10718806"/>
              <a:gd name="connsiteY433" fmla="*/ 2191824 h 5207650"/>
              <a:gd name="connsiteX434" fmla="*/ 0 w 10718806"/>
              <a:gd name="connsiteY434" fmla="*/ 2188948 h 5207650"/>
              <a:gd name="connsiteX435" fmla="*/ 46945 w 10718806"/>
              <a:gd name="connsiteY435" fmla="*/ 2161719 h 5207650"/>
              <a:gd name="connsiteX436" fmla="*/ 0 w 10718806"/>
              <a:gd name="connsiteY436" fmla="*/ 2134491 h 5207650"/>
              <a:gd name="connsiteX437" fmla="*/ 0 w 10718806"/>
              <a:gd name="connsiteY437" fmla="*/ 2131615 h 5207650"/>
              <a:gd name="connsiteX438" fmla="*/ 46945 w 10718806"/>
              <a:gd name="connsiteY438" fmla="*/ 2104387 h 5207650"/>
              <a:gd name="connsiteX439" fmla="*/ 0 w 10718806"/>
              <a:gd name="connsiteY439" fmla="*/ 2077159 h 5207650"/>
              <a:gd name="connsiteX440" fmla="*/ 0 w 10718806"/>
              <a:gd name="connsiteY440" fmla="*/ 2074283 h 5207650"/>
              <a:gd name="connsiteX441" fmla="*/ 46945 w 10718806"/>
              <a:gd name="connsiteY441" fmla="*/ 2047055 h 5207650"/>
              <a:gd name="connsiteX442" fmla="*/ 0 w 10718806"/>
              <a:gd name="connsiteY442" fmla="*/ 2019827 h 5207650"/>
              <a:gd name="connsiteX443" fmla="*/ 0 w 10718806"/>
              <a:gd name="connsiteY443" fmla="*/ 2016951 h 5207650"/>
              <a:gd name="connsiteX444" fmla="*/ 46945 w 10718806"/>
              <a:gd name="connsiteY444" fmla="*/ 1989723 h 5207650"/>
              <a:gd name="connsiteX445" fmla="*/ 0 w 10718806"/>
              <a:gd name="connsiteY445" fmla="*/ 1962495 h 5207650"/>
              <a:gd name="connsiteX446" fmla="*/ 0 w 10718806"/>
              <a:gd name="connsiteY446" fmla="*/ 1959619 h 5207650"/>
              <a:gd name="connsiteX447" fmla="*/ 46945 w 10718806"/>
              <a:gd name="connsiteY447" fmla="*/ 1932390 h 5207650"/>
              <a:gd name="connsiteX448" fmla="*/ 0 w 10718806"/>
              <a:gd name="connsiteY448" fmla="*/ 1905163 h 5207650"/>
              <a:gd name="connsiteX449" fmla="*/ 0 w 10718806"/>
              <a:gd name="connsiteY449" fmla="*/ 1902287 h 5207650"/>
              <a:gd name="connsiteX450" fmla="*/ 46945 w 10718806"/>
              <a:gd name="connsiteY450" fmla="*/ 1875059 h 5207650"/>
              <a:gd name="connsiteX451" fmla="*/ 0 w 10718806"/>
              <a:gd name="connsiteY451" fmla="*/ 1847831 h 5207650"/>
              <a:gd name="connsiteX452" fmla="*/ 0 w 10718806"/>
              <a:gd name="connsiteY452" fmla="*/ 1844955 h 5207650"/>
              <a:gd name="connsiteX453" fmla="*/ 46945 w 10718806"/>
              <a:gd name="connsiteY453" fmla="*/ 1817726 h 5207650"/>
              <a:gd name="connsiteX454" fmla="*/ 0 w 10718806"/>
              <a:gd name="connsiteY454" fmla="*/ 1790498 h 5207650"/>
              <a:gd name="connsiteX455" fmla="*/ 0 w 10718806"/>
              <a:gd name="connsiteY455" fmla="*/ 1787622 h 5207650"/>
              <a:gd name="connsiteX456" fmla="*/ 46945 w 10718806"/>
              <a:gd name="connsiteY456" fmla="*/ 1760394 h 5207650"/>
              <a:gd name="connsiteX457" fmla="*/ 0 w 10718806"/>
              <a:gd name="connsiteY457" fmla="*/ 1733166 h 5207650"/>
              <a:gd name="connsiteX458" fmla="*/ 0 w 10718806"/>
              <a:gd name="connsiteY458" fmla="*/ 1730290 h 5207650"/>
              <a:gd name="connsiteX459" fmla="*/ 46945 w 10718806"/>
              <a:gd name="connsiteY459" fmla="*/ 1703062 h 5207650"/>
              <a:gd name="connsiteX460" fmla="*/ 0 w 10718806"/>
              <a:gd name="connsiteY460" fmla="*/ 1675834 h 5207650"/>
              <a:gd name="connsiteX461" fmla="*/ 0 w 10718806"/>
              <a:gd name="connsiteY461" fmla="*/ 1672958 h 5207650"/>
              <a:gd name="connsiteX462" fmla="*/ 46945 w 10718806"/>
              <a:gd name="connsiteY462" fmla="*/ 1645730 h 5207650"/>
              <a:gd name="connsiteX463" fmla="*/ 0 w 10718806"/>
              <a:gd name="connsiteY463" fmla="*/ 1618502 h 5207650"/>
              <a:gd name="connsiteX464" fmla="*/ 0 w 10718806"/>
              <a:gd name="connsiteY464" fmla="*/ 1615626 h 5207650"/>
              <a:gd name="connsiteX465" fmla="*/ 46945 w 10718806"/>
              <a:gd name="connsiteY465" fmla="*/ 1588397 h 5207650"/>
              <a:gd name="connsiteX466" fmla="*/ 0 w 10718806"/>
              <a:gd name="connsiteY466" fmla="*/ 1561169 h 5207650"/>
              <a:gd name="connsiteX467" fmla="*/ 0 w 10718806"/>
              <a:gd name="connsiteY467" fmla="*/ 1558293 h 5207650"/>
              <a:gd name="connsiteX468" fmla="*/ 46945 w 10718806"/>
              <a:gd name="connsiteY468" fmla="*/ 1531065 h 5207650"/>
              <a:gd name="connsiteX469" fmla="*/ 0 w 10718806"/>
              <a:gd name="connsiteY469" fmla="*/ 1503837 h 5207650"/>
              <a:gd name="connsiteX470" fmla="*/ 0 w 10718806"/>
              <a:gd name="connsiteY470" fmla="*/ 1500961 h 5207650"/>
              <a:gd name="connsiteX471" fmla="*/ 46945 w 10718806"/>
              <a:gd name="connsiteY471" fmla="*/ 1473733 h 5207650"/>
              <a:gd name="connsiteX472" fmla="*/ 0 w 10718806"/>
              <a:gd name="connsiteY472" fmla="*/ 1446505 h 5207650"/>
              <a:gd name="connsiteX473" fmla="*/ 0 w 10718806"/>
              <a:gd name="connsiteY473" fmla="*/ 1443629 h 5207650"/>
              <a:gd name="connsiteX474" fmla="*/ 46945 w 10718806"/>
              <a:gd name="connsiteY474" fmla="*/ 1416401 h 5207650"/>
              <a:gd name="connsiteX475" fmla="*/ 0 w 10718806"/>
              <a:gd name="connsiteY475" fmla="*/ 1389173 h 5207650"/>
              <a:gd name="connsiteX476" fmla="*/ 0 w 10718806"/>
              <a:gd name="connsiteY476" fmla="*/ 1386297 h 5207650"/>
              <a:gd name="connsiteX477" fmla="*/ 46945 w 10718806"/>
              <a:gd name="connsiteY477" fmla="*/ 1359069 h 5207650"/>
              <a:gd name="connsiteX478" fmla="*/ 0 w 10718806"/>
              <a:gd name="connsiteY478" fmla="*/ 1331841 h 5207650"/>
              <a:gd name="connsiteX479" fmla="*/ 0 w 10718806"/>
              <a:gd name="connsiteY479" fmla="*/ 1328965 h 5207650"/>
              <a:gd name="connsiteX480" fmla="*/ 46945 w 10718806"/>
              <a:gd name="connsiteY480" fmla="*/ 1301737 h 5207650"/>
              <a:gd name="connsiteX481" fmla="*/ 0 w 10718806"/>
              <a:gd name="connsiteY481" fmla="*/ 1274509 h 5207650"/>
              <a:gd name="connsiteX482" fmla="*/ 0 w 10718806"/>
              <a:gd name="connsiteY482" fmla="*/ 1271633 h 5207650"/>
              <a:gd name="connsiteX483" fmla="*/ 46945 w 10718806"/>
              <a:gd name="connsiteY483" fmla="*/ 1244405 h 5207650"/>
              <a:gd name="connsiteX484" fmla="*/ 0 w 10718806"/>
              <a:gd name="connsiteY484" fmla="*/ 1217177 h 5207650"/>
              <a:gd name="connsiteX485" fmla="*/ 0 w 10718806"/>
              <a:gd name="connsiteY485" fmla="*/ 1214301 h 5207650"/>
              <a:gd name="connsiteX486" fmla="*/ 46945 w 10718806"/>
              <a:gd name="connsiteY486" fmla="*/ 1187072 h 5207650"/>
              <a:gd name="connsiteX487" fmla="*/ 0 w 10718806"/>
              <a:gd name="connsiteY487" fmla="*/ 1159844 h 5207650"/>
              <a:gd name="connsiteX488" fmla="*/ 0 w 10718806"/>
              <a:gd name="connsiteY488" fmla="*/ 1156968 h 5207650"/>
              <a:gd name="connsiteX489" fmla="*/ 46945 w 10718806"/>
              <a:gd name="connsiteY489" fmla="*/ 1129740 h 5207650"/>
              <a:gd name="connsiteX490" fmla="*/ 0 w 10718806"/>
              <a:gd name="connsiteY490" fmla="*/ 1102512 h 5207650"/>
              <a:gd name="connsiteX491" fmla="*/ 0 w 10718806"/>
              <a:gd name="connsiteY491" fmla="*/ 1099636 h 5207650"/>
              <a:gd name="connsiteX492" fmla="*/ 46945 w 10718806"/>
              <a:gd name="connsiteY492" fmla="*/ 1072408 h 5207650"/>
              <a:gd name="connsiteX493" fmla="*/ 0 w 10718806"/>
              <a:gd name="connsiteY493" fmla="*/ 1045180 h 5207650"/>
              <a:gd name="connsiteX494" fmla="*/ 0 w 10718806"/>
              <a:gd name="connsiteY494" fmla="*/ 1042304 h 5207650"/>
              <a:gd name="connsiteX495" fmla="*/ 46945 w 10718806"/>
              <a:gd name="connsiteY495" fmla="*/ 1015076 h 5207650"/>
              <a:gd name="connsiteX496" fmla="*/ 0 w 10718806"/>
              <a:gd name="connsiteY496" fmla="*/ 987847 h 5207650"/>
              <a:gd name="connsiteX497" fmla="*/ 0 w 10718806"/>
              <a:gd name="connsiteY497" fmla="*/ 984972 h 5207650"/>
              <a:gd name="connsiteX498" fmla="*/ 46945 w 10718806"/>
              <a:gd name="connsiteY498" fmla="*/ 957744 h 5207650"/>
              <a:gd name="connsiteX499" fmla="*/ 0 w 10718806"/>
              <a:gd name="connsiteY499" fmla="*/ 930515 h 5207650"/>
              <a:gd name="connsiteX500" fmla="*/ 0 w 10718806"/>
              <a:gd name="connsiteY500" fmla="*/ 927639 h 5207650"/>
              <a:gd name="connsiteX501" fmla="*/ 46945 w 10718806"/>
              <a:gd name="connsiteY501" fmla="*/ 900412 h 5207650"/>
              <a:gd name="connsiteX502" fmla="*/ 0 w 10718806"/>
              <a:gd name="connsiteY502" fmla="*/ 873183 h 5207650"/>
              <a:gd name="connsiteX503" fmla="*/ 0 w 10718806"/>
              <a:gd name="connsiteY503" fmla="*/ 870307 h 5207650"/>
              <a:gd name="connsiteX504" fmla="*/ 46945 w 10718806"/>
              <a:gd name="connsiteY504" fmla="*/ 843079 h 5207650"/>
              <a:gd name="connsiteX505" fmla="*/ 0 w 10718806"/>
              <a:gd name="connsiteY505" fmla="*/ 815851 h 5207650"/>
              <a:gd name="connsiteX506" fmla="*/ 0 w 10718806"/>
              <a:gd name="connsiteY506" fmla="*/ 812975 h 5207650"/>
              <a:gd name="connsiteX507" fmla="*/ 46945 w 10718806"/>
              <a:gd name="connsiteY507" fmla="*/ 785747 h 5207650"/>
              <a:gd name="connsiteX508" fmla="*/ 0 w 10718806"/>
              <a:gd name="connsiteY508" fmla="*/ 758519 h 5207650"/>
              <a:gd name="connsiteX509" fmla="*/ 0 w 10718806"/>
              <a:gd name="connsiteY509" fmla="*/ 755643 h 5207650"/>
              <a:gd name="connsiteX510" fmla="*/ 46945 w 10718806"/>
              <a:gd name="connsiteY510" fmla="*/ 728415 h 5207650"/>
              <a:gd name="connsiteX511" fmla="*/ 0 w 10718806"/>
              <a:gd name="connsiteY511" fmla="*/ 701187 h 5207650"/>
              <a:gd name="connsiteX512" fmla="*/ 0 w 10718806"/>
              <a:gd name="connsiteY512" fmla="*/ 698311 h 5207650"/>
              <a:gd name="connsiteX513" fmla="*/ 46945 w 10718806"/>
              <a:gd name="connsiteY513" fmla="*/ 671083 h 5207650"/>
              <a:gd name="connsiteX514" fmla="*/ 0 w 10718806"/>
              <a:gd name="connsiteY514" fmla="*/ 643855 h 5207650"/>
              <a:gd name="connsiteX515" fmla="*/ 0 w 10718806"/>
              <a:gd name="connsiteY515" fmla="*/ 640979 h 5207650"/>
              <a:gd name="connsiteX516" fmla="*/ 46945 w 10718806"/>
              <a:gd name="connsiteY516" fmla="*/ 613750 h 5207650"/>
              <a:gd name="connsiteX517" fmla="*/ 0 w 10718806"/>
              <a:gd name="connsiteY517" fmla="*/ 586522 h 5207650"/>
              <a:gd name="connsiteX518" fmla="*/ 0 w 10718806"/>
              <a:gd name="connsiteY518" fmla="*/ 583646 h 5207650"/>
              <a:gd name="connsiteX519" fmla="*/ 46945 w 10718806"/>
              <a:gd name="connsiteY519" fmla="*/ 556418 h 5207650"/>
              <a:gd name="connsiteX520" fmla="*/ 0 w 10718806"/>
              <a:gd name="connsiteY520" fmla="*/ 529190 h 5207650"/>
              <a:gd name="connsiteX521" fmla="*/ 0 w 10718806"/>
              <a:gd name="connsiteY521" fmla="*/ 526314 h 5207650"/>
              <a:gd name="connsiteX522" fmla="*/ 46945 w 10718806"/>
              <a:gd name="connsiteY522" fmla="*/ 499086 h 5207650"/>
              <a:gd name="connsiteX523" fmla="*/ 0 w 10718806"/>
              <a:gd name="connsiteY523" fmla="*/ 471858 h 5207650"/>
              <a:gd name="connsiteX524" fmla="*/ 0 w 10718806"/>
              <a:gd name="connsiteY524" fmla="*/ 468982 h 5207650"/>
              <a:gd name="connsiteX525" fmla="*/ 46945 w 10718806"/>
              <a:gd name="connsiteY525" fmla="*/ 441754 h 5207650"/>
              <a:gd name="connsiteX526" fmla="*/ 0 w 10718806"/>
              <a:gd name="connsiteY526" fmla="*/ 414526 h 5207650"/>
              <a:gd name="connsiteX527" fmla="*/ 0 w 10718806"/>
              <a:gd name="connsiteY527" fmla="*/ 411650 h 5207650"/>
              <a:gd name="connsiteX528" fmla="*/ 46945 w 10718806"/>
              <a:gd name="connsiteY528" fmla="*/ 384422 h 5207650"/>
              <a:gd name="connsiteX529" fmla="*/ 0 w 10718806"/>
              <a:gd name="connsiteY529" fmla="*/ 357194 h 5207650"/>
              <a:gd name="connsiteX530" fmla="*/ 0 w 10718806"/>
              <a:gd name="connsiteY530" fmla="*/ 354318 h 5207650"/>
              <a:gd name="connsiteX531" fmla="*/ 46945 w 10718806"/>
              <a:gd name="connsiteY531" fmla="*/ 327090 h 5207650"/>
              <a:gd name="connsiteX532" fmla="*/ 0 w 10718806"/>
              <a:gd name="connsiteY532" fmla="*/ 299862 h 5207650"/>
              <a:gd name="connsiteX533" fmla="*/ 0 w 10718806"/>
              <a:gd name="connsiteY533" fmla="*/ 296986 h 5207650"/>
              <a:gd name="connsiteX534" fmla="*/ 46945 w 10718806"/>
              <a:gd name="connsiteY534" fmla="*/ 269757 h 5207650"/>
              <a:gd name="connsiteX535" fmla="*/ 0 w 10718806"/>
              <a:gd name="connsiteY535" fmla="*/ 242529 h 5207650"/>
              <a:gd name="connsiteX536" fmla="*/ 0 w 10718806"/>
              <a:gd name="connsiteY536" fmla="*/ 239653 h 5207650"/>
              <a:gd name="connsiteX537" fmla="*/ 46945 w 10718806"/>
              <a:gd name="connsiteY537" fmla="*/ 212425 h 5207650"/>
              <a:gd name="connsiteX538" fmla="*/ 0 w 10718806"/>
              <a:gd name="connsiteY538" fmla="*/ 185197 h 5207650"/>
              <a:gd name="connsiteX539" fmla="*/ 0 w 10718806"/>
              <a:gd name="connsiteY539" fmla="*/ 182321 h 5207650"/>
              <a:gd name="connsiteX540" fmla="*/ 46945 w 10718806"/>
              <a:gd name="connsiteY540" fmla="*/ 155093 h 5207650"/>
              <a:gd name="connsiteX541" fmla="*/ 0 w 10718806"/>
              <a:gd name="connsiteY541" fmla="*/ 127865 h 5207650"/>
              <a:gd name="connsiteX542" fmla="*/ 0 w 10718806"/>
              <a:gd name="connsiteY542" fmla="*/ 124989 h 5207650"/>
              <a:gd name="connsiteX543" fmla="*/ 46945 w 10718806"/>
              <a:gd name="connsiteY543" fmla="*/ 97761 h 5207650"/>
              <a:gd name="connsiteX544" fmla="*/ 0 w 10718806"/>
              <a:gd name="connsiteY544" fmla="*/ 70533 h 5207650"/>
              <a:gd name="connsiteX545" fmla="*/ 0 w 10718806"/>
              <a:gd name="connsiteY545" fmla="*/ 67657 h 5207650"/>
              <a:gd name="connsiteX546" fmla="*/ 46945 w 10718806"/>
              <a:gd name="connsiteY546" fmla="*/ 40429 h 5207650"/>
              <a:gd name="connsiteX547" fmla="*/ 0 w 10718806"/>
              <a:gd name="connsiteY547" fmla="*/ 13201 h 5207650"/>
              <a:gd name="connsiteX548" fmla="*/ 0 w 10718806"/>
              <a:gd name="connsiteY548" fmla="*/ 10325 h 520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10718806" h="5207650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7477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872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85547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21347746">
            <a:off x="-193670" y="1335310"/>
            <a:ext cx="431516" cy="5207651"/>
          </a:xfrm>
          <a:custGeom>
            <a:avLst/>
            <a:gdLst>
              <a:gd name="connsiteX0" fmla="*/ 402811 w 431516"/>
              <a:gd name="connsiteY0" fmla="*/ 0 h 5207651"/>
              <a:gd name="connsiteX1" fmla="*/ 431516 w 431516"/>
              <a:gd name="connsiteY1" fmla="*/ 16649 h 5207651"/>
              <a:gd name="connsiteX2" fmla="*/ 431516 w 431516"/>
              <a:gd name="connsiteY2" fmla="*/ 35799 h 5207651"/>
              <a:gd name="connsiteX3" fmla="*/ 398601 w 431516"/>
              <a:gd name="connsiteY3" fmla="*/ 54890 h 5207651"/>
              <a:gd name="connsiteX4" fmla="*/ 431516 w 431516"/>
              <a:gd name="connsiteY4" fmla="*/ 73982 h 5207651"/>
              <a:gd name="connsiteX5" fmla="*/ 431516 w 431516"/>
              <a:gd name="connsiteY5" fmla="*/ 93132 h 5207651"/>
              <a:gd name="connsiteX6" fmla="*/ 398601 w 431516"/>
              <a:gd name="connsiteY6" fmla="*/ 112223 h 5207651"/>
              <a:gd name="connsiteX7" fmla="*/ 431516 w 431516"/>
              <a:gd name="connsiteY7" fmla="*/ 131314 h 5207651"/>
              <a:gd name="connsiteX8" fmla="*/ 431516 w 431516"/>
              <a:gd name="connsiteY8" fmla="*/ 150464 h 5207651"/>
              <a:gd name="connsiteX9" fmla="*/ 398601 w 431516"/>
              <a:gd name="connsiteY9" fmla="*/ 169555 h 5207651"/>
              <a:gd name="connsiteX10" fmla="*/ 431516 w 431516"/>
              <a:gd name="connsiteY10" fmla="*/ 188646 h 5207651"/>
              <a:gd name="connsiteX11" fmla="*/ 431516 w 431516"/>
              <a:gd name="connsiteY11" fmla="*/ 207796 h 5207651"/>
              <a:gd name="connsiteX12" fmla="*/ 398601 w 431516"/>
              <a:gd name="connsiteY12" fmla="*/ 226887 h 5207651"/>
              <a:gd name="connsiteX13" fmla="*/ 431516 w 431516"/>
              <a:gd name="connsiteY13" fmla="*/ 245978 h 5207651"/>
              <a:gd name="connsiteX14" fmla="*/ 431516 w 431516"/>
              <a:gd name="connsiteY14" fmla="*/ 265128 h 5207651"/>
              <a:gd name="connsiteX15" fmla="*/ 398601 w 431516"/>
              <a:gd name="connsiteY15" fmla="*/ 284219 h 5207651"/>
              <a:gd name="connsiteX16" fmla="*/ 431516 w 431516"/>
              <a:gd name="connsiteY16" fmla="*/ 303310 h 5207651"/>
              <a:gd name="connsiteX17" fmla="*/ 431516 w 431516"/>
              <a:gd name="connsiteY17" fmla="*/ 322460 h 5207651"/>
              <a:gd name="connsiteX18" fmla="*/ 398601 w 431516"/>
              <a:gd name="connsiteY18" fmla="*/ 341551 h 5207651"/>
              <a:gd name="connsiteX19" fmla="*/ 431516 w 431516"/>
              <a:gd name="connsiteY19" fmla="*/ 360642 h 5207651"/>
              <a:gd name="connsiteX20" fmla="*/ 431516 w 431516"/>
              <a:gd name="connsiteY20" fmla="*/ 379792 h 5207651"/>
              <a:gd name="connsiteX21" fmla="*/ 398601 w 431516"/>
              <a:gd name="connsiteY21" fmla="*/ 398883 h 5207651"/>
              <a:gd name="connsiteX22" fmla="*/ 431516 w 431516"/>
              <a:gd name="connsiteY22" fmla="*/ 417975 h 5207651"/>
              <a:gd name="connsiteX23" fmla="*/ 431516 w 431516"/>
              <a:gd name="connsiteY23" fmla="*/ 437125 h 5207651"/>
              <a:gd name="connsiteX24" fmla="*/ 398601 w 431516"/>
              <a:gd name="connsiteY24" fmla="*/ 456216 h 5207651"/>
              <a:gd name="connsiteX25" fmla="*/ 431516 w 431516"/>
              <a:gd name="connsiteY25" fmla="*/ 475307 h 5207651"/>
              <a:gd name="connsiteX26" fmla="*/ 431516 w 431516"/>
              <a:gd name="connsiteY26" fmla="*/ 494457 h 5207651"/>
              <a:gd name="connsiteX27" fmla="*/ 398601 w 431516"/>
              <a:gd name="connsiteY27" fmla="*/ 513548 h 5207651"/>
              <a:gd name="connsiteX28" fmla="*/ 431516 w 431516"/>
              <a:gd name="connsiteY28" fmla="*/ 532639 h 5207651"/>
              <a:gd name="connsiteX29" fmla="*/ 431516 w 431516"/>
              <a:gd name="connsiteY29" fmla="*/ 551789 h 5207651"/>
              <a:gd name="connsiteX30" fmla="*/ 398601 w 431516"/>
              <a:gd name="connsiteY30" fmla="*/ 570880 h 5207651"/>
              <a:gd name="connsiteX31" fmla="*/ 431516 w 431516"/>
              <a:gd name="connsiteY31" fmla="*/ 589971 h 5207651"/>
              <a:gd name="connsiteX32" fmla="*/ 431516 w 431516"/>
              <a:gd name="connsiteY32" fmla="*/ 609121 h 5207651"/>
              <a:gd name="connsiteX33" fmla="*/ 398601 w 431516"/>
              <a:gd name="connsiteY33" fmla="*/ 628212 h 5207651"/>
              <a:gd name="connsiteX34" fmla="*/ 431516 w 431516"/>
              <a:gd name="connsiteY34" fmla="*/ 647303 h 5207651"/>
              <a:gd name="connsiteX35" fmla="*/ 431516 w 431516"/>
              <a:gd name="connsiteY35" fmla="*/ 666454 h 5207651"/>
              <a:gd name="connsiteX36" fmla="*/ 398601 w 431516"/>
              <a:gd name="connsiteY36" fmla="*/ 685545 h 5207651"/>
              <a:gd name="connsiteX37" fmla="*/ 431516 w 431516"/>
              <a:gd name="connsiteY37" fmla="*/ 704635 h 5207651"/>
              <a:gd name="connsiteX38" fmla="*/ 431516 w 431516"/>
              <a:gd name="connsiteY38" fmla="*/ 723786 h 5207651"/>
              <a:gd name="connsiteX39" fmla="*/ 398601 w 431516"/>
              <a:gd name="connsiteY39" fmla="*/ 742877 h 5207651"/>
              <a:gd name="connsiteX40" fmla="*/ 431516 w 431516"/>
              <a:gd name="connsiteY40" fmla="*/ 761967 h 5207651"/>
              <a:gd name="connsiteX41" fmla="*/ 431516 w 431516"/>
              <a:gd name="connsiteY41" fmla="*/ 781118 h 5207651"/>
              <a:gd name="connsiteX42" fmla="*/ 398601 w 431516"/>
              <a:gd name="connsiteY42" fmla="*/ 800209 h 5207651"/>
              <a:gd name="connsiteX43" fmla="*/ 431516 w 431516"/>
              <a:gd name="connsiteY43" fmla="*/ 819300 h 5207651"/>
              <a:gd name="connsiteX44" fmla="*/ 431516 w 431516"/>
              <a:gd name="connsiteY44" fmla="*/ 838451 h 5207651"/>
              <a:gd name="connsiteX45" fmla="*/ 398601 w 431516"/>
              <a:gd name="connsiteY45" fmla="*/ 857541 h 5207651"/>
              <a:gd name="connsiteX46" fmla="*/ 431516 w 431516"/>
              <a:gd name="connsiteY46" fmla="*/ 876632 h 5207651"/>
              <a:gd name="connsiteX47" fmla="*/ 431516 w 431516"/>
              <a:gd name="connsiteY47" fmla="*/ 895782 h 5207651"/>
              <a:gd name="connsiteX48" fmla="*/ 398601 w 431516"/>
              <a:gd name="connsiteY48" fmla="*/ 914873 h 5207651"/>
              <a:gd name="connsiteX49" fmla="*/ 431516 w 431516"/>
              <a:gd name="connsiteY49" fmla="*/ 933964 h 5207651"/>
              <a:gd name="connsiteX50" fmla="*/ 431516 w 431516"/>
              <a:gd name="connsiteY50" fmla="*/ 953114 h 5207651"/>
              <a:gd name="connsiteX51" fmla="*/ 398601 w 431516"/>
              <a:gd name="connsiteY51" fmla="*/ 972205 h 5207651"/>
              <a:gd name="connsiteX52" fmla="*/ 431516 w 431516"/>
              <a:gd name="connsiteY52" fmla="*/ 991297 h 5207651"/>
              <a:gd name="connsiteX53" fmla="*/ 431516 w 431516"/>
              <a:gd name="connsiteY53" fmla="*/ 1010448 h 5207651"/>
              <a:gd name="connsiteX54" fmla="*/ 398601 w 431516"/>
              <a:gd name="connsiteY54" fmla="*/ 1029538 h 5207651"/>
              <a:gd name="connsiteX55" fmla="*/ 431516 w 431516"/>
              <a:gd name="connsiteY55" fmla="*/ 1048629 h 5207651"/>
              <a:gd name="connsiteX56" fmla="*/ 431516 w 431516"/>
              <a:gd name="connsiteY56" fmla="*/ 1067779 h 5207651"/>
              <a:gd name="connsiteX57" fmla="*/ 398601 w 431516"/>
              <a:gd name="connsiteY57" fmla="*/ 1086870 h 5207651"/>
              <a:gd name="connsiteX58" fmla="*/ 431516 w 431516"/>
              <a:gd name="connsiteY58" fmla="*/ 1105961 h 5207651"/>
              <a:gd name="connsiteX59" fmla="*/ 431516 w 431516"/>
              <a:gd name="connsiteY59" fmla="*/ 1125112 h 5207651"/>
              <a:gd name="connsiteX60" fmla="*/ 398601 w 431516"/>
              <a:gd name="connsiteY60" fmla="*/ 1144202 h 5207651"/>
              <a:gd name="connsiteX61" fmla="*/ 431516 w 431516"/>
              <a:gd name="connsiteY61" fmla="*/ 1163293 h 5207651"/>
              <a:gd name="connsiteX62" fmla="*/ 431516 w 431516"/>
              <a:gd name="connsiteY62" fmla="*/ 1182444 h 5207651"/>
              <a:gd name="connsiteX63" fmla="*/ 398601 w 431516"/>
              <a:gd name="connsiteY63" fmla="*/ 1201534 h 5207651"/>
              <a:gd name="connsiteX64" fmla="*/ 431516 w 431516"/>
              <a:gd name="connsiteY64" fmla="*/ 1220625 h 5207651"/>
              <a:gd name="connsiteX65" fmla="*/ 431516 w 431516"/>
              <a:gd name="connsiteY65" fmla="*/ 1239776 h 5207651"/>
              <a:gd name="connsiteX66" fmla="*/ 398601 w 431516"/>
              <a:gd name="connsiteY66" fmla="*/ 1258866 h 5207651"/>
              <a:gd name="connsiteX67" fmla="*/ 431516 w 431516"/>
              <a:gd name="connsiteY67" fmla="*/ 1277957 h 5207651"/>
              <a:gd name="connsiteX68" fmla="*/ 431516 w 431516"/>
              <a:gd name="connsiteY68" fmla="*/ 1297107 h 5207651"/>
              <a:gd name="connsiteX69" fmla="*/ 398601 w 431516"/>
              <a:gd name="connsiteY69" fmla="*/ 1316198 h 5207651"/>
              <a:gd name="connsiteX70" fmla="*/ 431516 w 431516"/>
              <a:gd name="connsiteY70" fmla="*/ 1335289 h 5207651"/>
              <a:gd name="connsiteX71" fmla="*/ 431516 w 431516"/>
              <a:gd name="connsiteY71" fmla="*/ 1354439 h 5207651"/>
              <a:gd name="connsiteX72" fmla="*/ 398601 w 431516"/>
              <a:gd name="connsiteY72" fmla="*/ 1373530 h 5207651"/>
              <a:gd name="connsiteX73" fmla="*/ 431516 w 431516"/>
              <a:gd name="connsiteY73" fmla="*/ 1392622 h 5207651"/>
              <a:gd name="connsiteX74" fmla="*/ 431516 w 431516"/>
              <a:gd name="connsiteY74" fmla="*/ 1411773 h 5207651"/>
              <a:gd name="connsiteX75" fmla="*/ 398601 w 431516"/>
              <a:gd name="connsiteY75" fmla="*/ 1430863 h 5207651"/>
              <a:gd name="connsiteX76" fmla="*/ 431516 w 431516"/>
              <a:gd name="connsiteY76" fmla="*/ 1449954 h 5207651"/>
              <a:gd name="connsiteX77" fmla="*/ 431516 w 431516"/>
              <a:gd name="connsiteY77" fmla="*/ 1469104 h 5207651"/>
              <a:gd name="connsiteX78" fmla="*/ 398601 w 431516"/>
              <a:gd name="connsiteY78" fmla="*/ 1488195 h 5207651"/>
              <a:gd name="connsiteX79" fmla="*/ 431516 w 431516"/>
              <a:gd name="connsiteY79" fmla="*/ 1507286 h 5207651"/>
              <a:gd name="connsiteX80" fmla="*/ 431516 w 431516"/>
              <a:gd name="connsiteY80" fmla="*/ 1526437 h 5207651"/>
              <a:gd name="connsiteX81" fmla="*/ 398601 w 431516"/>
              <a:gd name="connsiteY81" fmla="*/ 1545527 h 5207651"/>
              <a:gd name="connsiteX82" fmla="*/ 431516 w 431516"/>
              <a:gd name="connsiteY82" fmla="*/ 1564618 h 5207651"/>
              <a:gd name="connsiteX83" fmla="*/ 431516 w 431516"/>
              <a:gd name="connsiteY83" fmla="*/ 1583769 h 5207651"/>
              <a:gd name="connsiteX84" fmla="*/ 398601 w 431516"/>
              <a:gd name="connsiteY84" fmla="*/ 1602859 h 5207651"/>
              <a:gd name="connsiteX85" fmla="*/ 431516 w 431516"/>
              <a:gd name="connsiteY85" fmla="*/ 1621951 h 5207651"/>
              <a:gd name="connsiteX86" fmla="*/ 431516 w 431516"/>
              <a:gd name="connsiteY86" fmla="*/ 1641101 h 5207651"/>
              <a:gd name="connsiteX87" fmla="*/ 398601 w 431516"/>
              <a:gd name="connsiteY87" fmla="*/ 1660192 h 5207651"/>
              <a:gd name="connsiteX88" fmla="*/ 431516 w 431516"/>
              <a:gd name="connsiteY88" fmla="*/ 1679283 h 5207651"/>
              <a:gd name="connsiteX89" fmla="*/ 431516 w 431516"/>
              <a:gd name="connsiteY89" fmla="*/ 1698433 h 5207651"/>
              <a:gd name="connsiteX90" fmla="*/ 398601 w 431516"/>
              <a:gd name="connsiteY90" fmla="*/ 1717523 h 5207651"/>
              <a:gd name="connsiteX91" fmla="*/ 431516 w 431516"/>
              <a:gd name="connsiteY91" fmla="*/ 1736615 h 5207651"/>
              <a:gd name="connsiteX92" fmla="*/ 431516 w 431516"/>
              <a:gd name="connsiteY92" fmla="*/ 1755766 h 5207651"/>
              <a:gd name="connsiteX93" fmla="*/ 398601 w 431516"/>
              <a:gd name="connsiteY93" fmla="*/ 1774856 h 5207651"/>
              <a:gd name="connsiteX94" fmla="*/ 431516 w 431516"/>
              <a:gd name="connsiteY94" fmla="*/ 1793947 h 5207651"/>
              <a:gd name="connsiteX95" fmla="*/ 431516 w 431516"/>
              <a:gd name="connsiteY95" fmla="*/ 1813097 h 5207651"/>
              <a:gd name="connsiteX96" fmla="*/ 398601 w 431516"/>
              <a:gd name="connsiteY96" fmla="*/ 1832188 h 5207651"/>
              <a:gd name="connsiteX97" fmla="*/ 431516 w 431516"/>
              <a:gd name="connsiteY97" fmla="*/ 1851279 h 5207651"/>
              <a:gd name="connsiteX98" fmla="*/ 431516 w 431516"/>
              <a:gd name="connsiteY98" fmla="*/ 1870429 h 5207651"/>
              <a:gd name="connsiteX99" fmla="*/ 398601 w 431516"/>
              <a:gd name="connsiteY99" fmla="*/ 1889520 h 5207651"/>
              <a:gd name="connsiteX100" fmla="*/ 431516 w 431516"/>
              <a:gd name="connsiteY100" fmla="*/ 1908611 h 5207651"/>
              <a:gd name="connsiteX101" fmla="*/ 431516 w 431516"/>
              <a:gd name="connsiteY101" fmla="*/ 1927762 h 5207651"/>
              <a:gd name="connsiteX102" fmla="*/ 398601 w 431516"/>
              <a:gd name="connsiteY102" fmla="*/ 1946852 h 5207651"/>
              <a:gd name="connsiteX103" fmla="*/ 431516 w 431516"/>
              <a:gd name="connsiteY103" fmla="*/ 1965944 h 5207651"/>
              <a:gd name="connsiteX104" fmla="*/ 431516 w 431516"/>
              <a:gd name="connsiteY104" fmla="*/ 1985095 h 5207651"/>
              <a:gd name="connsiteX105" fmla="*/ 398601 w 431516"/>
              <a:gd name="connsiteY105" fmla="*/ 2004185 h 5207651"/>
              <a:gd name="connsiteX106" fmla="*/ 431516 w 431516"/>
              <a:gd name="connsiteY106" fmla="*/ 2023276 h 5207651"/>
              <a:gd name="connsiteX107" fmla="*/ 431516 w 431516"/>
              <a:gd name="connsiteY107" fmla="*/ 2042426 h 5207651"/>
              <a:gd name="connsiteX108" fmla="*/ 398601 w 431516"/>
              <a:gd name="connsiteY108" fmla="*/ 2061517 h 5207651"/>
              <a:gd name="connsiteX109" fmla="*/ 431516 w 431516"/>
              <a:gd name="connsiteY109" fmla="*/ 2080608 h 5207651"/>
              <a:gd name="connsiteX110" fmla="*/ 431516 w 431516"/>
              <a:gd name="connsiteY110" fmla="*/ 2099758 h 5207651"/>
              <a:gd name="connsiteX111" fmla="*/ 398601 w 431516"/>
              <a:gd name="connsiteY111" fmla="*/ 2118849 h 5207651"/>
              <a:gd name="connsiteX112" fmla="*/ 431516 w 431516"/>
              <a:gd name="connsiteY112" fmla="*/ 2137940 h 5207651"/>
              <a:gd name="connsiteX113" fmla="*/ 431516 w 431516"/>
              <a:gd name="connsiteY113" fmla="*/ 2161536 h 5207651"/>
              <a:gd name="connsiteX114" fmla="*/ 406265 w 431516"/>
              <a:gd name="connsiteY114" fmla="*/ 2176181 h 5207651"/>
              <a:gd name="connsiteX115" fmla="*/ 431516 w 431516"/>
              <a:gd name="connsiteY115" fmla="*/ 2190827 h 5207651"/>
              <a:gd name="connsiteX116" fmla="*/ 431516 w 431516"/>
              <a:gd name="connsiteY116" fmla="*/ 2218869 h 5207651"/>
              <a:gd name="connsiteX117" fmla="*/ 406265 w 431516"/>
              <a:gd name="connsiteY117" fmla="*/ 2233514 h 5207651"/>
              <a:gd name="connsiteX118" fmla="*/ 431516 w 431516"/>
              <a:gd name="connsiteY118" fmla="*/ 2248159 h 5207651"/>
              <a:gd name="connsiteX119" fmla="*/ 431516 w 431516"/>
              <a:gd name="connsiteY119" fmla="*/ 2276200 h 5207651"/>
              <a:gd name="connsiteX120" fmla="*/ 406265 w 431516"/>
              <a:gd name="connsiteY120" fmla="*/ 2290845 h 5207651"/>
              <a:gd name="connsiteX121" fmla="*/ 431516 w 431516"/>
              <a:gd name="connsiteY121" fmla="*/ 2305491 h 5207651"/>
              <a:gd name="connsiteX122" fmla="*/ 431516 w 431516"/>
              <a:gd name="connsiteY122" fmla="*/ 2333532 h 5207651"/>
              <a:gd name="connsiteX123" fmla="*/ 406265 w 431516"/>
              <a:gd name="connsiteY123" fmla="*/ 2348178 h 5207651"/>
              <a:gd name="connsiteX124" fmla="*/ 431516 w 431516"/>
              <a:gd name="connsiteY124" fmla="*/ 2362824 h 5207651"/>
              <a:gd name="connsiteX125" fmla="*/ 431516 w 431516"/>
              <a:gd name="connsiteY125" fmla="*/ 2390865 h 5207651"/>
              <a:gd name="connsiteX126" fmla="*/ 406265 w 431516"/>
              <a:gd name="connsiteY126" fmla="*/ 2405510 h 5207651"/>
              <a:gd name="connsiteX127" fmla="*/ 431516 w 431516"/>
              <a:gd name="connsiteY127" fmla="*/ 2420156 h 5207651"/>
              <a:gd name="connsiteX128" fmla="*/ 431516 w 431516"/>
              <a:gd name="connsiteY128" fmla="*/ 2448197 h 5207651"/>
              <a:gd name="connsiteX129" fmla="*/ 406265 w 431516"/>
              <a:gd name="connsiteY129" fmla="*/ 2462842 h 5207651"/>
              <a:gd name="connsiteX130" fmla="*/ 431516 w 431516"/>
              <a:gd name="connsiteY130" fmla="*/ 2477488 h 5207651"/>
              <a:gd name="connsiteX131" fmla="*/ 431516 w 431516"/>
              <a:gd name="connsiteY131" fmla="*/ 2505529 h 5207651"/>
              <a:gd name="connsiteX132" fmla="*/ 406265 w 431516"/>
              <a:gd name="connsiteY132" fmla="*/ 2520174 h 5207651"/>
              <a:gd name="connsiteX133" fmla="*/ 431516 w 431516"/>
              <a:gd name="connsiteY133" fmla="*/ 2534820 h 5207651"/>
              <a:gd name="connsiteX134" fmla="*/ 431516 w 431516"/>
              <a:gd name="connsiteY134" fmla="*/ 2562861 h 5207651"/>
              <a:gd name="connsiteX135" fmla="*/ 406265 w 431516"/>
              <a:gd name="connsiteY135" fmla="*/ 2577506 h 5207651"/>
              <a:gd name="connsiteX136" fmla="*/ 431516 w 431516"/>
              <a:gd name="connsiteY136" fmla="*/ 2592152 h 5207651"/>
              <a:gd name="connsiteX137" fmla="*/ 431516 w 431516"/>
              <a:gd name="connsiteY137" fmla="*/ 2620193 h 5207651"/>
              <a:gd name="connsiteX138" fmla="*/ 406265 w 431516"/>
              <a:gd name="connsiteY138" fmla="*/ 2634838 h 5207651"/>
              <a:gd name="connsiteX139" fmla="*/ 431516 w 431516"/>
              <a:gd name="connsiteY139" fmla="*/ 2649484 h 5207651"/>
              <a:gd name="connsiteX140" fmla="*/ 431516 w 431516"/>
              <a:gd name="connsiteY140" fmla="*/ 2677525 h 5207651"/>
              <a:gd name="connsiteX141" fmla="*/ 406265 w 431516"/>
              <a:gd name="connsiteY141" fmla="*/ 2692171 h 5207651"/>
              <a:gd name="connsiteX142" fmla="*/ 431516 w 431516"/>
              <a:gd name="connsiteY142" fmla="*/ 2706817 h 5207651"/>
              <a:gd name="connsiteX143" fmla="*/ 431516 w 431516"/>
              <a:gd name="connsiteY143" fmla="*/ 2734858 h 5207651"/>
              <a:gd name="connsiteX144" fmla="*/ 406265 w 431516"/>
              <a:gd name="connsiteY144" fmla="*/ 2749503 h 5207651"/>
              <a:gd name="connsiteX145" fmla="*/ 431516 w 431516"/>
              <a:gd name="connsiteY145" fmla="*/ 2764149 h 5207651"/>
              <a:gd name="connsiteX146" fmla="*/ 431516 w 431516"/>
              <a:gd name="connsiteY146" fmla="*/ 2792190 h 5207651"/>
              <a:gd name="connsiteX147" fmla="*/ 406265 w 431516"/>
              <a:gd name="connsiteY147" fmla="*/ 2806835 h 5207651"/>
              <a:gd name="connsiteX148" fmla="*/ 431516 w 431516"/>
              <a:gd name="connsiteY148" fmla="*/ 2821481 h 5207651"/>
              <a:gd name="connsiteX149" fmla="*/ 431516 w 431516"/>
              <a:gd name="connsiteY149" fmla="*/ 2849522 h 5207651"/>
              <a:gd name="connsiteX150" fmla="*/ 406265 w 431516"/>
              <a:gd name="connsiteY150" fmla="*/ 2864167 h 5207651"/>
              <a:gd name="connsiteX151" fmla="*/ 431516 w 431516"/>
              <a:gd name="connsiteY151" fmla="*/ 2878813 h 5207651"/>
              <a:gd name="connsiteX152" fmla="*/ 431516 w 431516"/>
              <a:gd name="connsiteY152" fmla="*/ 2906854 h 5207651"/>
              <a:gd name="connsiteX153" fmla="*/ 406265 w 431516"/>
              <a:gd name="connsiteY153" fmla="*/ 2921499 h 5207651"/>
              <a:gd name="connsiteX154" fmla="*/ 431516 w 431516"/>
              <a:gd name="connsiteY154" fmla="*/ 2936145 h 5207651"/>
              <a:gd name="connsiteX155" fmla="*/ 431516 w 431516"/>
              <a:gd name="connsiteY155" fmla="*/ 2964186 h 5207651"/>
              <a:gd name="connsiteX156" fmla="*/ 406265 w 431516"/>
              <a:gd name="connsiteY156" fmla="*/ 2978831 h 5207651"/>
              <a:gd name="connsiteX157" fmla="*/ 431516 w 431516"/>
              <a:gd name="connsiteY157" fmla="*/ 2993478 h 5207651"/>
              <a:gd name="connsiteX158" fmla="*/ 431516 w 431516"/>
              <a:gd name="connsiteY158" fmla="*/ 3021519 h 5207651"/>
              <a:gd name="connsiteX159" fmla="*/ 406265 w 431516"/>
              <a:gd name="connsiteY159" fmla="*/ 3036164 h 5207651"/>
              <a:gd name="connsiteX160" fmla="*/ 431516 w 431516"/>
              <a:gd name="connsiteY160" fmla="*/ 3050810 h 5207651"/>
              <a:gd name="connsiteX161" fmla="*/ 431516 w 431516"/>
              <a:gd name="connsiteY161" fmla="*/ 3078851 h 5207651"/>
              <a:gd name="connsiteX162" fmla="*/ 406265 w 431516"/>
              <a:gd name="connsiteY162" fmla="*/ 3093496 h 5207651"/>
              <a:gd name="connsiteX163" fmla="*/ 431516 w 431516"/>
              <a:gd name="connsiteY163" fmla="*/ 3108142 h 5207651"/>
              <a:gd name="connsiteX164" fmla="*/ 431516 w 431516"/>
              <a:gd name="connsiteY164" fmla="*/ 3136183 h 5207651"/>
              <a:gd name="connsiteX165" fmla="*/ 406265 w 431516"/>
              <a:gd name="connsiteY165" fmla="*/ 3150828 h 5207651"/>
              <a:gd name="connsiteX166" fmla="*/ 431516 w 431516"/>
              <a:gd name="connsiteY166" fmla="*/ 3165474 h 5207651"/>
              <a:gd name="connsiteX167" fmla="*/ 431516 w 431516"/>
              <a:gd name="connsiteY167" fmla="*/ 3193515 h 5207651"/>
              <a:gd name="connsiteX168" fmla="*/ 406265 w 431516"/>
              <a:gd name="connsiteY168" fmla="*/ 3208160 h 5207651"/>
              <a:gd name="connsiteX169" fmla="*/ 431516 w 431516"/>
              <a:gd name="connsiteY169" fmla="*/ 3222806 h 5207651"/>
              <a:gd name="connsiteX170" fmla="*/ 431516 w 431516"/>
              <a:gd name="connsiteY170" fmla="*/ 3250847 h 5207651"/>
              <a:gd name="connsiteX171" fmla="*/ 406265 w 431516"/>
              <a:gd name="connsiteY171" fmla="*/ 3265492 h 5207651"/>
              <a:gd name="connsiteX172" fmla="*/ 431516 w 431516"/>
              <a:gd name="connsiteY172" fmla="*/ 3280138 h 5207651"/>
              <a:gd name="connsiteX173" fmla="*/ 431516 w 431516"/>
              <a:gd name="connsiteY173" fmla="*/ 3308179 h 5207651"/>
              <a:gd name="connsiteX174" fmla="*/ 406265 w 431516"/>
              <a:gd name="connsiteY174" fmla="*/ 3322825 h 5207651"/>
              <a:gd name="connsiteX175" fmla="*/ 431516 w 431516"/>
              <a:gd name="connsiteY175" fmla="*/ 3337471 h 5207651"/>
              <a:gd name="connsiteX176" fmla="*/ 431516 w 431516"/>
              <a:gd name="connsiteY176" fmla="*/ 3365512 h 5207651"/>
              <a:gd name="connsiteX177" fmla="*/ 406265 w 431516"/>
              <a:gd name="connsiteY177" fmla="*/ 3380157 h 5207651"/>
              <a:gd name="connsiteX178" fmla="*/ 431516 w 431516"/>
              <a:gd name="connsiteY178" fmla="*/ 3394803 h 5207651"/>
              <a:gd name="connsiteX179" fmla="*/ 431516 w 431516"/>
              <a:gd name="connsiteY179" fmla="*/ 3422844 h 5207651"/>
              <a:gd name="connsiteX180" fmla="*/ 406265 w 431516"/>
              <a:gd name="connsiteY180" fmla="*/ 3437489 h 5207651"/>
              <a:gd name="connsiteX181" fmla="*/ 431516 w 431516"/>
              <a:gd name="connsiteY181" fmla="*/ 3452135 h 5207651"/>
              <a:gd name="connsiteX182" fmla="*/ 431516 w 431516"/>
              <a:gd name="connsiteY182" fmla="*/ 3480176 h 5207651"/>
              <a:gd name="connsiteX183" fmla="*/ 406265 w 431516"/>
              <a:gd name="connsiteY183" fmla="*/ 3494821 h 5207651"/>
              <a:gd name="connsiteX184" fmla="*/ 431516 w 431516"/>
              <a:gd name="connsiteY184" fmla="*/ 3509467 h 5207651"/>
              <a:gd name="connsiteX185" fmla="*/ 431516 w 431516"/>
              <a:gd name="connsiteY185" fmla="*/ 3537508 h 5207651"/>
              <a:gd name="connsiteX186" fmla="*/ 406265 w 431516"/>
              <a:gd name="connsiteY186" fmla="*/ 3552153 h 5207651"/>
              <a:gd name="connsiteX187" fmla="*/ 431516 w 431516"/>
              <a:gd name="connsiteY187" fmla="*/ 3566799 h 5207651"/>
              <a:gd name="connsiteX188" fmla="*/ 431516 w 431516"/>
              <a:gd name="connsiteY188" fmla="*/ 3594840 h 5207651"/>
              <a:gd name="connsiteX189" fmla="*/ 406265 w 431516"/>
              <a:gd name="connsiteY189" fmla="*/ 3609485 h 5207651"/>
              <a:gd name="connsiteX190" fmla="*/ 431516 w 431516"/>
              <a:gd name="connsiteY190" fmla="*/ 3624131 h 5207651"/>
              <a:gd name="connsiteX191" fmla="*/ 431516 w 431516"/>
              <a:gd name="connsiteY191" fmla="*/ 3652173 h 5207651"/>
              <a:gd name="connsiteX192" fmla="*/ 406265 w 431516"/>
              <a:gd name="connsiteY192" fmla="*/ 3666818 h 5207651"/>
              <a:gd name="connsiteX193" fmla="*/ 431516 w 431516"/>
              <a:gd name="connsiteY193" fmla="*/ 3681464 h 5207651"/>
              <a:gd name="connsiteX194" fmla="*/ 431516 w 431516"/>
              <a:gd name="connsiteY194" fmla="*/ 3709505 h 5207651"/>
              <a:gd name="connsiteX195" fmla="*/ 406265 w 431516"/>
              <a:gd name="connsiteY195" fmla="*/ 3724150 h 5207651"/>
              <a:gd name="connsiteX196" fmla="*/ 431516 w 431516"/>
              <a:gd name="connsiteY196" fmla="*/ 3738796 h 5207651"/>
              <a:gd name="connsiteX197" fmla="*/ 431516 w 431516"/>
              <a:gd name="connsiteY197" fmla="*/ 3766837 h 5207651"/>
              <a:gd name="connsiteX198" fmla="*/ 406265 w 431516"/>
              <a:gd name="connsiteY198" fmla="*/ 3781482 h 5207651"/>
              <a:gd name="connsiteX199" fmla="*/ 431516 w 431516"/>
              <a:gd name="connsiteY199" fmla="*/ 3796128 h 5207651"/>
              <a:gd name="connsiteX200" fmla="*/ 431516 w 431516"/>
              <a:gd name="connsiteY200" fmla="*/ 3824169 h 5207651"/>
              <a:gd name="connsiteX201" fmla="*/ 406265 w 431516"/>
              <a:gd name="connsiteY201" fmla="*/ 3838814 h 5207651"/>
              <a:gd name="connsiteX202" fmla="*/ 431516 w 431516"/>
              <a:gd name="connsiteY202" fmla="*/ 3853460 h 5207651"/>
              <a:gd name="connsiteX203" fmla="*/ 431516 w 431516"/>
              <a:gd name="connsiteY203" fmla="*/ 3881501 h 5207651"/>
              <a:gd name="connsiteX204" fmla="*/ 406265 w 431516"/>
              <a:gd name="connsiteY204" fmla="*/ 3896146 h 5207651"/>
              <a:gd name="connsiteX205" fmla="*/ 431516 w 431516"/>
              <a:gd name="connsiteY205" fmla="*/ 3910792 h 5207651"/>
              <a:gd name="connsiteX206" fmla="*/ 431516 w 431516"/>
              <a:gd name="connsiteY206" fmla="*/ 3938833 h 5207651"/>
              <a:gd name="connsiteX207" fmla="*/ 406265 w 431516"/>
              <a:gd name="connsiteY207" fmla="*/ 3953479 h 5207651"/>
              <a:gd name="connsiteX208" fmla="*/ 431516 w 431516"/>
              <a:gd name="connsiteY208" fmla="*/ 3968125 h 5207651"/>
              <a:gd name="connsiteX209" fmla="*/ 431516 w 431516"/>
              <a:gd name="connsiteY209" fmla="*/ 3996166 h 5207651"/>
              <a:gd name="connsiteX210" fmla="*/ 406265 w 431516"/>
              <a:gd name="connsiteY210" fmla="*/ 4010811 h 5207651"/>
              <a:gd name="connsiteX211" fmla="*/ 431516 w 431516"/>
              <a:gd name="connsiteY211" fmla="*/ 4025457 h 5207651"/>
              <a:gd name="connsiteX212" fmla="*/ 431516 w 431516"/>
              <a:gd name="connsiteY212" fmla="*/ 4053498 h 5207651"/>
              <a:gd name="connsiteX213" fmla="*/ 406265 w 431516"/>
              <a:gd name="connsiteY213" fmla="*/ 4068143 h 5207651"/>
              <a:gd name="connsiteX214" fmla="*/ 431516 w 431516"/>
              <a:gd name="connsiteY214" fmla="*/ 4082789 h 5207651"/>
              <a:gd name="connsiteX215" fmla="*/ 431516 w 431516"/>
              <a:gd name="connsiteY215" fmla="*/ 4110830 h 5207651"/>
              <a:gd name="connsiteX216" fmla="*/ 406265 w 431516"/>
              <a:gd name="connsiteY216" fmla="*/ 4125475 h 5207651"/>
              <a:gd name="connsiteX217" fmla="*/ 431516 w 431516"/>
              <a:gd name="connsiteY217" fmla="*/ 4140121 h 5207651"/>
              <a:gd name="connsiteX218" fmla="*/ 431516 w 431516"/>
              <a:gd name="connsiteY218" fmla="*/ 4168162 h 5207651"/>
              <a:gd name="connsiteX219" fmla="*/ 406265 w 431516"/>
              <a:gd name="connsiteY219" fmla="*/ 4182807 h 5207651"/>
              <a:gd name="connsiteX220" fmla="*/ 431516 w 431516"/>
              <a:gd name="connsiteY220" fmla="*/ 4197453 h 5207651"/>
              <a:gd name="connsiteX221" fmla="*/ 431516 w 431516"/>
              <a:gd name="connsiteY221" fmla="*/ 4225494 h 5207651"/>
              <a:gd name="connsiteX222" fmla="*/ 406265 w 431516"/>
              <a:gd name="connsiteY222" fmla="*/ 4240139 h 5207651"/>
              <a:gd name="connsiteX223" fmla="*/ 431516 w 431516"/>
              <a:gd name="connsiteY223" fmla="*/ 4254785 h 5207651"/>
              <a:gd name="connsiteX224" fmla="*/ 431516 w 431516"/>
              <a:gd name="connsiteY224" fmla="*/ 4282827 h 5207651"/>
              <a:gd name="connsiteX225" fmla="*/ 406265 w 431516"/>
              <a:gd name="connsiteY225" fmla="*/ 4297472 h 5207651"/>
              <a:gd name="connsiteX226" fmla="*/ 431516 w 431516"/>
              <a:gd name="connsiteY226" fmla="*/ 4312118 h 5207651"/>
              <a:gd name="connsiteX227" fmla="*/ 431516 w 431516"/>
              <a:gd name="connsiteY227" fmla="*/ 4340159 h 5207651"/>
              <a:gd name="connsiteX228" fmla="*/ 406265 w 431516"/>
              <a:gd name="connsiteY228" fmla="*/ 4354804 h 5207651"/>
              <a:gd name="connsiteX229" fmla="*/ 431516 w 431516"/>
              <a:gd name="connsiteY229" fmla="*/ 4369450 h 5207651"/>
              <a:gd name="connsiteX230" fmla="*/ 431516 w 431516"/>
              <a:gd name="connsiteY230" fmla="*/ 4397491 h 5207651"/>
              <a:gd name="connsiteX231" fmla="*/ 406265 w 431516"/>
              <a:gd name="connsiteY231" fmla="*/ 4412136 h 5207651"/>
              <a:gd name="connsiteX232" fmla="*/ 431516 w 431516"/>
              <a:gd name="connsiteY232" fmla="*/ 4426782 h 5207651"/>
              <a:gd name="connsiteX233" fmla="*/ 431516 w 431516"/>
              <a:gd name="connsiteY233" fmla="*/ 4454823 h 5207651"/>
              <a:gd name="connsiteX234" fmla="*/ 406265 w 431516"/>
              <a:gd name="connsiteY234" fmla="*/ 4469468 h 5207651"/>
              <a:gd name="connsiteX235" fmla="*/ 431516 w 431516"/>
              <a:gd name="connsiteY235" fmla="*/ 4484114 h 5207651"/>
              <a:gd name="connsiteX236" fmla="*/ 431516 w 431516"/>
              <a:gd name="connsiteY236" fmla="*/ 4512155 h 5207651"/>
              <a:gd name="connsiteX237" fmla="*/ 406265 w 431516"/>
              <a:gd name="connsiteY237" fmla="*/ 4526800 h 5207651"/>
              <a:gd name="connsiteX238" fmla="*/ 431516 w 431516"/>
              <a:gd name="connsiteY238" fmla="*/ 4541446 h 5207651"/>
              <a:gd name="connsiteX239" fmla="*/ 431516 w 431516"/>
              <a:gd name="connsiteY239" fmla="*/ 4569488 h 5207651"/>
              <a:gd name="connsiteX240" fmla="*/ 406265 w 431516"/>
              <a:gd name="connsiteY240" fmla="*/ 4584133 h 5207651"/>
              <a:gd name="connsiteX241" fmla="*/ 431516 w 431516"/>
              <a:gd name="connsiteY241" fmla="*/ 4598779 h 5207651"/>
              <a:gd name="connsiteX242" fmla="*/ 431516 w 431516"/>
              <a:gd name="connsiteY242" fmla="*/ 4626820 h 5207651"/>
              <a:gd name="connsiteX243" fmla="*/ 406265 w 431516"/>
              <a:gd name="connsiteY243" fmla="*/ 4641465 h 5207651"/>
              <a:gd name="connsiteX244" fmla="*/ 431516 w 431516"/>
              <a:gd name="connsiteY244" fmla="*/ 4656111 h 5207651"/>
              <a:gd name="connsiteX245" fmla="*/ 431516 w 431516"/>
              <a:gd name="connsiteY245" fmla="*/ 4679758 h 5207651"/>
              <a:gd name="connsiteX246" fmla="*/ 398689 w 431516"/>
              <a:gd name="connsiteY246" fmla="*/ 4698797 h 5207651"/>
              <a:gd name="connsiteX247" fmla="*/ 431516 w 431516"/>
              <a:gd name="connsiteY247" fmla="*/ 4717838 h 5207651"/>
              <a:gd name="connsiteX248" fmla="*/ 431516 w 431516"/>
              <a:gd name="connsiteY248" fmla="*/ 4737091 h 5207651"/>
              <a:gd name="connsiteX249" fmla="*/ 398689 w 431516"/>
              <a:gd name="connsiteY249" fmla="*/ 4756131 h 5207651"/>
              <a:gd name="connsiteX250" fmla="*/ 431516 w 431516"/>
              <a:gd name="connsiteY250" fmla="*/ 4775170 h 5207651"/>
              <a:gd name="connsiteX251" fmla="*/ 431516 w 431516"/>
              <a:gd name="connsiteY251" fmla="*/ 4794423 h 5207651"/>
              <a:gd name="connsiteX252" fmla="*/ 398689 w 431516"/>
              <a:gd name="connsiteY252" fmla="*/ 4813462 h 5207651"/>
              <a:gd name="connsiteX253" fmla="*/ 431516 w 431516"/>
              <a:gd name="connsiteY253" fmla="*/ 4832502 h 5207651"/>
              <a:gd name="connsiteX254" fmla="*/ 431516 w 431516"/>
              <a:gd name="connsiteY254" fmla="*/ 4851755 h 5207651"/>
              <a:gd name="connsiteX255" fmla="*/ 398689 w 431516"/>
              <a:gd name="connsiteY255" fmla="*/ 4870794 h 5207651"/>
              <a:gd name="connsiteX256" fmla="*/ 431516 w 431516"/>
              <a:gd name="connsiteY256" fmla="*/ 4889834 h 5207651"/>
              <a:gd name="connsiteX257" fmla="*/ 431516 w 431516"/>
              <a:gd name="connsiteY257" fmla="*/ 4909087 h 5207651"/>
              <a:gd name="connsiteX258" fmla="*/ 398689 w 431516"/>
              <a:gd name="connsiteY258" fmla="*/ 4928126 h 5207651"/>
              <a:gd name="connsiteX259" fmla="*/ 431516 w 431516"/>
              <a:gd name="connsiteY259" fmla="*/ 4947166 h 5207651"/>
              <a:gd name="connsiteX260" fmla="*/ 431516 w 431516"/>
              <a:gd name="connsiteY260" fmla="*/ 4966419 h 5207651"/>
              <a:gd name="connsiteX261" fmla="*/ 398689 w 431516"/>
              <a:gd name="connsiteY261" fmla="*/ 4985458 h 5207651"/>
              <a:gd name="connsiteX262" fmla="*/ 431516 w 431516"/>
              <a:gd name="connsiteY262" fmla="*/ 5004498 h 5207651"/>
              <a:gd name="connsiteX263" fmla="*/ 431516 w 431516"/>
              <a:gd name="connsiteY263" fmla="*/ 5023751 h 5207651"/>
              <a:gd name="connsiteX264" fmla="*/ 398689 w 431516"/>
              <a:gd name="connsiteY264" fmla="*/ 5042790 h 5207651"/>
              <a:gd name="connsiteX265" fmla="*/ 431516 w 431516"/>
              <a:gd name="connsiteY265" fmla="*/ 5061831 h 5207651"/>
              <a:gd name="connsiteX266" fmla="*/ 431516 w 431516"/>
              <a:gd name="connsiteY266" fmla="*/ 5081084 h 5207651"/>
              <a:gd name="connsiteX267" fmla="*/ 398689 w 431516"/>
              <a:gd name="connsiteY267" fmla="*/ 5100123 h 5207651"/>
              <a:gd name="connsiteX268" fmla="*/ 431516 w 431516"/>
              <a:gd name="connsiteY268" fmla="*/ 5119163 h 5207651"/>
              <a:gd name="connsiteX269" fmla="*/ 431516 w 431516"/>
              <a:gd name="connsiteY269" fmla="*/ 5138416 h 5207651"/>
              <a:gd name="connsiteX270" fmla="*/ 398689 w 431516"/>
              <a:gd name="connsiteY270" fmla="*/ 5157455 h 5207651"/>
              <a:gd name="connsiteX271" fmla="*/ 431516 w 431516"/>
              <a:gd name="connsiteY271" fmla="*/ 5176495 h 5207651"/>
              <a:gd name="connsiteX272" fmla="*/ 431516 w 431516"/>
              <a:gd name="connsiteY272" fmla="*/ 5195748 h 5207651"/>
              <a:gd name="connsiteX273" fmla="*/ 410994 w 431516"/>
              <a:gd name="connsiteY273" fmla="*/ 5207650 h 5207651"/>
              <a:gd name="connsiteX274" fmla="*/ 0 w 431516"/>
              <a:gd name="connsiteY274" fmla="*/ 5207651 h 5207651"/>
              <a:gd name="connsiteX275" fmla="*/ 382813 w 431516"/>
              <a:gd name="connsiteY275" fmla="*/ 0 h 52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431516" h="5207651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14425" y="254000"/>
            <a:ext cx="10591800" cy="552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22300" y="215900"/>
            <a:ext cx="558800" cy="660400"/>
            <a:chOff x="622300" y="215900"/>
            <a:chExt cx="558800" cy="660400"/>
          </a:xfrm>
        </p:grpSpPr>
        <p:sp>
          <p:nvSpPr>
            <p:cNvPr id="4" name="원통 3"/>
            <p:cNvSpPr/>
            <p:nvPr/>
          </p:nvSpPr>
          <p:spPr>
            <a:xfrm>
              <a:off x="622300" y="215900"/>
              <a:ext cx="558800" cy="660400"/>
            </a:xfrm>
            <a:prstGeom prst="can">
              <a:avLst>
                <a:gd name="adj" fmla="val 30114"/>
              </a:avLst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803275" y="263525"/>
              <a:ext cx="196850" cy="603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>
            <a:off x="622299" y="1183624"/>
            <a:ext cx="11083925" cy="5236225"/>
          </a:xfrm>
          <a:custGeom>
            <a:avLst/>
            <a:gdLst>
              <a:gd name="connsiteX0" fmla="*/ 17802 w 10718806"/>
              <a:gd name="connsiteY0" fmla="*/ 0 h 5207650"/>
              <a:gd name="connsiteX1" fmla="*/ 10690101 w 10718806"/>
              <a:gd name="connsiteY1" fmla="*/ 0 h 5207650"/>
              <a:gd name="connsiteX2" fmla="*/ 10718806 w 10718806"/>
              <a:gd name="connsiteY2" fmla="*/ 16649 h 5207650"/>
              <a:gd name="connsiteX3" fmla="*/ 10718806 w 10718806"/>
              <a:gd name="connsiteY3" fmla="*/ 35799 h 5207650"/>
              <a:gd name="connsiteX4" fmla="*/ 10685891 w 10718806"/>
              <a:gd name="connsiteY4" fmla="*/ 54890 h 5207650"/>
              <a:gd name="connsiteX5" fmla="*/ 10718806 w 10718806"/>
              <a:gd name="connsiteY5" fmla="*/ 73982 h 5207650"/>
              <a:gd name="connsiteX6" fmla="*/ 10718806 w 10718806"/>
              <a:gd name="connsiteY6" fmla="*/ 93132 h 5207650"/>
              <a:gd name="connsiteX7" fmla="*/ 10685891 w 10718806"/>
              <a:gd name="connsiteY7" fmla="*/ 112223 h 5207650"/>
              <a:gd name="connsiteX8" fmla="*/ 10718806 w 10718806"/>
              <a:gd name="connsiteY8" fmla="*/ 131314 h 5207650"/>
              <a:gd name="connsiteX9" fmla="*/ 10718806 w 10718806"/>
              <a:gd name="connsiteY9" fmla="*/ 150464 h 5207650"/>
              <a:gd name="connsiteX10" fmla="*/ 10685891 w 10718806"/>
              <a:gd name="connsiteY10" fmla="*/ 169555 h 5207650"/>
              <a:gd name="connsiteX11" fmla="*/ 10718806 w 10718806"/>
              <a:gd name="connsiteY11" fmla="*/ 188646 h 5207650"/>
              <a:gd name="connsiteX12" fmla="*/ 10718806 w 10718806"/>
              <a:gd name="connsiteY12" fmla="*/ 207796 h 5207650"/>
              <a:gd name="connsiteX13" fmla="*/ 10685891 w 10718806"/>
              <a:gd name="connsiteY13" fmla="*/ 226887 h 5207650"/>
              <a:gd name="connsiteX14" fmla="*/ 10718806 w 10718806"/>
              <a:gd name="connsiteY14" fmla="*/ 245978 h 5207650"/>
              <a:gd name="connsiteX15" fmla="*/ 10718806 w 10718806"/>
              <a:gd name="connsiteY15" fmla="*/ 265128 h 5207650"/>
              <a:gd name="connsiteX16" fmla="*/ 10685891 w 10718806"/>
              <a:gd name="connsiteY16" fmla="*/ 284219 h 5207650"/>
              <a:gd name="connsiteX17" fmla="*/ 10718806 w 10718806"/>
              <a:gd name="connsiteY17" fmla="*/ 303310 h 5207650"/>
              <a:gd name="connsiteX18" fmla="*/ 10718806 w 10718806"/>
              <a:gd name="connsiteY18" fmla="*/ 322460 h 5207650"/>
              <a:gd name="connsiteX19" fmla="*/ 10685891 w 10718806"/>
              <a:gd name="connsiteY19" fmla="*/ 341551 h 5207650"/>
              <a:gd name="connsiteX20" fmla="*/ 10718806 w 10718806"/>
              <a:gd name="connsiteY20" fmla="*/ 360642 h 5207650"/>
              <a:gd name="connsiteX21" fmla="*/ 10718806 w 10718806"/>
              <a:gd name="connsiteY21" fmla="*/ 379792 h 5207650"/>
              <a:gd name="connsiteX22" fmla="*/ 10685891 w 10718806"/>
              <a:gd name="connsiteY22" fmla="*/ 398883 h 5207650"/>
              <a:gd name="connsiteX23" fmla="*/ 10718806 w 10718806"/>
              <a:gd name="connsiteY23" fmla="*/ 417975 h 5207650"/>
              <a:gd name="connsiteX24" fmla="*/ 10718806 w 10718806"/>
              <a:gd name="connsiteY24" fmla="*/ 437125 h 5207650"/>
              <a:gd name="connsiteX25" fmla="*/ 10685891 w 10718806"/>
              <a:gd name="connsiteY25" fmla="*/ 456216 h 5207650"/>
              <a:gd name="connsiteX26" fmla="*/ 10718806 w 10718806"/>
              <a:gd name="connsiteY26" fmla="*/ 475307 h 5207650"/>
              <a:gd name="connsiteX27" fmla="*/ 10718806 w 10718806"/>
              <a:gd name="connsiteY27" fmla="*/ 494457 h 5207650"/>
              <a:gd name="connsiteX28" fmla="*/ 10685891 w 10718806"/>
              <a:gd name="connsiteY28" fmla="*/ 513548 h 5207650"/>
              <a:gd name="connsiteX29" fmla="*/ 10718806 w 10718806"/>
              <a:gd name="connsiteY29" fmla="*/ 532639 h 5207650"/>
              <a:gd name="connsiteX30" fmla="*/ 10718806 w 10718806"/>
              <a:gd name="connsiteY30" fmla="*/ 551789 h 5207650"/>
              <a:gd name="connsiteX31" fmla="*/ 10685891 w 10718806"/>
              <a:gd name="connsiteY31" fmla="*/ 570880 h 5207650"/>
              <a:gd name="connsiteX32" fmla="*/ 10718806 w 10718806"/>
              <a:gd name="connsiteY32" fmla="*/ 589971 h 5207650"/>
              <a:gd name="connsiteX33" fmla="*/ 10718806 w 10718806"/>
              <a:gd name="connsiteY33" fmla="*/ 609121 h 5207650"/>
              <a:gd name="connsiteX34" fmla="*/ 10685891 w 10718806"/>
              <a:gd name="connsiteY34" fmla="*/ 628212 h 5207650"/>
              <a:gd name="connsiteX35" fmla="*/ 10718806 w 10718806"/>
              <a:gd name="connsiteY35" fmla="*/ 647303 h 5207650"/>
              <a:gd name="connsiteX36" fmla="*/ 10718806 w 10718806"/>
              <a:gd name="connsiteY36" fmla="*/ 666454 h 5207650"/>
              <a:gd name="connsiteX37" fmla="*/ 10685891 w 10718806"/>
              <a:gd name="connsiteY37" fmla="*/ 685545 h 5207650"/>
              <a:gd name="connsiteX38" fmla="*/ 10718806 w 10718806"/>
              <a:gd name="connsiteY38" fmla="*/ 704635 h 5207650"/>
              <a:gd name="connsiteX39" fmla="*/ 10718806 w 10718806"/>
              <a:gd name="connsiteY39" fmla="*/ 723786 h 5207650"/>
              <a:gd name="connsiteX40" fmla="*/ 10685891 w 10718806"/>
              <a:gd name="connsiteY40" fmla="*/ 742877 h 5207650"/>
              <a:gd name="connsiteX41" fmla="*/ 10718806 w 10718806"/>
              <a:gd name="connsiteY41" fmla="*/ 761967 h 5207650"/>
              <a:gd name="connsiteX42" fmla="*/ 10718806 w 10718806"/>
              <a:gd name="connsiteY42" fmla="*/ 781118 h 5207650"/>
              <a:gd name="connsiteX43" fmla="*/ 10685891 w 10718806"/>
              <a:gd name="connsiteY43" fmla="*/ 800209 h 5207650"/>
              <a:gd name="connsiteX44" fmla="*/ 10718806 w 10718806"/>
              <a:gd name="connsiteY44" fmla="*/ 819300 h 5207650"/>
              <a:gd name="connsiteX45" fmla="*/ 10718806 w 10718806"/>
              <a:gd name="connsiteY45" fmla="*/ 838451 h 5207650"/>
              <a:gd name="connsiteX46" fmla="*/ 10685891 w 10718806"/>
              <a:gd name="connsiteY46" fmla="*/ 857541 h 5207650"/>
              <a:gd name="connsiteX47" fmla="*/ 10718806 w 10718806"/>
              <a:gd name="connsiteY47" fmla="*/ 876632 h 5207650"/>
              <a:gd name="connsiteX48" fmla="*/ 10718806 w 10718806"/>
              <a:gd name="connsiteY48" fmla="*/ 895782 h 5207650"/>
              <a:gd name="connsiteX49" fmla="*/ 10685891 w 10718806"/>
              <a:gd name="connsiteY49" fmla="*/ 914873 h 5207650"/>
              <a:gd name="connsiteX50" fmla="*/ 10718806 w 10718806"/>
              <a:gd name="connsiteY50" fmla="*/ 933964 h 5207650"/>
              <a:gd name="connsiteX51" fmla="*/ 10718806 w 10718806"/>
              <a:gd name="connsiteY51" fmla="*/ 953114 h 5207650"/>
              <a:gd name="connsiteX52" fmla="*/ 10685891 w 10718806"/>
              <a:gd name="connsiteY52" fmla="*/ 972205 h 5207650"/>
              <a:gd name="connsiteX53" fmla="*/ 10718806 w 10718806"/>
              <a:gd name="connsiteY53" fmla="*/ 991297 h 5207650"/>
              <a:gd name="connsiteX54" fmla="*/ 10718806 w 10718806"/>
              <a:gd name="connsiteY54" fmla="*/ 1010448 h 5207650"/>
              <a:gd name="connsiteX55" fmla="*/ 10685891 w 10718806"/>
              <a:gd name="connsiteY55" fmla="*/ 1029538 h 5207650"/>
              <a:gd name="connsiteX56" fmla="*/ 10718806 w 10718806"/>
              <a:gd name="connsiteY56" fmla="*/ 1048629 h 5207650"/>
              <a:gd name="connsiteX57" fmla="*/ 10718806 w 10718806"/>
              <a:gd name="connsiteY57" fmla="*/ 1067779 h 5207650"/>
              <a:gd name="connsiteX58" fmla="*/ 10685891 w 10718806"/>
              <a:gd name="connsiteY58" fmla="*/ 1086870 h 5207650"/>
              <a:gd name="connsiteX59" fmla="*/ 10718806 w 10718806"/>
              <a:gd name="connsiteY59" fmla="*/ 1105961 h 5207650"/>
              <a:gd name="connsiteX60" fmla="*/ 10718806 w 10718806"/>
              <a:gd name="connsiteY60" fmla="*/ 1125112 h 5207650"/>
              <a:gd name="connsiteX61" fmla="*/ 10685891 w 10718806"/>
              <a:gd name="connsiteY61" fmla="*/ 1144202 h 5207650"/>
              <a:gd name="connsiteX62" fmla="*/ 10718806 w 10718806"/>
              <a:gd name="connsiteY62" fmla="*/ 1163293 h 5207650"/>
              <a:gd name="connsiteX63" fmla="*/ 10718806 w 10718806"/>
              <a:gd name="connsiteY63" fmla="*/ 1182444 h 5207650"/>
              <a:gd name="connsiteX64" fmla="*/ 10685891 w 10718806"/>
              <a:gd name="connsiteY64" fmla="*/ 1201534 h 5207650"/>
              <a:gd name="connsiteX65" fmla="*/ 10718806 w 10718806"/>
              <a:gd name="connsiteY65" fmla="*/ 1220625 h 5207650"/>
              <a:gd name="connsiteX66" fmla="*/ 10718806 w 10718806"/>
              <a:gd name="connsiteY66" fmla="*/ 1239776 h 5207650"/>
              <a:gd name="connsiteX67" fmla="*/ 10685891 w 10718806"/>
              <a:gd name="connsiteY67" fmla="*/ 1258866 h 5207650"/>
              <a:gd name="connsiteX68" fmla="*/ 10718806 w 10718806"/>
              <a:gd name="connsiteY68" fmla="*/ 1277957 h 5207650"/>
              <a:gd name="connsiteX69" fmla="*/ 10718806 w 10718806"/>
              <a:gd name="connsiteY69" fmla="*/ 1297107 h 5207650"/>
              <a:gd name="connsiteX70" fmla="*/ 10685891 w 10718806"/>
              <a:gd name="connsiteY70" fmla="*/ 1316198 h 5207650"/>
              <a:gd name="connsiteX71" fmla="*/ 10718806 w 10718806"/>
              <a:gd name="connsiteY71" fmla="*/ 1335289 h 5207650"/>
              <a:gd name="connsiteX72" fmla="*/ 10718806 w 10718806"/>
              <a:gd name="connsiteY72" fmla="*/ 1354439 h 5207650"/>
              <a:gd name="connsiteX73" fmla="*/ 10685891 w 10718806"/>
              <a:gd name="connsiteY73" fmla="*/ 1373530 h 5207650"/>
              <a:gd name="connsiteX74" fmla="*/ 10718806 w 10718806"/>
              <a:gd name="connsiteY74" fmla="*/ 1392622 h 5207650"/>
              <a:gd name="connsiteX75" fmla="*/ 10718806 w 10718806"/>
              <a:gd name="connsiteY75" fmla="*/ 1411773 h 5207650"/>
              <a:gd name="connsiteX76" fmla="*/ 10685891 w 10718806"/>
              <a:gd name="connsiteY76" fmla="*/ 1430863 h 5207650"/>
              <a:gd name="connsiteX77" fmla="*/ 10718806 w 10718806"/>
              <a:gd name="connsiteY77" fmla="*/ 1449954 h 5207650"/>
              <a:gd name="connsiteX78" fmla="*/ 10718806 w 10718806"/>
              <a:gd name="connsiteY78" fmla="*/ 1469104 h 5207650"/>
              <a:gd name="connsiteX79" fmla="*/ 10685891 w 10718806"/>
              <a:gd name="connsiteY79" fmla="*/ 1488195 h 5207650"/>
              <a:gd name="connsiteX80" fmla="*/ 10718806 w 10718806"/>
              <a:gd name="connsiteY80" fmla="*/ 1507286 h 5207650"/>
              <a:gd name="connsiteX81" fmla="*/ 10718806 w 10718806"/>
              <a:gd name="connsiteY81" fmla="*/ 1526437 h 5207650"/>
              <a:gd name="connsiteX82" fmla="*/ 10685891 w 10718806"/>
              <a:gd name="connsiteY82" fmla="*/ 1545527 h 5207650"/>
              <a:gd name="connsiteX83" fmla="*/ 10718806 w 10718806"/>
              <a:gd name="connsiteY83" fmla="*/ 1564618 h 5207650"/>
              <a:gd name="connsiteX84" fmla="*/ 10718806 w 10718806"/>
              <a:gd name="connsiteY84" fmla="*/ 1583769 h 5207650"/>
              <a:gd name="connsiteX85" fmla="*/ 10685891 w 10718806"/>
              <a:gd name="connsiteY85" fmla="*/ 1602859 h 5207650"/>
              <a:gd name="connsiteX86" fmla="*/ 10718806 w 10718806"/>
              <a:gd name="connsiteY86" fmla="*/ 1621951 h 5207650"/>
              <a:gd name="connsiteX87" fmla="*/ 10718806 w 10718806"/>
              <a:gd name="connsiteY87" fmla="*/ 1641101 h 5207650"/>
              <a:gd name="connsiteX88" fmla="*/ 10685891 w 10718806"/>
              <a:gd name="connsiteY88" fmla="*/ 1660192 h 5207650"/>
              <a:gd name="connsiteX89" fmla="*/ 10718806 w 10718806"/>
              <a:gd name="connsiteY89" fmla="*/ 1679283 h 5207650"/>
              <a:gd name="connsiteX90" fmla="*/ 10718806 w 10718806"/>
              <a:gd name="connsiteY90" fmla="*/ 1698433 h 5207650"/>
              <a:gd name="connsiteX91" fmla="*/ 10685891 w 10718806"/>
              <a:gd name="connsiteY91" fmla="*/ 1717523 h 5207650"/>
              <a:gd name="connsiteX92" fmla="*/ 10718806 w 10718806"/>
              <a:gd name="connsiteY92" fmla="*/ 1736615 h 5207650"/>
              <a:gd name="connsiteX93" fmla="*/ 10718806 w 10718806"/>
              <a:gd name="connsiteY93" fmla="*/ 1755766 h 5207650"/>
              <a:gd name="connsiteX94" fmla="*/ 10685891 w 10718806"/>
              <a:gd name="connsiteY94" fmla="*/ 1774856 h 5207650"/>
              <a:gd name="connsiteX95" fmla="*/ 10718806 w 10718806"/>
              <a:gd name="connsiteY95" fmla="*/ 1793947 h 5207650"/>
              <a:gd name="connsiteX96" fmla="*/ 10718806 w 10718806"/>
              <a:gd name="connsiteY96" fmla="*/ 1813097 h 5207650"/>
              <a:gd name="connsiteX97" fmla="*/ 10685891 w 10718806"/>
              <a:gd name="connsiteY97" fmla="*/ 1832188 h 5207650"/>
              <a:gd name="connsiteX98" fmla="*/ 10718806 w 10718806"/>
              <a:gd name="connsiteY98" fmla="*/ 1851279 h 5207650"/>
              <a:gd name="connsiteX99" fmla="*/ 10718806 w 10718806"/>
              <a:gd name="connsiteY99" fmla="*/ 1870429 h 5207650"/>
              <a:gd name="connsiteX100" fmla="*/ 10685891 w 10718806"/>
              <a:gd name="connsiteY100" fmla="*/ 1889520 h 5207650"/>
              <a:gd name="connsiteX101" fmla="*/ 10718806 w 10718806"/>
              <a:gd name="connsiteY101" fmla="*/ 1908611 h 5207650"/>
              <a:gd name="connsiteX102" fmla="*/ 10718806 w 10718806"/>
              <a:gd name="connsiteY102" fmla="*/ 1927762 h 5207650"/>
              <a:gd name="connsiteX103" fmla="*/ 10685891 w 10718806"/>
              <a:gd name="connsiteY103" fmla="*/ 1946852 h 5207650"/>
              <a:gd name="connsiteX104" fmla="*/ 10718806 w 10718806"/>
              <a:gd name="connsiteY104" fmla="*/ 1965944 h 5207650"/>
              <a:gd name="connsiteX105" fmla="*/ 10718806 w 10718806"/>
              <a:gd name="connsiteY105" fmla="*/ 1985095 h 5207650"/>
              <a:gd name="connsiteX106" fmla="*/ 10685891 w 10718806"/>
              <a:gd name="connsiteY106" fmla="*/ 2004185 h 5207650"/>
              <a:gd name="connsiteX107" fmla="*/ 10718806 w 10718806"/>
              <a:gd name="connsiteY107" fmla="*/ 2023276 h 5207650"/>
              <a:gd name="connsiteX108" fmla="*/ 10718806 w 10718806"/>
              <a:gd name="connsiteY108" fmla="*/ 2042426 h 5207650"/>
              <a:gd name="connsiteX109" fmla="*/ 10685891 w 10718806"/>
              <a:gd name="connsiteY109" fmla="*/ 2061517 h 5207650"/>
              <a:gd name="connsiteX110" fmla="*/ 10718806 w 10718806"/>
              <a:gd name="connsiteY110" fmla="*/ 2080608 h 5207650"/>
              <a:gd name="connsiteX111" fmla="*/ 10718806 w 10718806"/>
              <a:gd name="connsiteY111" fmla="*/ 2099758 h 5207650"/>
              <a:gd name="connsiteX112" fmla="*/ 10685891 w 10718806"/>
              <a:gd name="connsiteY112" fmla="*/ 2118849 h 5207650"/>
              <a:gd name="connsiteX113" fmla="*/ 10718806 w 10718806"/>
              <a:gd name="connsiteY113" fmla="*/ 2137940 h 5207650"/>
              <a:gd name="connsiteX114" fmla="*/ 10718806 w 10718806"/>
              <a:gd name="connsiteY114" fmla="*/ 2161536 h 5207650"/>
              <a:gd name="connsiteX115" fmla="*/ 10693555 w 10718806"/>
              <a:gd name="connsiteY115" fmla="*/ 2176181 h 5207650"/>
              <a:gd name="connsiteX116" fmla="*/ 10718806 w 10718806"/>
              <a:gd name="connsiteY116" fmla="*/ 2190827 h 5207650"/>
              <a:gd name="connsiteX117" fmla="*/ 10718806 w 10718806"/>
              <a:gd name="connsiteY117" fmla="*/ 2218869 h 5207650"/>
              <a:gd name="connsiteX118" fmla="*/ 10693555 w 10718806"/>
              <a:gd name="connsiteY118" fmla="*/ 2233514 h 5207650"/>
              <a:gd name="connsiteX119" fmla="*/ 10718806 w 10718806"/>
              <a:gd name="connsiteY119" fmla="*/ 2248159 h 5207650"/>
              <a:gd name="connsiteX120" fmla="*/ 10718806 w 10718806"/>
              <a:gd name="connsiteY120" fmla="*/ 2276200 h 5207650"/>
              <a:gd name="connsiteX121" fmla="*/ 10693555 w 10718806"/>
              <a:gd name="connsiteY121" fmla="*/ 2290845 h 5207650"/>
              <a:gd name="connsiteX122" fmla="*/ 10718806 w 10718806"/>
              <a:gd name="connsiteY122" fmla="*/ 2305491 h 5207650"/>
              <a:gd name="connsiteX123" fmla="*/ 10718806 w 10718806"/>
              <a:gd name="connsiteY123" fmla="*/ 2333532 h 5207650"/>
              <a:gd name="connsiteX124" fmla="*/ 10693555 w 10718806"/>
              <a:gd name="connsiteY124" fmla="*/ 2348178 h 5207650"/>
              <a:gd name="connsiteX125" fmla="*/ 10718806 w 10718806"/>
              <a:gd name="connsiteY125" fmla="*/ 2362824 h 5207650"/>
              <a:gd name="connsiteX126" fmla="*/ 10718806 w 10718806"/>
              <a:gd name="connsiteY126" fmla="*/ 2390865 h 5207650"/>
              <a:gd name="connsiteX127" fmla="*/ 10693555 w 10718806"/>
              <a:gd name="connsiteY127" fmla="*/ 2405510 h 5207650"/>
              <a:gd name="connsiteX128" fmla="*/ 10718806 w 10718806"/>
              <a:gd name="connsiteY128" fmla="*/ 2420156 h 5207650"/>
              <a:gd name="connsiteX129" fmla="*/ 10718806 w 10718806"/>
              <a:gd name="connsiteY129" fmla="*/ 2448197 h 5207650"/>
              <a:gd name="connsiteX130" fmla="*/ 10693555 w 10718806"/>
              <a:gd name="connsiteY130" fmla="*/ 2462842 h 5207650"/>
              <a:gd name="connsiteX131" fmla="*/ 10718806 w 10718806"/>
              <a:gd name="connsiteY131" fmla="*/ 2477488 h 5207650"/>
              <a:gd name="connsiteX132" fmla="*/ 10718806 w 10718806"/>
              <a:gd name="connsiteY132" fmla="*/ 2505529 h 5207650"/>
              <a:gd name="connsiteX133" fmla="*/ 10693555 w 10718806"/>
              <a:gd name="connsiteY133" fmla="*/ 2520174 h 5207650"/>
              <a:gd name="connsiteX134" fmla="*/ 10718806 w 10718806"/>
              <a:gd name="connsiteY134" fmla="*/ 2534820 h 5207650"/>
              <a:gd name="connsiteX135" fmla="*/ 10718806 w 10718806"/>
              <a:gd name="connsiteY135" fmla="*/ 2562861 h 5207650"/>
              <a:gd name="connsiteX136" fmla="*/ 10693555 w 10718806"/>
              <a:gd name="connsiteY136" fmla="*/ 2577506 h 5207650"/>
              <a:gd name="connsiteX137" fmla="*/ 10718806 w 10718806"/>
              <a:gd name="connsiteY137" fmla="*/ 2592152 h 5207650"/>
              <a:gd name="connsiteX138" fmla="*/ 10718806 w 10718806"/>
              <a:gd name="connsiteY138" fmla="*/ 2620193 h 5207650"/>
              <a:gd name="connsiteX139" fmla="*/ 10693555 w 10718806"/>
              <a:gd name="connsiteY139" fmla="*/ 2634838 h 5207650"/>
              <a:gd name="connsiteX140" fmla="*/ 10718806 w 10718806"/>
              <a:gd name="connsiteY140" fmla="*/ 2649484 h 5207650"/>
              <a:gd name="connsiteX141" fmla="*/ 10718806 w 10718806"/>
              <a:gd name="connsiteY141" fmla="*/ 2677525 h 5207650"/>
              <a:gd name="connsiteX142" fmla="*/ 10693555 w 10718806"/>
              <a:gd name="connsiteY142" fmla="*/ 2692171 h 5207650"/>
              <a:gd name="connsiteX143" fmla="*/ 10718806 w 10718806"/>
              <a:gd name="connsiteY143" fmla="*/ 2706817 h 5207650"/>
              <a:gd name="connsiteX144" fmla="*/ 10718806 w 10718806"/>
              <a:gd name="connsiteY144" fmla="*/ 2734858 h 5207650"/>
              <a:gd name="connsiteX145" fmla="*/ 10693555 w 10718806"/>
              <a:gd name="connsiteY145" fmla="*/ 2749503 h 5207650"/>
              <a:gd name="connsiteX146" fmla="*/ 10718806 w 10718806"/>
              <a:gd name="connsiteY146" fmla="*/ 2764149 h 5207650"/>
              <a:gd name="connsiteX147" fmla="*/ 10718806 w 10718806"/>
              <a:gd name="connsiteY147" fmla="*/ 2792190 h 5207650"/>
              <a:gd name="connsiteX148" fmla="*/ 10693555 w 10718806"/>
              <a:gd name="connsiteY148" fmla="*/ 2806835 h 5207650"/>
              <a:gd name="connsiteX149" fmla="*/ 10718806 w 10718806"/>
              <a:gd name="connsiteY149" fmla="*/ 2821481 h 5207650"/>
              <a:gd name="connsiteX150" fmla="*/ 10718806 w 10718806"/>
              <a:gd name="connsiteY150" fmla="*/ 2849522 h 5207650"/>
              <a:gd name="connsiteX151" fmla="*/ 10693555 w 10718806"/>
              <a:gd name="connsiteY151" fmla="*/ 2864167 h 5207650"/>
              <a:gd name="connsiteX152" fmla="*/ 10718806 w 10718806"/>
              <a:gd name="connsiteY152" fmla="*/ 2878813 h 5207650"/>
              <a:gd name="connsiteX153" fmla="*/ 10718806 w 10718806"/>
              <a:gd name="connsiteY153" fmla="*/ 2906854 h 5207650"/>
              <a:gd name="connsiteX154" fmla="*/ 10693555 w 10718806"/>
              <a:gd name="connsiteY154" fmla="*/ 2921499 h 5207650"/>
              <a:gd name="connsiteX155" fmla="*/ 10718806 w 10718806"/>
              <a:gd name="connsiteY155" fmla="*/ 2936145 h 5207650"/>
              <a:gd name="connsiteX156" fmla="*/ 10718806 w 10718806"/>
              <a:gd name="connsiteY156" fmla="*/ 2964186 h 5207650"/>
              <a:gd name="connsiteX157" fmla="*/ 10693555 w 10718806"/>
              <a:gd name="connsiteY157" fmla="*/ 2978831 h 5207650"/>
              <a:gd name="connsiteX158" fmla="*/ 10718806 w 10718806"/>
              <a:gd name="connsiteY158" fmla="*/ 2993478 h 5207650"/>
              <a:gd name="connsiteX159" fmla="*/ 10718806 w 10718806"/>
              <a:gd name="connsiteY159" fmla="*/ 3021519 h 5207650"/>
              <a:gd name="connsiteX160" fmla="*/ 10693555 w 10718806"/>
              <a:gd name="connsiteY160" fmla="*/ 3036164 h 5207650"/>
              <a:gd name="connsiteX161" fmla="*/ 10718806 w 10718806"/>
              <a:gd name="connsiteY161" fmla="*/ 3050810 h 5207650"/>
              <a:gd name="connsiteX162" fmla="*/ 10718806 w 10718806"/>
              <a:gd name="connsiteY162" fmla="*/ 3078851 h 5207650"/>
              <a:gd name="connsiteX163" fmla="*/ 10693555 w 10718806"/>
              <a:gd name="connsiteY163" fmla="*/ 3093496 h 5207650"/>
              <a:gd name="connsiteX164" fmla="*/ 10718806 w 10718806"/>
              <a:gd name="connsiteY164" fmla="*/ 3108142 h 5207650"/>
              <a:gd name="connsiteX165" fmla="*/ 10718806 w 10718806"/>
              <a:gd name="connsiteY165" fmla="*/ 3136183 h 5207650"/>
              <a:gd name="connsiteX166" fmla="*/ 10693555 w 10718806"/>
              <a:gd name="connsiteY166" fmla="*/ 3150828 h 5207650"/>
              <a:gd name="connsiteX167" fmla="*/ 10718806 w 10718806"/>
              <a:gd name="connsiteY167" fmla="*/ 3165474 h 5207650"/>
              <a:gd name="connsiteX168" fmla="*/ 10718806 w 10718806"/>
              <a:gd name="connsiteY168" fmla="*/ 3193515 h 5207650"/>
              <a:gd name="connsiteX169" fmla="*/ 10693555 w 10718806"/>
              <a:gd name="connsiteY169" fmla="*/ 3208160 h 5207650"/>
              <a:gd name="connsiteX170" fmla="*/ 10718806 w 10718806"/>
              <a:gd name="connsiteY170" fmla="*/ 3222806 h 5207650"/>
              <a:gd name="connsiteX171" fmla="*/ 10718806 w 10718806"/>
              <a:gd name="connsiteY171" fmla="*/ 3250847 h 5207650"/>
              <a:gd name="connsiteX172" fmla="*/ 10693555 w 10718806"/>
              <a:gd name="connsiteY172" fmla="*/ 3265492 h 5207650"/>
              <a:gd name="connsiteX173" fmla="*/ 10718806 w 10718806"/>
              <a:gd name="connsiteY173" fmla="*/ 3280138 h 5207650"/>
              <a:gd name="connsiteX174" fmla="*/ 10718806 w 10718806"/>
              <a:gd name="connsiteY174" fmla="*/ 3308179 h 5207650"/>
              <a:gd name="connsiteX175" fmla="*/ 10693555 w 10718806"/>
              <a:gd name="connsiteY175" fmla="*/ 3322825 h 5207650"/>
              <a:gd name="connsiteX176" fmla="*/ 10718806 w 10718806"/>
              <a:gd name="connsiteY176" fmla="*/ 3337471 h 5207650"/>
              <a:gd name="connsiteX177" fmla="*/ 10718806 w 10718806"/>
              <a:gd name="connsiteY177" fmla="*/ 3365512 h 5207650"/>
              <a:gd name="connsiteX178" fmla="*/ 10693555 w 10718806"/>
              <a:gd name="connsiteY178" fmla="*/ 3380157 h 5207650"/>
              <a:gd name="connsiteX179" fmla="*/ 10718806 w 10718806"/>
              <a:gd name="connsiteY179" fmla="*/ 3394803 h 5207650"/>
              <a:gd name="connsiteX180" fmla="*/ 10718806 w 10718806"/>
              <a:gd name="connsiteY180" fmla="*/ 3422844 h 5207650"/>
              <a:gd name="connsiteX181" fmla="*/ 10693555 w 10718806"/>
              <a:gd name="connsiteY181" fmla="*/ 3437489 h 5207650"/>
              <a:gd name="connsiteX182" fmla="*/ 10718806 w 10718806"/>
              <a:gd name="connsiteY182" fmla="*/ 3452135 h 5207650"/>
              <a:gd name="connsiteX183" fmla="*/ 10718806 w 10718806"/>
              <a:gd name="connsiteY183" fmla="*/ 3480176 h 5207650"/>
              <a:gd name="connsiteX184" fmla="*/ 10693555 w 10718806"/>
              <a:gd name="connsiteY184" fmla="*/ 3494821 h 5207650"/>
              <a:gd name="connsiteX185" fmla="*/ 10718806 w 10718806"/>
              <a:gd name="connsiteY185" fmla="*/ 3509467 h 5207650"/>
              <a:gd name="connsiteX186" fmla="*/ 10718806 w 10718806"/>
              <a:gd name="connsiteY186" fmla="*/ 3537508 h 5207650"/>
              <a:gd name="connsiteX187" fmla="*/ 10693555 w 10718806"/>
              <a:gd name="connsiteY187" fmla="*/ 3552153 h 5207650"/>
              <a:gd name="connsiteX188" fmla="*/ 10718806 w 10718806"/>
              <a:gd name="connsiteY188" fmla="*/ 3566799 h 5207650"/>
              <a:gd name="connsiteX189" fmla="*/ 10718806 w 10718806"/>
              <a:gd name="connsiteY189" fmla="*/ 3594840 h 5207650"/>
              <a:gd name="connsiteX190" fmla="*/ 10693555 w 10718806"/>
              <a:gd name="connsiteY190" fmla="*/ 3609485 h 5207650"/>
              <a:gd name="connsiteX191" fmla="*/ 10718806 w 10718806"/>
              <a:gd name="connsiteY191" fmla="*/ 3624131 h 5207650"/>
              <a:gd name="connsiteX192" fmla="*/ 10718806 w 10718806"/>
              <a:gd name="connsiteY192" fmla="*/ 3652173 h 5207650"/>
              <a:gd name="connsiteX193" fmla="*/ 10693555 w 10718806"/>
              <a:gd name="connsiteY193" fmla="*/ 3666818 h 5207650"/>
              <a:gd name="connsiteX194" fmla="*/ 10718806 w 10718806"/>
              <a:gd name="connsiteY194" fmla="*/ 3681464 h 5207650"/>
              <a:gd name="connsiteX195" fmla="*/ 10718806 w 10718806"/>
              <a:gd name="connsiteY195" fmla="*/ 3709505 h 5207650"/>
              <a:gd name="connsiteX196" fmla="*/ 10693555 w 10718806"/>
              <a:gd name="connsiteY196" fmla="*/ 3724150 h 5207650"/>
              <a:gd name="connsiteX197" fmla="*/ 10718806 w 10718806"/>
              <a:gd name="connsiteY197" fmla="*/ 3738796 h 5207650"/>
              <a:gd name="connsiteX198" fmla="*/ 10718806 w 10718806"/>
              <a:gd name="connsiteY198" fmla="*/ 3766837 h 5207650"/>
              <a:gd name="connsiteX199" fmla="*/ 10693555 w 10718806"/>
              <a:gd name="connsiteY199" fmla="*/ 3781482 h 5207650"/>
              <a:gd name="connsiteX200" fmla="*/ 10718806 w 10718806"/>
              <a:gd name="connsiteY200" fmla="*/ 3796128 h 5207650"/>
              <a:gd name="connsiteX201" fmla="*/ 10718806 w 10718806"/>
              <a:gd name="connsiteY201" fmla="*/ 3824169 h 5207650"/>
              <a:gd name="connsiteX202" fmla="*/ 10693555 w 10718806"/>
              <a:gd name="connsiteY202" fmla="*/ 3838814 h 5207650"/>
              <a:gd name="connsiteX203" fmla="*/ 10718806 w 10718806"/>
              <a:gd name="connsiteY203" fmla="*/ 3853460 h 5207650"/>
              <a:gd name="connsiteX204" fmla="*/ 10718806 w 10718806"/>
              <a:gd name="connsiteY204" fmla="*/ 3881501 h 5207650"/>
              <a:gd name="connsiteX205" fmla="*/ 10693555 w 10718806"/>
              <a:gd name="connsiteY205" fmla="*/ 3896146 h 5207650"/>
              <a:gd name="connsiteX206" fmla="*/ 10718806 w 10718806"/>
              <a:gd name="connsiteY206" fmla="*/ 3910792 h 5207650"/>
              <a:gd name="connsiteX207" fmla="*/ 10718806 w 10718806"/>
              <a:gd name="connsiteY207" fmla="*/ 3938833 h 5207650"/>
              <a:gd name="connsiteX208" fmla="*/ 10693555 w 10718806"/>
              <a:gd name="connsiteY208" fmla="*/ 3953479 h 5207650"/>
              <a:gd name="connsiteX209" fmla="*/ 10718806 w 10718806"/>
              <a:gd name="connsiteY209" fmla="*/ 3968125 h 5207650"/>
              <a:gd name="connsiteX210" fmla="*/ 10718806 w 10718806"/>
              <a:gd name="connsiteY210" fmla="*/ 3996166 h 5207650"/>
              <a:gd name="connsiteX211" fmla="*/ 10693555 w 10718806"/>
              <a:gd name="connsiteY211" fmla="*/ 4010811 h 5207650"/>
              <a:gd name="connsiteX212" fmla="*/ 10718806 w 10718806"/>
              <a:gd name="connsiteY212" fmla="*/ 4025457 h 5207650"/>
              <a:gd name="connsiteX213" fmla="*/ 10718806 w 10718806"/>
              <a:gd name="connsiteY213" fmla="*/ 4053498 h 5207650"/>
              <a:gd name="connsiteX214" fmla="*/ 10693555 w 10718806"/>
              <a:gd name="connsiteY214" fmla="*/ 4068143 h 5207650"/>
              <a:gd name="connsiteX215" fmla="*/ 10718806 w 10718806"/>
              <a:gd name="connsiteY215" fmla="*/ 4082789 h 5207650"/>
              <a:gd name="connsiteX216" fmla="*/ 10718806 w 10718806"/>
              <a:gd name="connsiteY216" fmla="*/ 4110830 h 5207650"/>
              <a:gd name="connsiteX217" fmla="*/ 10693555 w 10718806"/>
              <a:gd name="connsiteY217" fmla="*/ 4125475 h 5207650"/>
              <a:gd name="connsiteX218" fmla="*/ 10718806 w 10718806"/>
              <a:gd name="connsiteY218" fmla="*/ 4140121 h 5207650"/>
              <a:gd name="connsiteX219" fmla="*/ 10718806 w 10718806"/>
              <a:gd name="connsiteY219" fmla="*/ 4168162 h 5207650"/>
              <a:gd name="connsiteX220" fmla="*/ 10693555 w 10718806"/>
              <a:gd name="connsiteY220" fmla="*/ 4182807 h 5207650"/>
              <a:gd name="connsiteX221" fmla="*/ 10718806 w 10718806"/>
              <a:gd name="connsiteY221" fmla="*/ 4197453 h 5207650"/>
              <a:gd name="connsiteX222" fmla="*/ 10718806 w 10718806"/>
              <a:gd name="connsiteY222" fmla="*/ 4225494 h 5207650"/>
              <a:gd name="connsiteX223" fmla="*/ 10693555 w 10718806"/>
              <a:gd name="connsiteY223" fmla="*/ 4240139 h 5207650"/>
              <a:gd name="connsiteX224" fmla="*/ 10718806 w 10718806"/>
              <a:gd name="connsiteY224" fmla="*/ 4254785 h 5207650"/>
              <a:gd name="connsiteX225" fmla="*/ 10718806 w 10718806"/>
              <a:gd name="connsiteY225" fmla="*/ 4282827 h 5207650"/>
              <a:gd name="connsiteX226" fmla="*/ 10693555 w 10718806"/>
              <a:gd name="connsiteY226" fmla="*/ 4297472 h 5207650"/>
              <a:gd name="connsiteX227" fmla="*/ 10718806 w 10718806"/>
              <a:gd name="connsiteY227" fmla="*/ 4312118 h 5207650"/>
              <a:gd name="connsiteX228" fmla="*/ 10718806 w 10718806"/>
              <a:gd name="connsiteY228" fmla="*/ 4340159 h 5207650"/>
              <a:gd name="connsiteX229" fmla="*/ 10693555 w 10718806"/>
              <a:gd name="connsiteY229" fmla="*/ 4354804 h 5207650"/>
              <a:gd name="connsiteX230" fmla="*/ 10718806 w 10718806"/>
              <a:gd name="connsiteY230" fmla="*/ 4369450 h 5207650"/>
              <a:gd name="connsiteX231" fmla="*/ 10718806 w 10718806"/>
              <a:gd name="connsiteY231" fmla="*/ 4397491 h 5207650"/>
              <a:gd name="connsiteX232" fmla="*/ 10693555 w 10718806"/>
              <a:gd name="connsiteY232" fmla="*/ 4412136 h 5207650"/>
              <a:gd name="connsiteX233" fmla="*/ 10718806 w 10718806"/>
              <a:gd name="connsiteY233" fmla="*/ 4426782 h 5207650"/>
              <a:gd name="connsiteX234" fmla="*/ 10718806 w 10718806"/>
              <a:gd name="connsiteY234" fmla="*/ 4454823 h 5207650"/>
              <a:gd name="connsiteX235" fmla="*/ 10693555 w 10718806"/>
              <a:gd name="connsiteY235" fmla="*/ 4469468 h 5207650"/>
              <a:gd name="connsiteX236" fmla="*/ 10718806 w 10718806"/>
              <a:gd name="connsiteY236" fmla="*/ 4484114 h 5207650"/>
              <a:gd name="connsiteX237" fmla="*/ 10718806 w 10718806"/>
              <a:gd name="connsiteY237" fmla="*/ 4512155 h 5207650"/>
              <a:gd name="connsiteX238" fmla="*/ 10693555 w 10718806"/>
              <a:gd name="connsiteY238" fmla="*/ 4526800 h 5207650"/>
              <a:gd name="connsiteX239" fmla="*/ 10718806 w 10718806"/>
              <a:gd name="connsiteY239" fmla="*/ 4541446 h 5207650"/>
              <a:gd name="connsiteX240" fmla="*/ 10718806 w 10718806"/>
              <a:gd name="connsiteY240" fmla="*/ 4569488 h 5207650"/>
              <a:gd name="connsiteX241" fmla="*/ 10693555 w 10718806"/>
              <a:gd name="connsiteY241" fmla="*/ 4584133 h 5207650"/>
              <a:gd name="connsiteX242" fmla="*/ 10718806 w 10718806"/>
              <a:gd name="connsiteY242" fmla="*/ 4598779 h 5207650"/>
              <a:gd name="connsiteX243" fmla="*/ 10718806 w 10718806"/>
              <a:gd name="connsiteY243" fmla="*/ 4626820 h 5207650"/>
              <a:gd name="connsiteX244" fmla="*/ 10693555 w 10718806"/>
              <a:gd name="connsiteY244" fmla="*/ 4641465 h 5207650"/>
              <a:gd name="connsiteX245" fmla="*/ 10718806 w 10718806"/>
              <a:gd name="connsiteY245" fmla="*/ 4656111 h 5207650"/>
              <a:gd name="connsiteX246" fmla="*/ 10718806 w 10718806"/>
              <a:gd name="connsiteY246" fmla="*/ 4679758 h 5207650"/>
              <a:gd name="connsiteX247" fmla="*/ 10685979 w 10718806"/>
              <a:gd name="connsiteY247" fmla="*/ 4698797 h 5207650"/>
              <a:gd name="connsiteX248" fmla="*/ 10718806 w 10718806"/>
              <a:gd name="connsiteY248" fmla="*/ 4717838 h 5207650"/>
              <a:gd name="connsiteX249" fmla="*/ 10718806 w 10718806"/>
              <a:gd name="connsiteY249" fmla="*/ 4737091 h 5207650"/>
              <a:gd name="connsiteX250" fmla="*/ 10685979 w 10718806"/>
              <a:gd name="connsiteY250" fmla="*/ 4756131 h 5207650"/>
              <a:gd name="connsiteX251" fmla="*/ 10718806 w 10718806"/>
              <a:gd name="connsiteY251" fmla="*/ 4775170 h 5207650"/>
              <a:gd name="connsiteX252" fmla="*/ 10718806 w 10718806"/>
              <a:gd name="connsiteY252" fmla="*/ 4794423 h 5207650"/>
              <a:gd name="connsiteX253" fmla="*/ 10685979 w 10718806"/>
              <a:gd name="connsiteY253" fmla="*/ 4813462 h 5207650"/>
              <a:gd name="connsiteX254" fmla="*/ 10718806 w 10718806"/>
              <a:gd name="connsiteY254" fmla="*/ 4832502 h 5207650"/>
              <a:gd name="connsiteX255" fmla="*/ 10718806 w 10718806"/>
              <a:gd name="connsiteY255" fmla="*/ 4851755 h 5207650"/>
              <a:gd name="connsiteX256" fmla="*/ 10685979 w 10718806"/>
              <a:gd name="connsiteY256" fmla="*/ 4870794 h 5207650"/>
              <a:gd name="connsiteX257" fmla="*/ 10718806 w 10718806"/>
              <a:gd name="connsiteY257" fmla="*/ 4889834 h 5207650"/>
              <a:gd name="connsiteX258" fmla="*/ 10718806 w 10718806"/>
              <a:gd name="connsiteY258" fmla="*/ 4909087 h 5207650"/>
              <a:gd name="connsiteX259" fmla="*/ 10685979 w 10718806"/>
              <a:gd name="connsiteY259" fmla="*/ 4928126 h 5207650"/>
              <a:gd name="connsiteX260" fmla="*/ 10718806 w 10718806"/>
              <a:gd name="connsiteY260" fmla="*/ 4947166 h 5207650"/>
              <a:gd name="connsiteX261" fmla="*/ 10718806 w 10718806"/>
              <a:gd name="connsiteY261" fmla="*/ 4966419 h 5207650"/>
              <a:gd name="connsiteX262" fmla="*/ 10685979 w 10718806"/>
              <a:gd name="connsiteY262" fmla="*/ 4985458 h 5207650"/>
              <a:gd name="connsiteX263" fmla="*/ 10718806 w 10718806"/>
              <a:gd name="connsiteY263" fmla="*/ 5004498 h 5207650"/>
              <a:gd name="connsiteX264" fmla="*/ 10718806 w 10718806"/>
              <a:gd name="connsiteY264" fmla="*/ 5023751 h 5207650"/>
              <a:gd name="connsiteX265" fmla="*/ 10685979 w 10718806"/>
              <a:gd name="connsiteY265" fmla="*/ 5042790 h 5207650"/>
              <a:gd name="connsiteX266" fmla="*/ 10718806 w 10718806"/>
              <a:gd name="connsiteY266" fmla="*/ 5061831 h 5207650"/>
              <a:gd name="connsiteX267" fmla="*/ 10718806 w 10718806"/>
              <a:gd name="connsiteY267" fmla="*/ 5081084 h 5207650"/>
              <a:gd name="connsiteX268" fmla="*/ 10685979 w 10718806"/>
              <a:gd name="connsiteY268" fmla="*/ 5100123 h 5207650"/>
              <a:gd name="connsiteX269" fmla="*/ 10718806 w 10718806"/>
              <a:gd name="connsiteY269" fmla="*/ 5119163 h 5207650"/>
              <a:gd name="connsiteX270" fmla="*/ 10718806 w 10718806"/>
              <a:gd name="connsiteY270" fmla="*/ 5138416 h 5207650"/>
              <a:gd name="connsiteX271" fmla="*/ 10685979 w 10718806"/>
              <a:gd name="connsiteY271" fmla="*/ 5157455 h 5207650"/>
              <a:gd name="connsiteX272" fmla="*/ 10718806 w 10718806"/>
              <a:gd name="connsiteY272" fmla="*/ 5176495 h 5207650"/>
              <a:gd name="connsiteX273" fmla="*/ 10718806 w 10718806"/>
              <a:gd name="connsiteY273" fmla="*/ 5195748 h 5207650"/>
              <a:gd name="connsiteX274" fmla="*/ 10698284 w 10718806"/>
              <a:gd name="connsiteY274" fmla="*/ 5207650 h 5207650"/>
              <a:gd name="connsiteX275" fmla="*/ 34228 w 10718806"/>
              <a:gd name="connsiteY275" fmla="*/ 5207650 h 5207650"/>
              <a:gd name="connsiteX276" fmla="*/ 46857 w 10718806"/>
              <a:gd name="connsiteY276" fmla="*/ 5200325 h 5207650"/>
              <a:gd name="connsiteX277" fmla="*/ 0 w 10718806"/>
              <a:gd name="connsiteY277" fmla="*/ 5173148 h 5207650"/>
              <a:gd name="connsiteX278" fmla="*/ 0 w 10718806"/>
              <a:gd name="connsiteY278" fmla="*/ 5170170 h 5207650"/>
              <a:gd name="connsiteX279" fmla="*/ 46857 w 10718806"/>
              <a:gd name="connsiteY279" fmla="*/ 5142993 h 5207650"/>
              <a:gd name="connsiteX280" fmla="*/ 0 w 10718806"/>
              <a:gd name="connsiteY280" fmla="*/ 5115816 h 5207650"/>
              <a:gd name="connsiteX281" fmla="*/ 0 w 10718806"/>
              <a:gd name="connsiteY281" fmla="*/ 5112838 h 5207650"/>
              <a:gd name="connsiteX282" fmla="*/ 46857 w 10718806"/>
              <a:gd name="connsiteY282" fmla="*/ 5085661 h 5207650"/>
              <a:gd name="connsiteX283" fmla="*/ 0 w 10718806"/>
              <a:gd name="connsiteY283" fmla="*/ 5058484 h 5207650"/>
              <a:gd name="connsiteX284" fmla="*/ 0 w 10718806"/>
              <a:gd name="connsiteY284" fmla="*/ 5055506 h 5207650"/>
              <a:gd name="connsiteX285" fmla="*/ 46857 w 10718806"/>
              <a:gd name="connsiteY285" fmla="*/ 5028329 h 5207650"/>
              <a:gd name="connsiteX286" fmla="*/ 0 w 10718806"/>
              <a:gd name="connsiteY286" fmla="*/ 5001152 h 5207650"/>
              <a:gd name="connsiteX287" fmla="*/ 0 w 10718806"/>
              <a:gd name="connsiteY287" fmla="*/ 4998174 h 5207650"/>
              <a:gd name="connsiteX288" fmla="*/ 46857 w 10718806"/>
              <a:gd name="connsiteY288" fmla="*/ 4970998 h 5207650"/>
              <a:gd name="connsiteX289" fmla="*/ 0 w 10718806"/>
              <a:gd name="connsiteY289" fmla="*/ 4943820 h 5207650"/>
              <a:gd name="connsiteX290" fmla="*/ 0 w 10718806"/>
              <a:gd name="connsiteY290" fmla="*/ 4940842 h 5207650"/>
              <a:gd name="connsiteX291" fmla="*/ 46857 w 10718806"/>
              <a:gd name="connsiteY291" fmla="*/ 4913664 h 5207650"/>
              <a:gd name="connsiteX292" fmla="*/ 0 w 10718806"/>
              <a:gd name="connsiteY292" fmla="*/ 4886487 h 5207650"/>
              <a:gd name="connsiteX293" fmla="*/ 0 w 10718806"/>
              <a:gd name="connsiteY293" fmla="*/ 4879115 h 5207650"/>
              <a:gd name="connsiteX294" fmla="*/ 39281 w 10718806"/>
              <a:gd name="connsiteY294" fmla="*/ 4856332 h 5207650"/>
              <a:gd name="connsiteX295" fmla="*/ 0 w 10718806"/>
              <a:gd name="connsiteY295" fmla="*/ 4833549 h 5207650"/>
              <a:gd name="connsiteX296" fmla="*/ 0 w 10718806"/>
              <a:gd name="connsiteY296" fmla="*/ 4821783 h 5207650"/>
              <a:gd name="connsiteX297" fmla="*/ 39281 w 10718806"/>
              <a:gd name="connsiteY297" fmla="*/ 4799000 h 5207650"/>
              <a:gd name="connsiteX298" fmla="*/ 0 w 10718806"/>
              <a:gd name="connsiteY298" fmla="*/ 4776217 h 5207650"/>
              <a:gd name="connsiteX299" fmla="*/ 0 w 10718806"/>
              <a:gd name="connsiteY299" fmla="*/ 4764451 h 5207650"/>
              <a:gd name="connsiteX300" fmla="*/ 39281 w 10718806"/>
              <a:gd name="connsiteY300" fmla="*/ 4741667 h 5207650"/>
              <a:gd name="connsiteX301" fmla="*/ 0 w 10718806"/>
              <a:gd name="connsiteY301" fmla="*/ 4718884 h 5207650"/>
              <a:gd name="connsiteX302" fmla="*/ 0 w 10718806"/>
              <a:gd name="connsiteY302" fmla="*/ 4707118 h 5207650"/>
              <a:gd name="connsiteX303" fmla="*/ 39281 w 10718806"/>
              <a:gd name="connsiteY303" fmla="*/ 4684335 h 5207650"/>
              <a:gd name="connsiteX304" fmla="*/ 0 w 10718806"/>
              <a:gd name="connsiteY304" fmla="*/ 4661552 h 5207650"/>
              <a:gd name="connsiteX305" fmla="*/ 0 w 10718806"/>
              <a:gd name="connsiteY305" fmla="*/ 4649786 h 5207650"/>
              <a:gd name="connsiteX306" fmla="*/ 39281 w 10718806"/>
              <a:gd name="connsiteY306" fmla="*/ 4627003 h 5207650"/>
              <a:gd name="connsiteX307" fmla="*/ 0 w 10718806"/>
              <a:gd name="connsiteY307" fmla="*/ 4604220 h 5207650"/>
              <a:gd name="connsiteX308" fmla="*/ 0 w 10718806"/>
              <a:gd name="connsiteY308" fmla="*/ 4592454 h 5207650"/>
              <a:gd name="connsiteX309" fmla="*/ 39281 w 10718806"/>
              <a:gd name="connsiteY309" fmla="*/ 4569671 h 5207650"/>
              <a:gd name="connsiteX310" fmla="*/ 0 w 10718806"/>
              <a:gd name="connsiteY310" fmla="*/ 4546888 h 5207650"/>
              <a:gd name="connsiteX311" fmla="*/ 0 w 10718806"/>
              <a:gd name="connsiteY311" fmla="*/ 4535122 h 5207650"/>
              <a:gd name="connsiteX312" fmla="*/ 39281 w 10718806"/>
              <a:gd name="connsiteY312" fmla="*/ 4512339 h 5207650"/>
              <a:gd name="connsiteX313" fmla="*/ 0 w 10718806"/>
              <a:gd name="connsiteY313" fmla="*/ 4489556 h 5207650"/>
              <a:gd name="connsiteX314" fmla="*/ 0 w 10718806"/>
              <a:gd name="connsiteY314" fmla="*/ 4477790 h 5207650"/>
              <a:gd name="connsiteX315" fmla="*/ 39281 w 10718806"/>
              <a:gd name="connsiteY315" fmla="*/ 4455006 h 5207650"/>
              <a:gd name="connsiteX316" fmla="*/ 0 w 10718806"/>
              <a:gd name="connsiteY316" fmla="*/ 4432223 h 5207650"/>
              <a:gd name="connsiteX317" fmla="*/ 0 w 10718806"/>
              <a:gd name="connsiteY317" fmla="*/ 4420457 h 5207650"/>
              <a:gd name="connsiteX318" fmla="*/ 39281 w 10718806"/>
              <a:gd name="connsiteY318" fmla="*/ 4397674 h 5207650"/>
              <a:gd name="connsiteX319" fmla="*/ 0 w 10718806"/>
              <a:gd name="connsiteY319" fmla="*/ 4374891 h 5207650"/>
              <a:gd name="connsiteX320" fmla="*/ 0 w 10718806"/>
              <a:gd name="connsiteY320" fmla="*/ 4363125 h 5207650"/>
              <a:gd name="connsiteX321" fmla="*/ 39281 w 10718806"/>
              <a:gd name="connsiteY321" fmla="*/ 4340342 h 5207650"/>
              <a:gd name="connsiteX322" fmla="*/ 0 w 10718806"/>
              <a:gd name="connsiteY322" fmla="*/ 4317559 h 5207650"/>
              <a:gd name="connsiteX323" fmla="*/ 0 w 10718806"/>
              <a:gd name="connsiteY323" fmla="*/ 4305793 h 5207650"/>
              <a:gd name="connsiteX324" fmla="*/ 39281 w 10718806"/>
              <a:gd name="connsiteY324" fmla="*/ 4283010 h 5207650"/>
              <a:gd name="connsiteX325" fmla="*/ 0 w 10718806"/>
              <a:gd name="connsiteY325" fmla="*/ 4260227 h 5207650"/>
              <a:gd name="connsiteX326" fmla="*/ 0 w 10718806"/>
              <a:gd name="connsiteY326" fmla="*/ 4248461 h 5207650"/>
              <a:gd name="connsiteX327" fmla="*/ 39281 w 10718806"/>
              <a:gd name="connsiteY327" fmla="*/ 4225678 h 5207650"/>
              <a:gd name="connsiteX328" fmla="*/ 0 w 10718806"/>
              <a:gd name="connsiteY328" fmla="*/ 4202895 h 5207650"/>
              <a:gd name="connsiteX329" fmla="*/ 0 w 10718806"/>
              <a:gd name="connsiteY329" fmla="*/ 4191129 h 5207650"/>
              <a:gd name="connsiteX330" fmla="*/ 39281 w 10718806"/>
              <a:gd name="connsiteY330" fmla="*/ 4168346 h 5207650"/>
              <a:gd name="connsiteX331" fmla="*/ 0 w 10718806"/>
              <a:gd name="connsiteY331" fmla="*/ 4145562 h 5207650"/>
              <a:gd name="connsiteX332" fmla="*/ 0 w 10718806"/>
              <a:gd name="connsiteY332" fmla="*/ 4133796 h 5207650"/>
              <a:gd name="connsiteX333" fmla="*/ 39281 w 10718806"/>
              <a:gd name="connsiteY333" fmla="*/ 4111013 h 5207650"/>
              <a:gd name="connsiteX334" fmla="*/ 0 w 10718806"/>
              <a:gd name="connsiteY334" fmla="*/ 4088230 h 5207650"/>
              <a:gd name="connsiteX335" fmla="*/ 0 w 10718806"/>
              <a:gd name="connsiteY335" fmla="*/ 4076464 h 5207650"/>
              <a:gd name="connsiteX336" fmla="*/ 39281 w 10718806"/>
              <a:gd name="connsiteY336" fmla="*/ 4053681 h 5207650"/>
              <a:gd name="connsiteX337" fmla="*/ 0 w 10718806"/>
              <a:gd name="connsiteY337" fmla="*/ 4030898 h 5207650"/>
              <a:gd name="connsiteX338" fmla="*/ 0 w 10718806"/>
              <a:gd name="connsiteY338" fmla="*/ 4019132 h 5207650"/>
              <a:gd name="connsiteX339" fmla="*/ 39281 w 10718806"/>
              <a:gd name="connsiteY339" fmla="*/ 3996349 h 5207650"/>
              <a:gd name="connsiteX340" fmla="*/ 0 w 10718806"/>
              <a:gd name="connsiteY340" fmla="*/ 3973566 h 5207650"/>
              <a:gd name="connsiteX341" fmla="*/ 0 w 10718806"/>
              <a:gd name="connsiteY341" fmla="*/ 3961800 h 5207650"/>
              <a:gd name="connsiteX342" fmla="*/ 39281 w 10718806"/>
              <a:gd name="connsiteY342" fmla="*/ 3939017 h 5207650"/>
              <a:gd name="connsiteX343" fmla="*/ 0 w 10718806"/>
              <a:gd name="connsiteY343" fmla="*/ 3916234 h 5207650"/>
              <a:gd name="connsiteX344" fmla="*/ 0 w 10718806"/>
              <a:gd name="connsiteY344" fmla="*/ 3904468 h 5207650"/>
              <a:gd name="connsiteX345" fmla="*/ 39281 w 10718806"/>
              <a:gd name="connsiteY345" fmla="*/ 3881685 h 5207650"/>
              <a:gd name="connsiteX346" fmla="*/ 0 w 10718806"/>
              <a:gd name="connsiteY346" fmla="*/ 3858902 h 5207650"/>
              <a:gd name="connsiteX347" fmla="*/ 0 w 10718806"/>
              <a:gd name="connsiteY347" fmla="*/ 3847136 h 5207650"/>
              <a:gd name="connsiteX348" fmla="*/ 39281 w 10718806"/>
              <a:gd name="connsiteY348" fmla="*/ 3824352 h 5207650"/>
              <a:gd name="connsiteX349" fmla="*/ 0 w 10718806"/>
              <a:gd name="connsiteY349" fmla="*/ 3801569 h 5207650"/>
              <a:gd name="connsiteX350" fmla="*/ 0 w 10718806"/>
              <a:gd name="connsiteY350" fmla="*/ 3789803 h 5207650"/>
              <a:gd name="connsiteX351" fmla="*/ 39281 w 10718806"/>
              <a:gd name="connsiteY351" fmla="*/ 3767020 h 5207650"/>
              <a:gd name="connsiteX352" fmla="*/ 0 w 10718806"/>
              <a:gd name="connsiteY352" fmla="*/ 3744237 h 5207650"/>
              <a:gd name="connsiteX353" fmla="*/ 0 w 10718806"/>
              <a:gd name="connsiteY353" fmla="*/ 3732471 h 5207650"/>
              <a:gd name="connsiteX354" fmla="*/ 39281 w 10718806"/>
              <a:gd name="connsiteY354" fmla="*/ 3709688 h 5207650"/>
              <a:gd name="connsiteX355" fmla="*/ 0 w 10718806"/>
              <a:gd name="connsiteY355" fmla="*/ 3686905 h 5207650"/>
              <a:gd name="connsiteX356" fmla="*/ 0 w 10718806"/>
              <a:gd name="connsiteY356" fmla="*/ 3675139 h 5207650"/>
              <a:gd name="connsiteX357" fmla="*/ 39281 w 10718806"/>
              <a:gd name="connsiteY357" fmla="*/ 3652356 h 5207650"/>
              <a:gd name="connsiteX358" fmla="*/ 0 w 10718806"/>
              <a:gd name="connsiteY358" fmla="*/ 3629573 h 5207650"/>
              <a:gd name="connsiteX359" fmla="*/ 0 w 10718806"/>
              <a:gd name="connsiteY359" fmla="*/ 3617807 h 5207650"/>
              <a:gd name="connsiteX360" fmla="*/ 39281 w 10718806"/>
              <a:gd name="connsiteY360" fmla="*/ 3595024 h 5207650"/>
              <a:gd name="connsiteX361" fmla="*/ 0 w 10718806"/>
              <a:gd name="connsiteY361" fmla="*/ 3572241 h 5207650"/>
              <a:gd name="connsiteX362" fmla="*/ 0 w 10718806"/>
              <a:gd name="connsiteY362" fmla="*/ 3560475 h 5207650"/>
              <a:gd name="connsiteX363" fmla="*/ 39281 w 10718806"/>
              <a:gd name="connsiteY363" fmla="*/ 3537692 h 5207650"/>
              <a:gd name="connsiteX364" fmla="*/ 0 w 10718806"/>
              <a:gd name="connsiteY364" fmla="*/ 3514909 h 5207650"/>
              <a:gd name="connsiteX365" fmla="*/ 0 w 10718806"/>
              <a:gd name="connsiteY365" fmla="*/ 3503142 h 5207650"/>
              <a:gd name="connsiteX366" fmla="*/ 39281 w 10718806"/>
              <a:gd name="connsiteY366" fmla="*/ 3480359 h 5207650"/>
              <a:gd name="connsiteX367" fmla="*/ 0 w 10718806"/>
              <a:gd name="connsiteY367" fmla="*/ 3457576 h 5207650"/>
              <a:gd name="connsiteX368" fmla="*/ 0 w 10718806"/>
              <a:gd name="connsiteY368" fmla="*/ 3445810 h 5207650"/>
              <a:gd name="connsiteX369" fmla="*/ 39281 w 10718806"/>
              <a:gd name="connsiteY369" fmla="*/ 3423027 h 5207650"/>
              <a:gd name="connsiteX370" fmla="*/ 0 w 10718806"/>
              <a:gd name="connsiteY370" fmla="*/ 3400244 h 5207650"/>
              <a:gd name="connsiteX371" fmla="*/ 0 w 10718806"/>
              <a:gd name="connsiteY371" fmla="*/ 3388478 h 5207650"/>
              <a:gd name="connsiteX372" fmla="*/ 39281 w 10718806"/>
              <a:gd name="connsiteY372" fmla="*/ 3365695 h 5207650"/>
              <a:gd name="connsiteX373" fmla="*/ 0 w 10718806"/>
              <a:gd name="connsiteY373" fmla="*/ 3342912 h 5207650"/>
              <a:gd name="connsiteX374" fmla="*/ 0 w 10718806"/>
              <a:gd name="connsiteY374" fmla="*/ 3331146 h 5207650"/>
              <a:gd name="connsiteX375" fmla="*/ 39281 w 10718806"/>
              <a:gd name="connsiteY375" fmla="*/ 3308363 h 5207650"/>
              <a:gd name="connsiteX376" fmla="*/ 0 w 10718806"/>
              <a:gd name="connsiteY376" fmla="*/ 3285580 h 5207650"/>
              <a:gd name="connsiteX377" fmla="*/ 0 w 10718806"/>
              <a:gd name="connsiteY377" fmla="*/ 3273814 h 5207650"/>
              <a:gd name="connsiteX378" fmla="*/ 39281 w 10718806"/>
              <a:gd name="connsiteY378" fmla="*/ 3251031 h 5207650"/>
              <a:gd name="connsiteX379" fmla="*/ 0 w 10718806"/>
              <a:gd name="connsiteY379" fmla="*/ 3228248 h 5207650"/>
              <a:gd name="connsiteX380" fmla="*/ 0 w 10718806"/>
              <a:gd name="connsiteY380" fmla="*/ 3216482 h 5207650"/>
              <a:gd name="connsiteX381" fmla="*/ 39281 w 10718806"/>
              <a:gd name="connsiteY381" fmla="*/ 3193698 h 5207650"/>
              <a:gd name="connsiteX382" fmla="*/ 0 w 10718806"/>
              <a:gd name="connsiteY382" fmla="*/ 3170915 h 5207650"/>
              <a:gd name="connsiteX383" fmla="*/ 0 w 10718806"/>
              <a:gd name="connsiteY383" fmla="*/ 3159149 h 5207650"/>
              <a:gd name="connsiteX384" fmla="*/ 39281 w 10718806"/>
              <a:gd name="connsiteY384" fmla="*/ 3136366 h 5207650"/>
              <a:gd name="connsiteX385" fmla="*/ 0 w 10718806"/>
              <a:gd name="connsiteY385" fmla="*/ 3113583 h 5207650"/>
              <a:gd name="connsiteX386" fmla="*/ 0 w 10718806"/>
              <a:gd name="connsiteY386" fmla="*/ 3101817 h 5207650"/>
              <a:gd name="connsiteX387" fmla="*/ 39281 w 10718806"/>
              <a:gd name="connsiteY387" fmla="*/ 3079034 h 5207650"/>
              <a:gd name="connsiteX388" fmla="*/ 0 w 10718806"/>
              <a:gd name="connsiteY388" fmla="*/ 3056251 h 5207650"/>
              <a:gd name="connsiteX389" fmla="*/ 0 w 10718806"/>
              <a:gd name="connsiteY389" fmla="*/ 3044485 h 5207650"/>
              <a:gd name="connsiteX390" fmla="*/ 39281 w 10718806"/>
              <a:gd name="connsiteY390" fmla="*/ 3021702 h 5207650"/>
              <a:gd name="connsiteX391" fmla="*/ 0 w 10718806"/>
              <a:gd name="connsiteY391" fmla="*/ 2998919 h 5207650"/>
              <a:gd name="connsiteX392" fmla="*/ 0 w 10718806"/>
              <a:gd name="connsiteY392" fmla="*/ 2987153 h 5207650"/>
              <a:gd name="connsiteX393" fmla="*/ 39281 w 10718806"/>
              <a:gd name="connsiteY393" fmla="*/ 2964370 h 5207650"/>
              <a:gd name="connsiteX394" fmla="*/ 0 w 10718806"/>
              <a:gd name="connsiteY394" fmla="*/ 2941587 h 5207650"/>
              <a:gd name="connsiteX395" fmla="*/ 0 w 10718806"/>
              <a:gd name="connsiteY395" fmla="*/ 2929821 h 5207650"/>
              <a:gd name="connsiteX396" fmla="*/ 39281 w 10718806"/>
              <a:gd name="connsiteY396" fmla="*/ 2907038 h 5207650"/>
              <a:gd name="connsiteX397" fmla="*/ 0 w 10718806"/>
              <a:gd name="connsiteY397" fmla="*/ 2884255 h 5207650"/>
              <a:gd name="connsiteX398" fmla="*/ 0 w 10718806"/>
              <a:gd name="connsiteY398" fmla="*/ 2872488 h 5207650"/>
              <a:gd name="connsiteX399" fmla="*/ 39281 w 10718806"/>
              <a:gd name="connsiteY399" fmla="*/ 2849705 h 5207650"/>
              <a:gd name="connsiteX400" fmla="*/ 0 w 10718806"/>
              <a:gd name="connsiteY400" fmla="*/ 2826923 h 5207650"/>
              <a:gd name="connsiteX401" fmla="*/ 0 w 10718806"/>
              <a:gd name="connsiteY401" fmla="*/ 2815157 h 5207650"/>
              <a:gd name="connsiteX402" fmla="*/ 39281 w 10718806"/>
              <a:gd name="connsiteY402" fmla="*/ 2792373 h 5207650"/>
              <a:gd name="connsiteX403" fmla="*/ 0 w 10718806"/>
              <a:gd name="connsiteY403" fmla="*/ 2769590 h 5207650"/>
              <a:gd name="connsiteX404" fmla="*/ 0 w 10718806"/>
              <a:gd name="connsiteY404" fmla="*/ 2757824 h 5207650"/>
              <a:gd name="connsiteX405" fmla="*/ 39281 w 10718806"/>
              <a:gd name="connsiteY405" fmla="*/ 2735041 h 5207650"/>
              <a:gd name="connsiteX406" fmla="*/ 0 w 10718806"/>
              <a:gd name="connsiteY406" fmla="*/ 2712258 h 5207650"/>
              <a:gd name="connsiteX407" fmla="*/ 0 w 10718806"/>
              <a:gd name="connsiteY407" fmla="*/ 2700492 h 5207650"/>
              <a:gd name="connsiteX408" fmla="*/ 39281 w 10718806"/>
              <a:gd name="connsiteY408" fmla="*/ 2677709 h 5207650"/>
              <a:gd name="connsiteX409" fmla="*/ 0 w 10718806"/>
              <a:gd name="connsiteY409" fmla="*/ 2654926 h 5207650"/>
              <a:gd name="connsiteX410" fmla="*/ 0 w 10718806"/>
              <a:gd name="connsiteY410" fmla="*/ 2643160 h 5207650"/>
              <a:gd name="connsiteX411" fmla="*/ 39281 w 10718806"/>
              <a:gd name="connsiteY411" fmla="*/ 2620377 h 5207650"/>
              <a:gd name="connsiteX412" fmla="*/ 0 w 10718806"/>
              <a:gd name="connsiteY412" fmla="*/ 2597594 h 5207650"/>
              <a:gd name="connsiteX413" fmla="*/ 0 w 10718806"/>
              <a:gd name="connsiteY413" fmla="*/ 2585828 h 5207650"/>
              <a:gd name="connsiteX414" fmla="*/ 39281 w 10718806"/>
              <a:gd name="connsiteY414" fmla="*/ 2563045 h 5207650"/>
              <a:gd name="connsiteX415" fmla="*/ 0 w 10718806"/>
              <a:gd name="connsiteY415" fmla="*/ 2540261 h 5207650"/>
              <a:gd name="connsiteX416" fmla="*/ 0 w 10718806"/>
              <a:gd name="connsiteY416" fmla="*/ 2528495 h 5207650"/>
              <a:gd name="connsiteX417" fmla="*/ 39281 w 10718806"/>
              <a:gd name="connsiteY417" fmla="*/ 2505712 h 5207650"/>
              <a:gd name="connsiteX418" fmla="*/ 0 w 10718806"/>
              <a:gd name="connsiteY418" fmla="*/ 2482929 h 5207650"/>
              <a:gd name="connsiteX419" fmla="*/ 0 w 10718806"/>
              <a:gd name="connsiteY419" fmla="*/ 2471164 h 5207650"/>
              <a:gd name="connsiteX420" fmla="*/ 39281 w 10718806"/>
              <a:gd name="connsiteY420" fmla="*/ 2448381 h 5207650"/>
              <a:gd name="connsiteX421" fmla="*/ 0 w 10718806"/>
              <a:gd name="connsiteY421" fmla="*/ 2425598 h 5207650"/>
              <a:gd name="connsiteX422" fmla="*/ 0 w 10718806"/>
              <a:gd name="connsiteY422" fmla="*/ 2413832 h 5207650"/>
              <a:gd name="connsiteX423" fmla="*/ 39281 w 10718806"/>
              <a:gd name="connsiteY423" fmla="*/ 2391048 h 5207650"/>
              <a:gd name="connsiteX424" fmla="*/ 0 w 10718806"/>
              <a:gd name="connsiteY424" fmla="*/ 2368265 h 5207650"/>
              <a:gd name="connsiteX425" fmla="*/ 0 w 10718806"/>
              <a:gd name="connsiteY425" fmla="*/ 2360944 h 5207650"/>
              <a:gd name="connsiteX426" fmla="*/ 46945 w 10718806"/>
              <a:gd name="connsiteY426" fmla="*/ 2333716 h 5207650"/>
              <a:gd name="connsiteX427" fmla="*/ 0 w 10718806"/>
              <a:gd name="connsiteY427" fmla="*/ 2306488 h 5207650"/>
              <a:gd name="connsiteX428" fmla="*/ 0 w 10718806"/>
              <a:gd name="connsiteY428" fmla="*/ 2303612 h 5207650"/>
              <a:gd name="connsiteX429" fmla="*/ 46945 w 10718806"/>
              <a:gd name="connsiteY429" fmla="*/ 2276384 h 5207650"/>
              <a:gd name="connsiteX430" fmla="*/ 0 w 10718806"/>
              <a:gd name="connsiteY430" fmla="*/ 2249156 h 5207650"/>
              <a:gd name="connsiteX431" fmla="*/ 0 w 10718806"/>
              <a:gd name="connsiteY431" fmla="*/ 2246280 h 5207650"/>
              <a:gd name="connsiteX432" fmla="*/ 46945 w 10718806"/>
              <a:gd name="connsiteY432" fmla="*/ 2219052 h 5207650"/>
              <a:gd name="connsiteX433" fmla="*/ 0 w 10718806"/>
              <a:gd name="connsiteY433" fmla="*/ 2191824 h 5207650"/>
              <a:gd name="connsiteX434" fmla="*/ 0 w 10718806"/>
              <a:gd name="connsiteY434" fmla="*/ 2188948 h 5207650"/>
              <a:gd name="connsiteX435" fmla="*/ 46945 w 10718806"/>
              <a:gd name="connsiteY435" fmla="*/ 2161719 h 5207650"/>
              <a:gd name="connsiteX436" fmla="*/ 0 w 10718806"/>
              <a:gd name="connsiteY436" fmla="*/ 2134491 h 5207650"/>
              <a:gd name="connsiteX437" fmla="*/ 0 w 10718806"/>
              <a:gd name="connsiteY437" fmla="*/ 2131615 h 5207650"/>
              <a:gd name="connsiteX438" fmla="*/ 46945 w 10718806"/>
              <a:gd name="connsiteY438" fmla="*/ 2104387 h 5207650"/>
              <a:gd name="connsiteX439" fmla="*/ 0 w 10718806"/>
              <a:gd name="connsiteY439" fmla="*/ 2077159 h 5207650"/>
              <a:gd name="connsiteX440" fmla="*/ 0 w 10718806"/>
              <a:gd name="connsiteY440" fmla="*/ 2074283 h 5207650"/>
              <a:gd name="connsiteX441" fmla="*/ 46945 w 10718806"/>
              <a:gd name="connsiteY441" fmla="*/ 2047055 h 5207650"/>
              <a:gd name="connsiteX442" fmla="*/ 0 w 10718806"/>
              <a:gd name="connsiteY442" fmla="*/ 2019827 h 5207650"/>
              <a:gd name="connsiteX443" fmla="*/ 0 w 10718806"/>
              <a:gd name="connsiteY443" fmla="*/ 2016951 h 5207650"/>
              <a:gd name="connsiteX444" fmla="*/ 46945 w 10718806"/>
              <a:gd name="connsiteY444" fmla="*/ 1989723 h 5207650"/>
              <a:gd name="connsiteX445" fmla="*/ 0 w 10718806"/>
              <a:gd name="connsiteY445" fmla="*/ 1962495 h 5207650"/>
              <a:gd name="connsiteX446" fmla="*/ 0 w 10718806"/>
              <a:gd name="connsiteY446" fmla="*/ 1959619 h 5207650"/>
              <a:gd name="connsiteX447" fmla="*/ 46945 w 10718806"/>
              <a:gd name="connsiteY447" fmla="*/ 1932390 h 5207650"/>
              <a:gd name="connsiteX448" fmla="*/ 0 w 10718806"/>
              <a:gd name="connsiteY448" fmla="*/ 1905163 h 5207650"/>
              <a:gd name="connsiteX449" fmla="*/ 0 w 10718806"/>
              <a:gd name="connsiteY449" fmla="*/ 1902287 h 5207650"/>
              <a:gd name="connsiteX450" fmla="*/ 46945 w 10718806"/>
              <a:gd name="connsiteY450" fmla="*/ 1875059 h 5207650"/>
              <a:gd name="connsiteX451" fmla="*/ 0 w 10718806"/>
              <a:gd name="connsiteY451" fmla="*/ 1847831 h 5207650"/>
              <a:gd name="connsiteX452" fmla="*/ 0 w 10718806"/>
              <a:gd name="connsiteY452" fmla="*/ 1844955 h 5207650"/>
              <a:gd name="connsiteX453" fmla="*/ 46945 w 10718806"/>
              <a:gd name="connsiteY453" fmla="*/ 1817726 h 5207650"/>
              <a:gd name="connsiteX454" fmla="*/ 0 w 10718806"/>
              <a:gd name="connsiteY454" fmla="*/ 1790498 h 5207650"/>
              <a:gd name="connsiteX455" fmla="*/ 0 w 10718806"/>
              <a:gd name="connsiteY455" fmla="*/ 1787622 h 5207650"/>
              <a:gd name="connsiteX456" fmla="*/ 46945 w 10718806"/>
              <a:gd name="connsiteY456" fmla="*/ 1760394 h 5207650"/>
              <a:gd name="connsiteX457" fmla="*/ 0 w 10718806"/>
              <a:gd name="connsiteY457" fmla="*/ 1733166 h 5207650"/>
              <a:gd name="connsiteX458" fmla="*/ 0 w 10718806"/>
              <a:gd name="connsiteY458" fmla="*/ 1730290 h 5207650"/>
              <a:gd name="connsiteX459" fmla="*/ 46945 w 10718806"/>
              <a:gd name="connsiteY459" fmla="*/ 1703062 h 5207650"/>
              <a:gd name="connsiteX460" fmla="*/ 0 w 10718806"/>
              <a:gd name="connsiteY460" fmla="*/ 1675834 h 5207650"/>
              <a:gd name="connsiteX461" fmla="*/ 0 w 10718806"/>
              <a:gd name="connsiteY461" fmla="*/ 1672958 h 5207650"/>
              <a:gd name="connsiteX462" fmla="*/ 46945 w 10718806"/>
              <a:gd name="connsiteY462" fmla="*/ 1645730 h 5207650"/>
              <a:gd name="connsiteX463" fmla="*/ 0 w 10718806"/>
              <a:gd name="connsiteY463" fmla="*/ 1618502 h 5207650"/>
              <a:gd name="connsiteX464" fmla="*/ 0 w 10718806"/>
              <a:gd name="connsiteY464" fmla="*/ 1615626 h 5207650"/>
              <a:gd name="connsiteX465" fmla="*/ 46945 w 10718806"/>
              <a:gd name="connsiteY465" fmla="*/ 1588397 h 5207650"/>
              <a:gd name="connsiteX466" fmla="*/ 0 w 10718806"/>
              <a:gd name="connsiteY466" fmla="*/ 1561169 h 5207650"/>
              <a:gd name="connsiteX467" fmla="*/ 0 w 10718806"/>
              <a:gd name="connsiteY467" fmla="*/ 1558293 h 5207650"/>
              <a:gd name="connsiteX468" fmla="*/ 46945 w 10718806"/>
              <a:gd name="connsiteY468" fmla="*/ 1531065 h 5207650"/>
              <a:gd name="connsiteX469" fmla="*/ 0 w 10718806"/>
              <a:gd name="connsiteY469" fmla="*/ 1503837 h 5207650"/>
              <a:gd name="connsiteX470" fmla="*/ 0 w 10718806"/>
              <a:gd name="connsiteY470" fmla="*/ 1500961 h 5207650"/>
              <a:gd name="connsiteX471" fmla="*/ 46945 w 10718806"/>
              <a:gd name="connsiteY471" fmla="*/ 1473733 h 5207650"/>
              <a:gd name="connsiteX472" fmla="*/ 0 w 10718806"/>
              <a:gd name="connsiteY472" fmla="*/ 1446505 h 5207650"/>
              <a:gd name="connsiteX473" fmla="*/ 0 w 10718806"/>
              <a:gd name="connsiteY473" fmla="*/ 1443629 h 5207650"/>
              <a:gd name="connsiteX474" fmla="*/ 46945 w 10718806"/>
              <a:gd name="connsiteY474" fmla="*/ 1416401 h 5207650"/>
              <a:gd name="connsiteX475" fmla="*/ 0 w 10718806"/>
              <a:gd name="connsiteY475" fmla="*/ 1389173 h 5207650"/>
              <a:gd name="connsiteX476" fmla="*/ 0 w 10718806"/>
              <a:gd name="connsiteY476" fmla="*/ 1386297 h 5207650"/>
              <a:gd name="connsiteX477" fmla="*/ 46945 w 10718806"/>
              <a:gd name="connsiteY477" fmla="*/ 1359069 h 5207650"/>
              <a:gd name="connsiteX478" fmla="*/ 0 w 10718806"/>
              <a:gd name="connsiteY478" fmla="*/ 1331841 h 5207650"/>
              <a:gd name="connsiteX479" fmla="*/ 0 w 10718806"/>
              <a:gd name="connsiteY479" fmla="*/ 1328965 h 5207650"/>
              <a:gd name="connsiteX480" fmla="*/ 46945 w 10718806"/>
              <a:gd name="connsiteY480" fmla="*/ 1301737 h 5207650"/>
              <a:gd name="connsiteX481" fmla="*/ 0 w 10718806"/>
              <a:gd name="connsiteY481" fmla="*/ 1274509 h 5207650"/>
              <a:gd name="connsiteX482" fmla="*/ 0 w 10718806"/>
              <a:gd name="connsiteY482" fmla="*/ 1271633 h 5207650"/>
              <a:gd name="connsiteX483" fmla="*/ 46945 w 10718806"/>
              <a:gd name="connsiteY483" fmla="*/ 1244405 h 5207650"/>
              <a:gd name="connsiteX484" fmla="*/ 0 w 10718806"/>
              <a:gd name="connsiteY484" fmla="*/ 1217177 h 5207650"/>
              <a:gd name="connsiteX485" fmla="*/ 0 w 10718806"/>
              <a:gd name="connsiteY485" fmla="*/ 1214301 h 5207650"/>
              <a:gd name="connsiteX486" fmla="*/ 46945 w 10718806"/>
              <a:gd name="connsiteY486" fmla="*/ 1187072 h 5207650"/>
              <a:gd name="connsiteX487" fmla="*/ 0 w 10718806"/>
              <a:gd name="connsiteY487" fmla="*/ 1159844 h 5207650"/>
              <a:gd name="connsiteX488" fmla="*/ 0 w 10718806"/>
              <a:gd name="connsiteY488" fmla="*/ 1156968 h 5207650"/>
              <a:gd name="connsiteX489" fmla="*/ 46945 w 10718806"/>
              <a:gd name="connsiteY489" fmla="*/ 1129740 h 5207650"/>
              <a:gd name="connsiteX490" fmla="*/ 0 w 10718806"/>
              <a:gd name="connsiteY490" fmla="*/ 1102512 h 5207650"/>
              <a:gd name="connsiteX491" fmla="*/ 0 w 10718806"/>
              <a:gd name="connsiteY491" fmla="*/ 1099636 h 5207650"/>
              <a:gd name="connsiteX492" fmla="*/ 46945 w 10718806"/>
              <a:gd name="connsiteY492" fmla="*/ 1072408 h 5207650"/>
              <a:gd name="connsiteX493" fmla="*/ 0 w 10718806"/>
              <a:gd name="connsiteY493" fmla="*/ 1045180 h 5207650"/>
              <a:gd name="connsiteX494" fmla="*/ 0 w 10718806"/>
              <a:gd name="connsiteY494" fmla="*/ 1042304 h 5207650"/>
              <a:gd name="connsiteX495" fmla="*/ 46945 w 10718806"/>
              <a:gd name="connsiteY495" fmla="*/ 1015076 h 5207650"/>
              <a:gd name="connsiteX496" fmla="*/ 0 w 10718806"/>
              <a:gd name="connsiteY496" fmla="*/ 987847 h 5207650"/>
              <a:gd name="connsiteX497" fmla="*/ 0 w 10718806"/>
              <a:gd name="connsiteY497" fmla="*/ 984972 h 5207650"/>
              <a:gd name="connsiteX498" fmla="*/ 46945 w 10718806"/>
              <a:gd name="connsiteY498" fmla="*/ 957744 h 5207650"/>
              <a:gd name="connsiteX499" fmla="*/ 0 w 10718806"/>
              <a:gd name="connsiteY499" fmla="*/ 930515 h 5207650"/>
              <a:gd name="connsiteX500" fmla="*/ 0 w 10718806"/>
              <a:gd name="connsiteY500" fmla="*/ 927639 h 5207650"/>
              <a:gd name="connsiteX501" fmla="*/ 46945 w 10718806"/>
              <a:gd name="connsiteY501" fmla="*/ 900412 h 5207650"/>
              <a:gd name="connsiteX502" fmla="*/ 0 w 10718806"/>
              <a:gd name="connsiteY502" fmla="*/ 873183 h 5207650"/>
              <a:gd name="connsiteX503" fmla="*/ 0 w 10718806"/>
              <a:gd name="connsiteY503" fmla="*/ 870307 h 5207650"/>
              <a:gd name="connsiteX504" fmla="*/ 46945 w 10718806"/>
              <a:gd name="connsiteY504" fmla="*/ 843079 h 5207650"/>
              <a:gd name="connsiteX505" fmla="*/ 0 w 10718806"/>
              <a:gd name="connsiteY505" fmla="*/ 815851 h 5207650"/>
              <a:gd name="connsiteX506" fmla="*/ 0 w 10718806"/>
              <a:gd name="connsiteY506" fmla="*/ 812975 h 5207650"/>
              <a:gd name="connsiteX507" fmla="*/ 46945 w 10718806"/>
              <a:gd name="connsiteY507" fmla="*/ 785747 h 5207650"/>
              <a:gd name="connsiteX508" fmla="*/ 0 w 10718806"/>
              <a:gd name="connsiteY508" fmla="*/ 758519 h 5207650"/>
              <a:gd name="connsiteX509" fmla="*/ 0 w 10718806"/>
              <a:gd name="connsiteY509" fmla="*/ 755643 h 5207650"/>
              <a:gd name="connsiteX510" fmla="*/ 46945 w 10718806"/>
              <a:gd name="connsiteY510" fmla="*/ 728415 h 5207650"/>
              <a:gd name="connsiteX511" fmla="*/ 0 w 10718806"/>
              <a:gd name="connsiteY511" fmla="*/ 701187 h 5207650"/>
              <a:gd name="connsiteX512" fmla="*/ 0 w 10718806"/>
              <a:gd name="connsiteY512" fmla="*/ 698311 h 5207650"/>
              <a:gd name="connsiteX513" fmla="*/ 46945 w 10718806"/>
              <a:gd name="connsiteY513" fmla="*/ 671083 h 5207650"/>
              <a:gd name="connsiteX514" fmla="*/ 0 w 10718806"/>
              <a:gd name="connsiteY514" fmla="*/ 643855 h 5207650"/>
              <a:gd name="connsiteX515" fmla="*/ 0 w 10718806"/>
              <a:gd name="connsiteY515" fmla="*/ 640979 h 5207650"/>
              <a:gd name="connsiteX516" fmla="*/ 46945 w 10718806"/>
              <a:gd name="connsiteY516" fmla="*/ 613750 h 5207650"/>
              <a:gd name="connsiteX517" fmla="*/ 0 w 10718806"/>
              <a:gd name="connsiteY517" fmla="*/ 586522 h 5207650"/>
              <a:gd name="connsiteX518" fmla="*/ 0 w 10718806"/>
              <a:gd name="connsiteY518" fmla="*/ 583646 h 5207650"/>
              <a:gd name="connsiteX519" fmla="*/ 46945 w 10718806"/>
              <a:gd name="connsiteY519" fmla="*/ 556418 h 5207650"/>
              <a:gd name="connsiteX520" fmla="*/ 0 w 10718806"/>
              <a:gd name="connsiteY520" fmla="*/ 529190 h 5207650"/>
              <a:gd name="connsiteX521" fmla="*/ 0 w 10718806"/>
              <a:gd name="connsiteY521" fmla="*/ 526314 h 5207650"/>
              <a:gd name="connsiteX522" fmla="*/ 46945 w 10718806"/>
              <a:gd name="connsiteY522" fmla="*/ 499086 h 5207650"/>
              <a:gd name="connsiteX523" fmla="*/ 0 w 10718806"/>
              <a:gd name="connsiteY523" fmla="*/ 471858 h 5207650"/>
              <a:gd name="connsiteX524" fmla="*/ 0 w 10718806"/>
              <a:gd name="connsiteY524" fmla="*/ 468982 h 5207650"/>
              <a:gd name="connsiteX525" fmla="*/ 46945 w 10718806"/>
              <a:gd name="connsiteY525" fmla="*/ 441754 h 5207650"/>
              <a:gd name="connsiteX526" fmla="*/ 0 w 10718806"/>
              <a:gd name="connsiteY526" fmla="*/ 414526 h 5207650"/>
              <a:gd name="connsiteX527" fmla="*/ 0 w 10718806"/>
              <a:gd name="connsiteY527" fmla="*/ 411650 h 5207650"/>
              <a:gd name="connsiteX528" fmla="*/ 46945 w 10718806"/>
              <a:gd name="connsiteY528" fmla="*/ 384422 h 5207650"/>
              <a:gd name="connsiteX529" fmla="*/ 0 w 10718806"/>
              <a:gd name="connsiteY529" fmla="*/ 357194 h 5207650"/>
              <a:gd name="connsiteX530" fmla="*/ 0 w 10718806"/>
              <a:gd name="connsiteY530" fmla="*/ 354318 h 5207650"/>
              <a:gd name="connsiteX531" fmla="*/ 46945 w 10718806"/>
              <a:gd name="connsiteY531" fmla="*/ 327090 h 5207650"/>
              <a:gd name="connsiteX532" fmla="*/ 0 w 10718806"/>
              <a:gd name="connsiteY532" fmla="*/ 299862 h 5207650"/>
              <a:gd name="connsiteX533" fmla="*/ 0 w 10718806"/>
              <a:gd name="connsiteY533" fmla="*/ 296986 h 5207650"/>
              <a:gd name="connsiteX534" fmla="*/ 46945 w 10718806"/>
              <a:gd name="connsiteY534" fmla="*/ 269757 h 5207650"/>
              <a:gd name="connsiteX535" fmla="*/ 0 w 10718806"/>
              <a:gd name="connsiteY535" fmla="*/ 242529 h 5207650"/>
              <a:gd name="connsiteX536" fmla="*/ 0 w 10718806"/>
              <a:gd name="connsiteY536" fmla="*/ 239653 h 5207650"/>
              <a:gd name="connsiteX537" fmla="*/ 46945 w 10718806"/>
              <a:gd name="connsiteY537" fmla="*/ 212425 h 5207650"/>
              <a:gd name="connsiteX538" fmla="*/ 0 w 10718806"/>
              <a:gd name="connsiteY538" fmla="*/ 185197 h 5207650"/>
              <a:gd name="connsiteX539" fmla="*/ 0 w 10718806"/>
              <a:gd name="connsiteY539" fmla="*/ 182321 h 5207650"/>
              <a:gd name="connsiteX540" fmla="*/ 46945 w 10718806"/>
              <a:gd name="connsiteY540" fmla="*/ 155093 h 5207650"/>
              <a:gd name="connsiteX541" fmla="*/ 0 w 10718806"/>
              <a:gd name="connsiteY541" fmla="*/ 127865 h 5207650"/>
              <a:gd name="connsiteX542" fmla="*/ 0 w 10718806"/>
              <a:gd name="connsiteY542" fmla="*/ 124989 h 5207650"/>
              <a:gd name="connsiteX543" fmla="*/ 46945 w 10718806"/>
              <a:gd name="connsiteY543" fmla="*/ 97761 h 5207650"/>
              <a:gd name="connsiteX544" fmla="*/ 0 w 10718806"/>
              <a:gd name="connsiteY544" fmla="*/ 70533 h 5207650"/>
              <a:gd name="connsiteX545" fmla="*/ 0 w 10718806"/>
              <a:gd name="connsiteY545" fmla="*/ 67657 h 5207650"/>
              <a:gd name="connsiteX546" fmla="*/ 46945 w 10718806"/>
              <a:gd name="connsiteY546" fmla="*/ 40429 h 5207650"/>
              <a:gd name="connsiteX547" fmla="*/ 0 w 10718806"/>
              <a:gd name="connsiteY547" fmla="*/ 13201 h 5207650"/>
              <a:gd name="connsiteX548" fmla="*/ 0 w 10718806"/>
              <a:gd name="connsiteY548" fmla="*/ 10325 h 520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10718806" h="5207650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1199" y="482276"/>
            <a:ext cx="1021114" cy="1028535"/>
            <a:chOff x="534057" y="281519"/>
            <a:chExt cx="1671895" cy="1684045"/>
          </a:xfrm>
        </p:grpSpPr>
        <p:sp>
          <p:nvSpPr>
            <p:cNvPr id="42" name="타원 41"/>
            <p:cNvSpPr/>
            <p:nvPr/>
          </p:nvSpPr>
          <p:spPr>
            <a:xfrm rot="3702166">
              <a:off x="566753" y="659910"/>
              <a:ext cx="1457608" cy="1153700"/>
            </a:xfrm>
            <a:prstGeom prst="ellips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 rot="20849481">
              <a:off x="575836" y="495115"/>
              <a:ext cx="1184036" cy="105294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4057" y="523155"/>
              <a:ext cx="1052945" cy="1052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2916" y="865874"/>
              <a:ext cx="367506" cy="367506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  <a:effectLst>
              <a:innerShdw dist="1143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723978">
              <a:off x="1151599" y="466684"/>
              <a:ext cx="1054353" cy="172269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65279" y="281519"/>
              <a:ext cx="1041665" cy="250871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21573" y="326230"/>
            <a:ext cx="10618002" cy="44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에이브로</a:t>
            </a:r>
            <a:endParaRPr lang="en-US" altLang="ko-KR" sz="2400" kern="0" dirty="0">
              <a:solidFill>
                <a:srgbClr val="54659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924579" y="470004"/>
            <a:ext cx="440767" cy="15322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6214" y="934274"/>
            <a:ext cx="28568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120769" y="1326500"/>
            <a:ext cx="10718806" cy="5207650"/>
          </a:xfrm>
          <a:custGeom>
            <a:avLst/>
            <a:gdLst>
              <a:gd name="connsiteX0" fmla="*/ 17802 w 10718806"/>
              <a:gd name="connsiteY0" fmla="*/ 0 h 5207650"/>
              <a:gd name="connsiteX1" fmla="*/ 10690101 w 10718806"/>
              <a:gd name="connsiteY1" fmla="*/ 0 h 5207650"/>
              <a:gd name="connsiteX2" fmla="*/ 10718806 w 10718806"/>
              <a:gd name="connsiteY2" fmla="*/ 16649 h 5207650"/>
              <a:gd name="connsiteX3" fmla="*/ 10718806 w 10718806"/>
              <a:gd name="connsiteY3" fmla="*/ 35799 h 5207650"/>
              <a:gd name="connsiteX4" fmla="*/ 10685891 w 10718806"/>
              <a:gd name="connsiteY4" fmla="*/ 54890 h 5207650"/>
              <a:gd name="connsiteX5" fmla="*/ 10718806 w 10718806"/>
              <a:gd name="connsiteY5" fmla="*/ 73982 h 5207650"/>
              <a:gd name="connsiteX6" fmla="*/ 10718806 w 10718806"/>
              <a:gd name="connsiteY6" fmla="*/ 93132 h 5207650"/>
              <a:gd name="connsiteX7" fmla="*/ 10685891 w 10718806"/>
              <a:gd name="connsiteY7" fmla="*/ 112223 h 5207650"/>
              <a:gd name="connsiteX8" fmla="*/ 10718806 w 10718806"/>
              <a:gd name="connsiteY8" fmla="*/ 131314 h 5207650"/>
              <a:gd name="connsiteX9" fmla="*/ 10718806 w 10718806"/>
              <a:gd name="connsiteY9" fmla="*/ 150464 h 5207650"/>
              <a:gd name="connsiteX10" fmla="*/ 10685891 w 10718806"/>
              <a:gd name="connsiteY10" fmla="*/ 169555 h 5207650"/>
              <a:gd name="connsiteX11" fmla="*/ 10718806 w 10718806"/>
              <a:gd name="connsiteY11" fmla="*/ 188646 h 5207650"/>
              <a:gd name="connsiteX12" fmla="*/ 10718806 w 10718806"/>
              <a:gd name="connsiteY12" fmla="*/ 207796 h 5207650"/>
              <a:gd name="connsiteX13" fmla="*/ 10685891 w 10718806"/>
              <a:gd name="connsiteY13" fmla="*/ 226887 h 5207650"/>
              <a:gd name="connsiteX14" fmla="*/ 10718806 w 10718806"/>
              <a:gd name="connsiteY14" fmla="*/ 245978 h 5207650"/>
              <a:gd name="connsiteX15" fmla="*/ 10718806 w 10718806"/>
              <a:gd name="connsiteY15" fmla="*/ 265128 h 5207650"/>
              <a:gd name="connsiteX16" fmla="*/ 10685891 w 10718806"/>
              <a:gd name="connsiteY16" fmla="*/ 284219 h 5207650"/>
              <a:gd name="connsiteX17" fmla="*/ 10718806 w 10718806"/>
              <a:gd name="connsiteY17" fmla="*/ 303310 h 5207650"/>
              <a:gd name="connsiteX18" fmla="*/ 10718806 w 10718806"/>
              <a:gd name="connsiteY18" fmla="*/ 322460 h 5207650"/>
              <a:gd name="connsiteX19" fmla="*/ 10685891 w 10718806"/>
              <a:gd name="connsiteY19" fmla="*/ 341551 h 5207650"/>
              <a:gd name="connsiteX20" fmla="*/ 10718806 w 10718806"/>
              <a:gd name="connsiteY20" fmla="*/ 360642 h 5207650"/>
              <a:gd name="connsiteX21" fmla="*/ 10718806 w 10718806"/>
              <a:gd name="connsiteY21" fmla="*/ 379792 h 5207650"/>
              <a:gd name="connsiteX22" fmla="*/ 10685891 w 10718806"/>
              <a:gd name="connsiteY22" fmla="*/ 398883 h 5207650"/>
              <a:gd name="connsiteX23" fmla="*/ 10718806 w 10718806"/>
              <a:gd name="connsiteY23" fmla="*/ 417975 h 5207650"/>
              <a:gd name="connsiteX24" fmla="*/ 10718806 w 10718806"/>
              <a:gd name="connsiteY24" fmla="*/ 437125 h 5207650"/>
              <a:gd name="connsiteX25" fmla="*/ 10685891 w 10718806"/>
              <a:gd name="connsiteY25" fmla="*/ 456216 h 5207650"/>
              <a:gd name="connsiteX26" fmla="*/ 10718806 w 10718806"/>
              <a:gd name="connsiteY26" fmla="*/ 475307 h 5207650"/>
              <a:gd name="connsiteX27" fmla="*/ 10718806 w 10718806"/>
              <a:gd name="connsiteY27" fmla="*/ 494457 h 5207650"/>
              <a:gd name="connsiteX28" fmla="*/ 10685891 w 10718806"/>
              <a:gd name="connsiteY28" fmla="*/ 513548 h 5207650"/>
              <a:gd name="connsiteX29" fmla="*/ 10718806 w 10718806"/>
              <a:gd name="connsiteY29" fmla="*/ 532639 h 5207650"/>
              <a:gd name="connsiteX30" fmla="*/ 10718806 w 10718806"/>
              <a:gd name="connsiteY30" fmla="*/ 551789 h 5207650"/>
              <a:gd name="connsiteX31" fmla="*/ 10685891 w 10718806"/>
              <a:gd name="connsiteY31" fmla="*/ 570880 h 5207650"/>
              <a:gd name="connsiteX32" fmla="*/ 10718806 w 10718806"/>
              <a:gd name="connsiteY32" fmla="*/ 589971 h 5207650"/>
              <a:gd name="connsiteX33" fmla="*/ 10718806 w 10718806"/>
              <a:gd name="connsiteY33" fmla="*/ 609121 h 5207650"/>
              <a:gd name="connsiteX34" fmla="*/ 10685891 w 10718806"/>
              <a:gd name="connsiteY34" fmla="*/ 628212 h 5207650"/>
              <a:gd name="connsiteX35" fmla="*/ 10718806 w 10718806"/>
              <a:gd name="connsiteY35" fmla="*/ 647303 h 5207650"/>
              <a:gd name="connsiteX36" fmla="*/ 10718806 w 10718806"/>
              <a:gd name="connsiteY36" fmla="*/ 666454 h 5207650"/>
              <a:gd name="connsiteX37" fmla="*/ 10685891 w 10718806"/>
              <a:gd name="connsiteY37" fmla="*/ 685545 h 5207650"/>
              <a:gd name="connsiteX38" fmla="*/ 10718806 w 10718806"/>
              <a:gd name="connsiteY38" fmla="*/ 704635 h 5207650"/>
              <a:gd name="connsiteX39" fmla="*/ 10718806 w 10718806"/>
              <a:gd name="connsiteY39" fmla="*/ 723786 h 5207650"/>
              <a:gd name="connsiteX40" fmla="*/ 10685891 w 10718806"/>
              <a:gd name="connsiteY40" fmla="*/ 742877 h 5207650"/>
              <a:gd name="connsiteX41" fmla="*/ 10718806 w 10718806"/>
              <a:gd name="connsiteY41" fmla="*/ 761967 h 5207650"/>
              <a:gd name="connsiteX42" fmla="*/ 10718806 w 10718806"/>
              <a:gd name="connsiteY42" fmla="*/ 781118 h 5207650"/>
              <a:gd name="connsiteX43" fmla="*/ 10685891 w 10718806"/>
              <a:gd name="connsiteY43" fmla="*/ 800209 h 5207650"/>
              <a:gd name="connsiteX44" fmla="*/ 10718806 w 10718806"/>
              <a:gd name="connsiteY44" fmla="*/ 819300 h 5207650"/>
              <a:gd name="connsiteX45" fmla="*/ 10718806 w 10718806"/>
              <a:gd name="connsiteY45" fmla="*/ 838451 h 5207650"/>
              <a:gd name="connsiteX46" fmla="*/ 10685891 w 10718806"/>
              <a:gd name="connsiteY46" fmla="*/ 857541 h 5207650"/>
              <a:gd name="connsiteX47" fmla="*/ 10718806 w 10718806"/>
              <a:gd name="connsiteY47" fmla="*/ 876632 h 5207650"/>
              <a:gd name="connsiteX48" fmla="*/ 10718806 w 10718806"/>
              <a:gd name="connsiteY48" fmla="*/ 895782 h 5207650"/>
              <a:gd name="connsiteX49" fmla="*/ 10685891 w 10718806"/>
              <a:gd name="connsiteY49" fmla="*/ 914873 h 5207650"/>
              <a:gd name="connsiteX50" fmla="*/ 10718806 w 10718806"/>
              <a:gd name="connsiteY50" fmla="*/ 933964 h 5207650"/>
              <a:gd name="connsiteX51" fmla="*/ 10718806 w 10718806"/>
              <a:gd name="connsiteY51" fmla="*/ 953114 h 5207650"/>
              <a:gd name="connsiteX52" fmla="*/ 10685891 w 10718806"/>
              <a:gd name="connsiteY52" fmla="*/ 972205 h 5207650"/>
              <a:gd name="connsiteX53" fmla="*/ 10718806 w 10718806"/>
              <a:gd name="connsiteY53" fmla="*/ 991297 h 5207650"/>
              <a:gd name="connsiteX54" fmla="*/ 10718806 w 10718806"/>
              <a:gd name="connsiteY54" fmla="*/ 1010448 h 5207650"/>
              <a:gd name="connsiteX55" fmla="*/ 10685891 w 10718806"/>
              <a:gd name="connsiteY55" fmla="*/ 1029538 h 5207650"/>
              <a:gd name="connsiteX56" fmla="*/ 10718806 w 10718806"/>
              <a:gd name="connsiteY56" fmla="*/ 1048629 h 5207650"/>
              <a:gd name="connsiteX57" fmla="*/ 10718806 w 10718806"/>
              <a:gd name="connsiteY57" fmla="*/ 1067779 h 5207650"/>
              <a:gd name="connsiteX58" fmla="*/ 10685891 w 10718806"/>
              <a:gd name="connsiteY58" fmla="*/ 1086870 h 5207650"/>
              <a:gd name="connsiteX59" fmla="*/ 10718806 w 10718806"/>
              <a:gd name="connsiteY59" fmla="*/ 1105961 h 5207650"/>
              <a:gd name="connsiteX60" fmla="*/ 10718806 w 10718806"/>
              <a:gd name="connsiteY60" fmla="*/ 1125112 h 5207650"/>
              <a:gd name="connsiteX61" fmla="*/ 10685891 w 10718806"/>
              <a:gd name="connsiteY61" fmla="*/ 1144202 h 5207650"/>
              <a:gd name="connsiteX62" fmla="*/ 10718806 w 10718806"/>
              <a:gd name="connsiteY62" fmla="*/ 1163293 h 5207650"/>
              <a:gd name="connsiteX63" fmla="*/ 10718806 w 10718806"/>
              <a:gd name="connsiteY63" fmla="*/ 1182444 h 5207650"/>
              <a:gd name="connsiteX64" fmla="*/ 10685891 w 10718806"/>
              <a:gd name="connsiteY64" fmla="*/ 1201534 h 5207650"/>
              <a:gd name="connsiteX65" fmla="*/ 10718806 w 10718806"/>
              <a:gd name="connsiteY65" fmla="*/ 1220625 h 5207650"/>
              <a:gd name="connsiteX66" fmla="*/ 10718806 w 10718806"/>
              <a:gd name="connsiteY66" fmla="*/ 1239776 h 5207650"/>
              <a:gd name="connsiteX67" fmla="*/ 10685891 w 10718806"/>
              <a:gd name="connsiteY67" fmla="*/ 1258866 h 5207650"/>
              <a:gd name="connsiteX68" fmla="*/ 10718806 w 10718806"/>
              <a:gd name="connsiteY68" fmla="*/ 1277957 h 5207650"/>
              <a:gd name="connsiteX69" fmla="*/ 10718806 w 10718806"/>
              <a:gd name="connsiteY69" fmla="*/ 1297107 h 5207650"/>
              <a:gd name="connsiteX70" fmla="*/ 10685891 w 10718806"/>
              <a:gd name="connsiteY70" fmla="*/ 1316198 h 5207650"/>
              <a:gd name="connsiteX71" fmla="*/ 10718806 w 10718806"/>
              <a:gd name="connsiteY71" fmla="*/ 1335289 h 5207650"/>
              <a:gd name="connsiteX72" fmla="*/ 10718806 w 10718806"/>
              <a:gd name="connsiteY72" fmla="*/ 1354439 h 5207650"/>
              <a:gd name="connsiteX73" fmla="*/ 10685891 w 10718806"/>
              <a:gd name="connsiteY73" fmla="*/ 1373530 h 5207650"/>
              <a:gd name="connsiteX74" fmla="*/ 10718806 w 10718806"/>
              <a:gd name="connsiteY74" fmla="*/ 1392622 h 5207650"/>
              <a:gd name="connsiteX75" fmla="*/ 10718806 w 10718806"/>
              <a:gd name="connsiteY75" fmla="*/ 1411773 h 5207650"/>
              <a:gd name="connsiteX76" fmla="*/ 10685891 w 10718806"/>
              <a:gd name="connsiteY76" fmla="*/ 1430863 h 5207650"/>
              <a:gd name="connsiteX77" fmla="*/ 10718806 w 10718806"/>
              <a:gd name="connsiteY77" fmla="*/ 1449954 h 5207650"/>
              <a:gd name="connsiteX78" fmla="*/ 10718806 w 10718806"/>
              <a:gd name="connsiteY78" fmla="*/ 1469104 h 5207650"/>
              <a:gd name="connsiteX79" fmla="*/ 10685891 w 10718806"/>
              <a:gd name="connsiteY79" fmla="*/ 1488195 h 5207650"/>
              <a:gd name="connsiteX80" fmla="*/ 10718806 w 10718806"/>
              <a:gd name="connsiteY80" fmla="*/ 1507286 h 5207650"/>
              <a:gd name="connsiteX81" fmla="*/ 10718806 w 10718806"/>
              <a:gd name="connsiteY81" fmla="*/ 1526437 h 5207650"/>
              <a:gd name="connsiteX82" fmla="*/ 10685891 w 10718806"/>
              <a:gd name="connsiteY82" fmla="*/ 1545527 h 5207650"/>
              <a:gd name="connsiteX83" fmla="*/ 10718806 w 10718806"/>
              <a:gd name="connsiteY83" fmla="*/ 1564618 h 5207650"/>
              <a:gd name="connsiteX84" fmla="*/ 10718806 w 10718806"/>
              <a:gd name="connsiteY84" fmla="*/ 1583769 h 5207650"/>
              <a:gd name="connsiteX85" fmla="*/ 10685891 w 10718806"/>
              <a:gd name="connsiteY85" fmla="*/ 1602859 h 5207650"/>
              <a:gd name="connsiteX86" fmla="*/ 10718806 w 10718806"/>
              <a:gd name="connsiteY86" fmla="*/ 1621951 h 5207650"/>
              <a:gd name="connsiteX87" fmla="*/ 10718806 w 10718806"/>
              <a:gd name="connsiteY87" fmla="*/ 1641101 h 5207650"/>
              <a:gd name="connsiteX88" fmla="*/ 10685891 w 10718806"/>
              <a:gd name="connsiteY88" fmla="*/ 1660192 h 5207650"/>
              <a:gd name="connsiteX89" fmla="*/ 10718806 w 10718806"/>
              <a:gd name="connsiteY89" fmla="*/ 1679283 h 5207650"/>
              <a:gd name="connsiteX90" fmla="*/ 10718806 w 10718806"/>
              <a:gd name="connsiteY90" fmla="*/ 1698433 h 5207650"/>
              <a:gd name="connsiteX91" fmla="*/ 10685891 w 10718806"/>
              <a:gd name="connsiteY91" fmla="*/ 1717523 h 5207650"/>
              <a:gd name="connsiteX92" fmla="*/ 10718806 w 10718806"/>
              <a:gd name="connsiteY92" fmla="*/ 1736615 h 5207650"/>
              <a:gd name="connsiteX93" fmla="*/ 10718806 w 10718806"/>
              <a:gd name="connsiteY93" fmla="*/ 1755766 h 5207650"/>
              <a:gd name="connsiteX94" fmla="*/ 10685891 w 10718806"/>
              <a:gd name="connsiteY94" fmla="*/ 1774856 h 5207650"/>
              <a:gd name="connsiteX95" fmla="*/ 10718806 w 10718806"/>
              <a:gd name="connsiteY95" fmla="*/ 1793947 h 5207650"/>
              <a:gd name="connsiteX96" fmla="*/ 10718806 w 10718806"/>
              <a:gd name="connsiteY96" fmla="*/ 1813097 h 5207650"/>
              <a:gd name="connsiteX97" fmla="*/ 10685891 w 10718806"/>
              <a:gd name="connsiteY97" fmla="*/ 1832188 h 5207650"/>
              <a:gd name="connsiteX98" fmla="*/ 10718806 w 10718806"/>
              <a:gd name="connsiteY98" fmla="*/ 1851279 h 5207650"/>
              <a:gd name="connsiteX99" fmla="*/ 10718806 w 10718806"/>
              <a:gd name="connsiteY99" fmla="*/ 1870429 h 5207650"/>
              <a:gd name="connsiteX100" fmla="*/ 10685891 w 10718806"/>
              <a:gd name="connsiteY100" fmla="*/ 1889520 h 5207650"/>
              <a:gd name="connsiteX101" fmla="*/ 10718806 w 10718806"/>
              <a:gd name="connsiteY101" fmla="*/ 1908611 h 5207650"/>
              <a:gd name="connsiteX102" fmla="*/ 10718806 w 10718806"/>
              <a:gd name="connsiteY102" fmla="*/ 1927762 h 5207650"/>
              <a:gd name="connsiteX103" fmla="*/ 10685891 w 10718806"/>
              <a:gd name="connsiteY103" fmla="*/ 1946852 h 5207650"/>
              <a:gd name="connsiteX104" fmla="*/ 10718806 w 10718806"/>
              <a:gd name="connsiteY104" fmla="*/ 1965944 h 5207650"/>
              <a:gd name="connsiteX105" fmla="*/ 10718806 w 10718806"/>
              <a:gd name="connsiteY105" fmla="*/ 1985095 h 5207650"/>
              <a:gd name="connsiteX106" fmla="*/ 10685891 w 10718806"/>
              <a:gd name="connsiteY106" fmla="*/ 2004185 h 5207650"/>
              <a:gd name="connsiteX107" fmla="*/ 10718806 w 10718806"/>
              <a:gd name="connsiteY107" fmla="*/ 2023276 h 5207650"/>
              <a:gd name="connsiteX108" fmla="*/ 10718806 w 10718806"/>
              <a:gd name="connsiteY108" fmla="*/ 2042426 h 5207650"/>
              <a:gd name="connsiteX109" fmla="*/ 10685891 w 10718806"/>
              <a:gd name="connsiteY109" fmla="*/ 2061517 h 5207650"/>
              <a:gd name="connsiteX110" fmla="*/ 10718806 w 10718806"/>
              <a:gd name="connsiteY110" fmla="*/ 2080608 h 5207650"/>
              <a:gd name="connsiteX111" fmla="*/ 10718806 w 10718806"/>
              <a:gd name="connsiteY111" fmla="*/ 2099758 h 5207650"/>
              <a:gd name="connsiteX112" fmla="*/ 10685891 w 10718806"/>
              <a:gd name="connsiteY112" fmla="*/ 2118849 h 5207650"/>
              <a:gd name="connsiteX113" fmla="*/ 10718806 w 10718806"/>
              <a:gd name="connsiteY113" fmla="*/ 2137940 h 5207650"/>
              <a:gd name="connsiteX114" fmla="*/ 10718806 w 10718806"/>
              <a:gd name="connsiteY114" fmla="*/ 2161536 h 5207650"/>
              <a:gd name="connsiteX115" fmla="*/ 10693555 w 10718806"/>
              <a:gd name="connsiteY115" fmla="*/ 2176181 h 5207650"/>
              <a:gd name="connsiteX116" fmla="*/ 10718806 w 10718806"/>
              <a:gd name="connsiteY116" fmla="*/ 2190827 h 5207650"/>
              <a:gd name="connsiteX117" fmla="*/ 10718806 w 10718806"/>
              <a:gd name="connsiteY117" fmla="*/ 2218869 h 5207650"/>
              <a:gd name="connsiteX118" fmla="*/ 10693555 w 10718806"/>
              <a:gd name="connsiteY118" fmla="*/ 2233514 h 5207650"/>
              <a:gd name="connsiteX119" fmla="*/ 10718806 w 10718806"/>
              <a:gd name="connsiteY119" fmla="*/ 2248159 h 5207650"/>
              <a:gd name="connsiteX120" fmla="*/ 10718806 w 10718806"/>
              <a:gd name="connsiteY120" fmla="*/ 2276200 h 5207650"/>
              <a:gd name="connsiteX121" fmla="*/ 10693555 w 10718806"/>
              <a:gd name="connsiteY121" fmla="*/ 2290845 h 5207650"/>
              <a:gd name="connsiteX122" fmla="*/ 10718806 w 10718806"/>
              <a:gd name="connsiteY122" fmla="*/ 2305491 h 5207650"/>
              <a:gd name="connsiteX123" fmla="*/ 10718806 w 10718806"/>
              <a:gd name="connsiteY123" fmla="*/ 2333532 h 5207650"/>
              <a:gd name="connsiteX124" fmla="*/ 10693555 w 10718806"/>
              <a:gd name="connsiteY124" fmla="*/ 2348178 h 5207650"/>
              <a:gd name="connsiteX125" fmla="*/ 10718806 w 10718806"/>
              <a:gd name="connsiteY125" fmla="*/ 2362824 h 5207650"/>
              <a:gd name="connsiteX126" fmla="*/ 10718806 w 10718806"/>
              <a:gd name="connsiteY126" fmla="*/ 2390865 h 5207650"/>
              <a:gd name="connsiteX127" fmla="*/ 10693555 w 10718806"/>
              <a:gd name="connsiteY127" fmla="*/ 2405510 h 5207650"/>
              <a:gd name="connsiteX128" fmla="*/ 10718806 w 10718806"/>
              <a:gd name="connsiteY128" fmla="*/ 2420156 h 5207650"/>
              <a:gd name="connsiteX129" fmla="*/ 10718806 w 10718806"/>
              <a:gd name="connsiteY129" fmla="*/ 2448197 h 5207650"/>
              <a:gd name="connsiteX130" fmla="*/ 10693555 w 10718806"/>
              <a:gd name="connsiteY130" fmla="*/ 2462842 h 5207650"/>
              <a:gd name="connsiteX131" fmla="*/ 10718806 w 10718806"/>
              <a:gd name="connsiteY131" fmla="*/ 2477488 h 5207650"/>
              <a:gd name="connsiteX132" fmla="*/ 10718806 w 10718806"/>
              <a:gd name="connsiteY132" fmla="*/ 2505529 h 5207650"/>
              <a:gd name="connsiteX133" fmla="*/ 10693555 w 10718806"/>
              <a:gd name="connsiteY133" fmla="*/ 2520174 h 5207650"/>
              <a:gd name="connsiteX134" fmla="*/ 10718806 w 10718806"/>
              <a:gd name="connsiteY134" fmla="*/ 2534820 h 5207650"/>
              <a:gd name="connsiteX135" fmla="*/ 10718806 w 10718806"/>
              <a:gd name="connsiteY135" fmla="*/ 2562861 h 5207650"/>
              <a:gd name="connsiteX136" fmla="*/ 10693555 w 10718806"/>
              <a:gd name="connsiteY136" fmla="*/ 2577506 h 5207650"/>
              <a:gd name="connsiteX137" fmla="*/ 10718806 w 10718806"/>
              <a:gd name="connsiteY137" fmla="*/ 2592152 h 5207650"/>
              <a:gd name="connsiteX138" fmla="*/ 10718806 w 10718806"/>
              <a:gd name="connsiteY138" fmla="*/ 2620193 h 5207650"/>
              <a:gd name="connsiteX139" fmla="*/ 10693555 w 10718806"/>
              <a:gd name="connsiteY139" fmla="*/ 2634838 h 5207650"/>
              <a:gd name="connsiteX140" fmla="*/ 10718806 w 10718806"/>
              <a:gd name="connsiteY140" fmla="*/ 2649484 h 5207650"/>
              <a:gd name="connsiteX141" fmla="*/ 10718806 w 10718806"/>
              <a:gd name="connsiteY141" fmla="*/ 2677525 h 5207650"/>
              <a:gd name="connsiteX142" fmla="*/ 10693555 w 10718806"/>
              <a:gd name="connsiteY142" fmla="*/ 2692171 h 5207650"/>
              <a:gd name="connsiteX143" fmla="*/ 10718806 w 10718806"/>
              <a:gd name="connsiteY143" fmla="*/ 2706817 h 5207650"/>
              <a:gd name="connsiteX144" fmla="*/ 10718806 w 10718806"/>
              <a:gd name="connsiteY144" fmla="*/ 2734858 h 5207650"/>
              <a:gd name="connsiteX145" fmla="*/ 10693555 w 10718806"/>
              <a:gd name="connsiteY145" fmla="*/ 2749503 h 5207650"/>
              <a:gd name="connsiteX146" fmla="*/ 10718806 w 10718806"/>
              <a:gd name="connsiteY146" fmla="*/ 2764149 h 5207650"/>
              <a:gd name="connsiteX147" fmla="*/ 10718806 w 10718806"/>
              <a:gd name="connsiteY147" fmla="*/ 2792190 h 5207650"/>
              <a:gd name="connsiteX148" fmla="*/ 10693555 w 10718806"/>
              <a:gd name="connsiteY148" fmla="*/ 2806835 h 5207650"/>
              <a:gd name="connsiteX149" fmla="*/ 10718806 w 10718806"/>
              <a:gd name="connsiteY149" fmla="*/ 2821481 h 5207650"/>
              <a:gd name="connsiteX150" fmla="*/ 10718806 w 10718806"/>
              <a:gd name="connsiteY150" fmla="*/ 2849522 h 5207650"/>
              <a:gd name="connsiteX151" fmla="*/ 10693555 w 10718806"/>
              <a:gd name="connsiteY151" fmla="*/ 2864167 h 5207650"/>
              <a:gd name="connsiteX152" fmla="*/ 10718806 w 10718806"/>
              <a:gd name="connsiteY152" fmla="*/ 2878813 h 5207650"/>
              <a:gd name="connsiteX153" fmla="*/ 10718806 w 10718806"/>
              <a:gd name="connsiteY153" fmla="*/ 2906854 h 5207650"/>
              <a:gd name="connsiteX154" fmla="*/ 10693555 w 10718806"/>
              <a:gd name="connsiteY154" fmla="*/ 2921499 h 5207650"/>
              <a:gd name="connsiteX155" fmla="*/ 10718806 w 10718806"/>
              <a:gd name="connsiteY155" fmla="*/ 2936145 h 5207650"/>
              <a:gd name="connsiteX156" fmla="*/ 10718806 w 10718806"/>
              <a:gd name="connsiteY156" fmla="*/ 2964186 h 5207650"/>
              <a:gd name="connsiteX157" fmla="*/ 10693555 w 10718806"/>
              <a:gd name="connsiteY157" fmla="*/ 2978831 h 5207650"/>
              <a:gd name="connsiteX158" fmla="*/ 10718806 w 10718806"/>
              <a:gd name="connsiteY158" fmla="*/ 2993478 h 5207650"/>
              <a:gd name="connsiteX159" fmla="*/ 10718806 w 10718806"/>
              <a:gd name="connsiteY159" fmla="*/ 3021519 h 5207650"/>
              <a:gd name="connsiteX160" fmla="*/ 10693555 w 10718806"/>
              <a:gd name="connsiteY160" fmla="*/ 3036164 h 5207650"/>
              <a:gd name="connsiteX161" fmla="*/ 10718806 w 10718806"/>
              <a:gd name="connsiteY161" fmla="*/ 3050810 h 5207650"/>
              <a:gd name="connsiteX162" fmla="*/ 10718806 w 10718806"/>
              <a:gd name="connsiteY162" fmla="*/ 3078851 h 5207650"/>
              <a:gd name="connsiteX163" fmla="*/ 10693555 w 10718806"/>
              <a:gd name="connsiteY163" fmla="*/ 3093496 h 5207650"/>
              <a:gd name="connsiteX164" fmla="*/ 10718806 w 10718806"/>
              <a:gd name="connsiteY164" fmla="*/ 3108142 h 5207650"/>
              <a:gd name="connsiteX165" fmla="*/ 10718806 w 10718806"/>
              <a:gd name="connsiteY165" fmla="*/ 3136183 h 5207650"/>
              <a:gd name="connsiteX166" fmla="*/ 10693555 w 10718806"/>
              <a:gd name="connsiteY166" fmla="*/ 3150828 h 5207650"/>
              <a:gd name="connsiteX167" fmla="*/ 10718806 w 10718806"/>
              <a:gd name="connsiteY167" fmla="*/ 3165474 h 5207650"/>
              <a:gd name="connsiteX168" fmla="*/ 10718806 w 10718806"/>
              <a:gd name="connsiteY168" fmla="*/ 3193515 h 5207650"/>
              <a:gd name="connsiteX169" fmla="*/ 10693555 w 10718806"/>
              <a:gd name="connsiteY169" fmla="*/ 3208160 h 5207650"/>
              <a:gd name="connsiteX170" fmla="*/ 10718806 w 10718806"/>
              <a:gd name="connsiteY170" fmla="*/ 3222806 h 5207650"/>
              <a:gd name="connsiteX171" fmla="*/ 10718806 w 10718806"/>
              <a:gd name="connsiteY171" fmla="*/ 3250847 h 5207650"/>
              <a:gd name="connsiteX172" fmla="*/ 10693555 w 10718806"/>
              <a:gd name="connsiteY172" fmla="*/ 3265492 h 5207650"/>
              <a:gd name="connsiteX173" fmla="*/ 10718806 w 10718806"/>
              <a:gd name="connsiteY173" fmla="*/ 3280138 h 5207650"/>
              <a:gd name="connsiteX174" fmla="*/ 10718806 w 10718806"/>
              <a:gd name="connsiteY174" fmla="*/ 3308179 h 5207650"/>
              <a:gd name="connsiteX175" fmla="*/ 10693555 w 10718806"/>
              <a:gd name="connsiteY175" fmla="*/ 3322825 h 5207650"/>
              <a:gd name="connsiteX176" fmla="*/ 10718806 w 10718806"/>
              <a:gd name="connsiteY176" fmla="*/ 3337471 h 5207650"/>
              <a:gd name="connsiteX177" fmla="*/ 10718806 w 10718806"/>
              <a:gd name="connsiteY177" fmla="*/ 3365512 h 5207650"/>
              <a:gd name="connsiteX178" fmla="*/ 10693555 w 10718806"/>
              <a:gd name="connsiteY178" fmla="*/ 3380157 h 5207650"/>
              <a:gd name="connsiteX179" fmla="*/ 10718806 w 10718806"/>
              <a:gd name="connsiteY179" fmla="*/ 3394803 h 5207650"/>
              <a:gd name="connsiteX180" fmla="*/ 10718806 w 10718806"/>
              <a:gd name="connsiteY180" fmla="*/ 3422844 h 5207650"/>
              <a:gd name="connsiteX181" fmla="*/ 10693555 w 10718806"/>
              <a:gd name="connsiteY181" fmla="*/ 3437489 h 5207650"/>
              <a:gd name="connsiteX182" fmla="*/ 10718806 w 10718806"/>
              <a:gd name="connsiteY182" fmla="*/ 3452135 h 5207650"/>
              <a:gd name="connsiteX183" fmla="*/ 10718806 w 10718806"/>
              <a:gd name="connsiteY183" fmla="*/ 3480176 h 5207650"/>
              <a:gd name="connsiteX184" fmla="*/ 10693555 w 10718806"/>
              <a:gd name="connsiteY184" fmla="*/ 3494821 h 5207650"/>
              <a:gd name="connsiteX185" fmla="*/ 10718806 w 10718806"/>
              <a:gd name="connsiteY185" fmla="*/ 3509467 h 5207650"/>
              <a:gd name="connsiteX186" fmla="*/ 10718806 w 10718806"/>
              <a:gd name="connsiteY186" fmla="*/ 3537508 h 5207650"/>
              <a:gd name="connsiteX187" fmla="*/ 10693555 w 10718806"/>
              <a:gd name="connsiteY187" fmla="*/ 3552153 h 5207650"/>
              <a:gd name="connsiteX188" fmla="*/ 10718806 w 10718806"/>
              <a:gd name="connsiteY188" fmla="*/ 3566799 h 5207650"/>
              <a:gd name="connsiteX189" fmla="*/ 10718806 w 10718806"/>
              <a:gd name="connsiteY189" fmla="*/ 3594840 h 5207650"/>
              <a:gd name="connsiteX190" fmla="*/ 10693555 w 10718806"/>
              <a:gd name="connsiteY190" fmla="*/ 3609485 h 5207650"/>
              <a:gd name="connsiteX191" fmla="*/ 10718806 w 10718806"/>
              <a:gd name="connsiteY191" fmla="*/ 3624131 h 5207650"/>
              <a:gd name="connsiteX192" fmla="*/ 10718806 w 10718806"/>
              <a:gd name="connsiteY192" fmla="*/ 3652173 h 5207650"/>
              <a:gd name="connsiteX193" fmla="*/ 10693555 w 10718806"/>
              <a:gd name="connsiteY193" fmla="*/ 3666818 h 5207650"/>
              <a:gd name="connsiteX194" fmla="*/ 10718806 w 10718806"/>
              <a:gd name="connsiteY194" fmla="*/ 3681464 h 5207650"/>
              <a:gd name="connsiteX195" fmla="*/ 10718806 w 10718806"/>
              <a:gd name="connsiteY195" fmla="*/ 3709505 h 5207650"/>
              <a:gd name="connsiteX196" fmla="*/ 10693555 w 10718806"/>
              <a:gd name="connsiteY196" fmla="*/ 3724150 h 5207650"/>
              <a:gd name="connsiteX197" fmla="*/ 10718806 w 10718806"/>
              <a:gd name="connsiteY197" fmla="*/ 3738796 h 5207650"/>
              <a:gd name="connsiteX198" fmla="*/ 10718806 w 10718806"/>
              <a:gd name="connsiteY198" fmla="*/ 3766837 h 5207650"/>
              <a:gd name="connsiteX199" fmla="*/ 10693555 w 10718806"/>
              <a:gd name="connsiteY199" fmla="*/ 3781482 h 5207650"/>
              <a:gd name="connsiteX200" fmla="*/ 10718806 w 10718806"/>
              <a:gd name="connsiteY200" fmla="*/ 3796128 h 5207650"/>
              <a:gd name="connsiteX201" fmla="*/ 10718806 w 10718806"/>
              <a:gd name="connsiteY201" fmla="*/ 3824169 h 5207650"/>
              <a:gd name="connsiteX202" fmla="*/ 10693555 w 10718806"/>
              <a:gd name="connsiteY202" fmla="*/ 3838814 h 5207650"/>
              <a:gd name="connsiteX203" fmla="*/ 10718806 w 10718806"/>
              <a:gd name="connsiteY203" fmla="*/ 3853460 h 5207650"/>
              <a:gd name="connsiteX204" fmla="*/ 10718806 w 10718806"/>
              <a:gd name="connsiteY204" fmla="*/ 3881501 h 5207650"/>
              <a:gd name="connsiteX205" fmla="*/ 10693555 w 10718806"/>
              <a:gd name="connsiteY205" fmla="*/ 3896146 h 5207650"/>
              <a:gd name="connsiteX206" fmla="*/ 10718806 w 10718806"/>
              <a:gd name="connsiteY206" fmla="*/ 3910792 h 5207650"/>
              <a:gd name="connsiteX207" fmla="*/ 10718806 w 10718806"/>
              <a:gd name="connsiteY207" fmla="*/ 3938833 h 5207650"/>
              <a:gd name="connsiteX208" fmla="*/ 10693555 w 10718806"/>
              <a:gd name="connsiteY208" fmla="*/ 3953479 h 5207650"/>
              <a:gd name="connsiteX209" fmla="*/ 10718806 w 10718806"/>
              <a:gd name="connsiteY209" fmla="*/ 3968125 h 5207650"/>
              <a:gd name="connsiteX210" fmla="*/ 10718806 w 10718806"/>
              <a:gd name="connsiteY210" fmla="*/ 3996166 h 5207650"/>
              <a:gd name="connsiteX211" fmla="*/ 10693555 w 10718806"/>
              <a:gd name="connsiteY211" fmla="*/ 4010811 h 5207650"/>
              <a:gd name="connsiteX212" fmla="*/ 10718806 w 10718806"/>
              <a:gd name="connsiteY212" fmla="*/ 4025457 h 5207650"/>
              <a:gd name="connsiteX213" fmla="*/ 10718806 w 10718806"/>
              <a:gd name="connsiteY213" fmla="*/ 4053498 h 5207650"/>
              <a:gd name="connsiteX214" fmla="*/ 10693555 w 10718806"/>
              <a:gd name="connsiteY214" fmla="*/ 4068143 h 5207650"/>
              <a:gd name="connsiteX215" fmla="*/ 10718806 w 10718806"/>
              <a:gd name="connsiteY215" fmla="*/ 4082789 h 5207650"/>
              <a:gd name="connsiteX216" fmla="*/ 10718806 w 10718806"/>
              <a:gd name="connsiteY216" fmla="*/ 4110830 h 5207650"/>
              <a:gd name="connsiteX217" fmla="*/ 10693555 w 10718806"/>
              <a:gd name="connsiteY217" fmla="*/ 4125475 h 5207650"/>
              <a:gd name="connsiteX218" fmla="*/ 10718806 w 10718806"/>
              <a:gd name="connsiteY218" fmla="*/ 4140121 h 5207650"/>
              <a:gd name="connsiteX219" fmla="*/ 10718806 w 10718806"/>
              <a:gd name="connsiteY219" fmla="*/ 4168162 h 5207650"/>
              <a:gd name="connsiteX220" fmla="*/ 10693555 w 10718806"/>
              <a:gd name="connsiteY220" fmla="*/ 4182807 h 5207650"/>
              <a:gd name="connsiteX221" fmla="*/ 10718806 w 10718806"/>
              <a:gd name="connsiteY221" fmla="*/ 4197453 h 5207650"/>
              <a:gd name="connsiteX222" fmla="*/ 10718806 w 10718806"/>
              <a:gd name="connsiteY222" fmla="*/ 4225494 h 5207650"/>
              <a:gd name="connsiteX223" fmla="*/ 10693555 w 10718806"/>
              <a:gd name="connsiteY223" fmla="*/ 4240139 h 5207650"/>
              <a:gd name="connsiteX224" fmla="*/ 10718806 w 10718806"/>
              <a:gd name="connsiteY224" fmla="*/ 4254785 h 5207650"/>
              <a:gd name="connsiteX225" fmla="*/ 10718806 w 10718806"/>
              <a:gd name="connsiteY225" fmla="*/ 4282827 h 5207650"/>
              <a:gd name="connsiteX226" fmla="*/ 10693555 w 10718806"/>
              <a:gd name="connsiteY226" fmla="*/ 4297472 h 5207650"/>
              <a:gd name="connsiteX227" fmla="*/ 10718806 w 10718806"/>
              <a:gd name="connsiteY227" fmla="*/ 4312118 h 5207650"/>
              <a:gd name="connsiteX228" fmla="*/ 10718806 w 10718806"/>
              <a:gd name="connsiteY228" fmla="*/ 4340159 h 5207650"/>
              <a:gd name="connsiteX229" fmla="*/ 10693555 w 10718806"/>
              <a:gd name="connsiteY229" fmla="*/ 4354804 h 5207650"/>
              <a:gd name="connsiteX230" fmla="*/ 10718806 w 10718806"/>
              <a:gd name="connsiteY230" fmla="*/ 4369450 h 5207650"/>
              <a:gd name="connsiteX231" fmla="*/ 10718806 w 10718806"/>
              <a:gd name="connsiteY231" fmla="*/ 4397491 h 5207650"/>
              <a:gd name="connsiteX232" fmla="*/ 10693555 w 10718806"/>
              <a:gd name="connsiteY232" fmla="*/ 4412136 h 5207650"/>
              <a:gd name="connsiteX233" fmla="*/ 10718806 w 10718806"/>
              <a:gd name="connsiteY233" fmla="*/ 4426782 h 5207650"/>
              <a:gd name="connsiteX234" fmla="*/ 10718806 w 10718806"/>
              <a:gd name="connsiteY234" fmla="*/ 4454823 h 5207650"/>
              <a:gd name="connsiteX235" fmla="*/ 10693555 w 10718806"/>
              <a:gd name="connsiteY235" fmla="*/ 4469468 h 5207650"/>
              <a:gd name="connsiteX236" fmla="*/ 10718806 w 10718806"/>
              <a:gd name="connsiteY236" fmla="*/ 4484114 h 5207650"/>
              <a:gd name="connsiteX237" fmla="*/ 10718806 w 10718806"/>
              <a:gd name="connsiteY237" fmla="*/ 4512155 h 5207650"/>
              <a:gd name="connsiteX238" fmla="*/ 10693555 w 10718806"/>
              <a:gd name="connsiteY238" fmla="*/ 4526800 h 5207650"/>
              <a:gd name="connsiteX239" fmla="*/ 10718806 w 10718806"/>
              <a:gd name="connsiteY239" fmla="*/ 4541446 h 5207650"/>
              <a:gd name="connsiteX240" fmla="*/ 10718806 w 10718806"/>
              <a:gd name="connsiteY240" fmla="*/ 4569488 h 5207650"/>
              <a:gd name="connsiteX241" fmla="*/ 10693555 w 10718806"/>
              <a:gd name="connsiteY241" fmla="*/ 4584133 h 5207650"/>
              <a:gd name="connsiteX242" fmla="*/ 10718806 w 10718806"/>
              <a:gd name="connsiteY242" fmla="*/ 4598779 h 5207650"/>
              <a:gd name="connsiteX243" fmla="*/ 10718806 w 10718806"/>
              <a:gd name="connsiteY243" fmla="*/ 4626820 h 5207650"/>
              <a:gd name="connsiteX244" fmla="*/ 10693555 w 10718806"/>
              <a:gd name="connsiteY244" fmla="*/ 4641465 h 5207650"/>
              <a:gd name="connsiteX245" fmla="*/ 10718806 w 10718806"/>
              <a:gd name="connsiteY245" fmla="*/ 4656111 h 5207650"/>
              <a:gd name="connsiteX246" fmla="*/ 10718806 w 10718806"/>
              <a:gd name="connsiteY246" fmla="*/ 4679758 h 5207650"/>
              <a:gd name="connsiteX247" fmla="*/ 10685979 w 10718806"/>
              <a:gd name="connsiteY247" fmla="*/ 4698797 h 5207650"/>
              <a:gd name="connsiteX248" fmla="*/ 10718806 w 10718806"/>
              <a:gd name="connsiteY248" fmla="*/ 4717838 h 5207650"/>
              <a:gd name="connsiteX249" fmla="*/ 10718806 w 10718806"/>
              <a:gd name="connsiteY249" fmla="*/ 4737091 h 5207650"/>
              <a:gd name="connsiteX250" fmla="*/ 10685979 w 10718806"/>
              <a:gd name="connsiteY250" fmla="*/ 4756131 h 5207650"/>
              <a:gd name="connsiteX251" fmla="*/ 10718806 w 10718806"/>
              <a:gd name="connsiteY251" fmla="*/ 4775170 h 5207650"/>
              <a:gd name="connsiteX252" fmla="*/ 10718806 w 10718806"/>
              <a:gd name="connsiteY252" fmla="*/ 4794423 h 5207650"/>
              <a:gd name="connsiteX253" fmla="*/ 10685979 w 10718806"/>
              <a:gd name="connsiteY253" fmla="*/ 4813462 h 5207650"/>
              <a:gd name="connsiteX254" fmla="*/ 10718806 w 10718806"/>
              <a:gd name="connsiteY254" fmla="*/ 4832502 h 5207650"/>
              <a:gd name="connsiteX255" fmla="*/ 10718806 w 10718806"/>
              <a:gd name="connsiteY255" fmla="*/ 4851755 h 5207650"/>
              <a:gd name="connsiteX256" fmla="*/ 10685979 w 10718806"/>
              <a:gd name="connsiteY256" fmla="*/ 4870794 h 5207650"/>
              <a:gd name="connsiteX257" fmla="*/ 10718806 w 10718806"/>
              <a:gd name="connsiteY257" fmla="*/ 4889834 h 5207650"/>
              <a:gd name="connsiteX258" fmla="*/ 10718806 w 10718806"/>
              <a:gd name="connsiteY258" fmla="*/ 4909087 h 5207650"/>
              <a:gd name="connsiteX259" fmla="*/ 10685979 w 10718806"/>
              <a:gd name="connsiteY259" fmla="*/ 4928126 h 5207650"/>
              <a:gd name="connsiteX260" fmla="*/ 10718806 w 10718806"/>
              <a:gd name="connsiteY260" fmla="*/ 4947166 h 5207650"/>
              <a:gd name="connsiteX261" fmla="*/ 10718806 w 10718806"/>
              <a:gd name="connsiteY261" fmla="*/ 4966419 h 5207650"/>
              <a:gd name="connsiteX262" fmla="*/ 10685979 w 10718806"/>
              <a:gd name="connsiteY262" fmla="*/ 4985458 h 5207650"/>
              <a:gd name="connsiteX263" fmla="*/ 10718806 w 10718806"/>
              <a:gd name="connsiteY263" fmla="*/ 5004498 h 5207650"/>
              <a:gd name="connsiteX264" fmla="*/ 10718806 w 10718806"/>
              <a:gd name="connsiteY264" fmla="*/ 5023751 h 5207650"/>
              <a:gd name="connsiteX265" fmla="*/ 10685979 w 10718806"/>
              <a:gd name="connsiteY265" fmla="*/ 5042790 h 5207650"/>
              <a:gd name="connsiteX266" fmla="*/ 10718806 w 10718806"/>
              <a:gd name="connsiteY266" fmla="*/ 5061831 h 5207650"/>
              <a:gd name="connsiteX267" fmla="*/ 10718806 w 10718806"/>
              <a:gd name="connsiteY267" fmla="*/ 5081084 h 5207650"/>
              <a:gd name="connsiteX268" fmla="*/ 10685979 w 10718806"/>
              <a:gd name="connsiteY268" fmla="*/ 5100123 h 5207650"/>
              <a:gd name="connsiteX269" fmla="*/ 10718806 w 10718806"/>
              <a:gd name="connsiteY269" fmla="*/ 5119163 h 5207650"/>
              <a:gd name="connsiteX270" fmla="*/ 10718806 w 10718806"/>
              <a:gd name="connsiteY270" fmla="*/ 5138416 h 5207650"/>
              <a:gd name="connsiteX271" fmla="*/ 10685979 w 10718806"/>
              <a:gd name="connsiteY271" fmla="*/ 5157455 h 5207650"/>
              <a:gd name="connsiteX272" fmla="*/ 10718806 w 10718806"/>
              <a:gd name="connsiteY272" fmla="*/ 5176495 h 5207650"/>
              <a:gd name="connsiteX273" fmla="*/ 10718806 w 10718806"/>
              <a:gd name="connsiteY273" fmla="*/ 5195748 h 5207650"/>
              <a:gd name="connsiteX274" fmla="*/ 10698284 w 10718806"/>
              <a:gd name="connsiteY274" fmla="*/ 5207650 h 5207650"/>
              <a:gd name="connsiteX275" fmla="*/ 34228 w 10718806"/>
              <a:gd name="connsiteY275" fmla="*/ 5207650 h 5207650"/>
              <a:gd name="connsiteX276" fmla="*/ 46857 w 10718806"/>
              <a:gd name="connsiteY276" fmla="*/ 5200325 h 5207650"/>
              <a:gd name="connsiteX277" fmla="*/ 0 w 10718806"/>
              <a:gd name="connsiteY277" fmla="*/ 5173148 h 5207650"/>
              <a:gd name="connsiteX278" fmla="*/ 0 w 10718806"/>
              <a:gd name="connsiteY278" fmla="*/ 5170170 h 5207650"/>
              <a:gd name="connsiteX279" fmla="*/ 46857 w 10718806"/>
              <a:gd name="connsiteY279" fmla="*/ 5142993 h 5207650"/>
              <a:gd name="connsiteX280" fmla="*/ 0 w 10718806"/>
              <a:gd name="connsiteY280" fmla="*/ 5115816 h 5207650"/>
              <a:gd name="connsiteX281" fmla="*/ 0 w 10718806"/>
              <a:gd name="connsiteY281" fmla="*/ 5112838 h 5207650"/>
              <a:gd name="connsiteX282" fmla="*/ 46857 w 10718806"/>
              <a:gd name="connsiteY282" fmla="*/ 5085661 h 5207650"/>
              <a:gd name="connsiteX283" fmla="*/ 0 w 10718806"/>
              <a:gd name="connsiteY283" fmla="*/ 5058484 h 5207650"/>
              <a:gd name="connsiteX284" fmla="*/ 0 w 10718806"/>
              <a:gd name="connsiteY284" fmla="*/ 5055506 h 5207650"/>
              <a:gd name="connsiteX285" fmla="*/ 46857 w 10718806"/>
              <a:gd name="connsiteY285" fmla="*/ 5028329 h 5207650"/>
              <a:gd name="connsiteX286" fmla="*/ 0 w 10718806"/>
              <a:gd name="connsiteY286" fmla="*/ 5001152 h 5207650"/>
              <a:gd name="connsiteX287" fmla="*/ 0 w 10718806"/>
              <a:gd name="connsiteY287" fmla="*/ 4998174 h 5207650"/>
              <a:gd name="connsiteX288" fmla="*/ 46857 w 10718806"/>
              <a:gd name="connsiteY288" fmla="*/ 4970998 h 5207650"/>
              <a:gd name="connsiteX289" fmla="*/ 0 w 10718806"/>
              <a:gd name="connsiteY289" fmla="*/ 4943820 h 5207650"/>
              <a:gd name="connsiteX290" fmla="*/ 0 w 10718806"/>
              <a:gd name="connsiteY290" fmla="*/ 4940842 h 5207650"/>
              <a:gd name="connsiteX291" fmla="*/ 46857 w 10718806"/>
              <a:gd name="connsiteY291" fmla="*/ 4913664 h 5207650"/>
              <a:gd name="connsiteX292" fmla="*/ 0 w 10718806"/>
              <a:gd name="connsiteY292" fmla="*/ 4886487 h 5207650"/>
              <a:gd name="connsiteX293" fmla="*/ 0 w 10718806"/>
              <a:gd name="connsiteY293" fmla="*/ 4879115 h 5207650"/>
              <a:gd name="connsiteX294" fmla="*/ 39281 w 10718806"/>
              <a:gd name="connsiteY294" fmla="*/ 4856332 h 5207650"/>
              <a:gd name="connsiteX295" fmla="*/ 0 w 10718806"/>
              <a:gd name="connsiteY295" fmla="*/ 4833549 h 5207650"/>
              <a:gd name="connsiteX296" fmla="*/ 0 w 10718806"/>
              <a:gd name="connsiteY296" fmla="*/ 4821783 h 5207650"/>
              <a:gd name="connsiteX297" fmla="*/ 39281 w 10718806"/>
              <a:gd name="connsiteY297" fmla="*/ 4799000 h 5207650"/>
              <a:gd name="connsiteX298" fmla="*/ 0 w 10718806"/>
              <a:gd name="connsiteY298" fmla="*/ 4776217 h 5207650"/>
              <a:gd name="connsiteX299" fmla="*/ 0 w 10718806"/>
              <a:gd name="connsiteY299" fmla="*/ 4764451 h 5207650"/>
              <a:gd name="connsiteX300" fmla="*/ 39281 w 10718806"/>
              <a:gd name="connsiteY300" fmla="*/ 4741667 h 5207650"/>
              <a:gd name="connsiteX301" fmla="*/ 0 w 10718806"/>
              <a:gd name="connsiteY301" fmla="*/ 4718884 h 5207650"/>
              <a:gd name="connsiteX302" fmla="*/ 0 w 10718806"/>
              <a:gd name="connsiteY302" fmla="*/ 4707118 h 5207650"/>
              <a:gd name="connsiteX303" fmla="*/ 39281 w 10718806"/>
              <a:gd name="connsiteY303" fmla="*/ 4684335 h 5207650"/>
              <a:gd name="connsiteX304" fmla="*/ 0 w 10718806"/>
              <a:gd name="connsiteY304" fmla="*/ 4661552 h 5207650"/>
              <a:gd name="connsiteX305" fmla="*/ 0 w 10718806"/>
              <a:gd name="connsiteY305" fmla="*/ 4649786 h 5207650"/>
              <a:gd name="connsiteX306" fmla="*/ 39281 w 10718806"/>
              <a:gd name="connsiteY306" fmla="*/ 4627003 h 5207650"/>
              <a:gd name="connsiteX307" fmla="*/ 0 w 10718806"/>
              <a:gd name="connsiteY307" fmla="*/ 4604220 h 5207650"/>
              <a:gd name="connsiteX308" fmla="*/ 0 w 10718806"/>
              <a:gd name="connsiteY308" fmla="*/ 4592454 h 5207650"/>
              <a:gd name="connsiteX309" fmla="*/ 39281 w 10718806"/>
              <a:gd name="connsiteY309" fmla="*/ 4569671 h 5207650"/>
              <a:gd name="connsiteX310" fmla="*/ 0 w 10718806"/>
              <a:gd name="connsiteY310" fmla="*/ 4546888 h 5207650"/>
              <a:gd name="connsiteX311" fmla="*/ 0 w 10718806"/>
              <a:gd name="connsiteY311" fmla="*/ 4535122 h 5207650"/>
              <a:gd name="connsiteX312" fmla="*/ 39281 w 10718806"/>
              <a:gd name="connsiteY312" fmla="*/ 4512339 h 5207650"/>
              <a:gd name="connsiteX313" fmla="*/ 0 w 10718806"/>
              <a:gd name="connsiteY313" fmla="*/ 4489556 h 5207650"/>
              <a:gd name="connsiteX314" fmla="*/ 0 w 10718806"/>
              <a:gd name="connsiteY314" fmla="*/ 4477790 h 5207650"/>
              <a:gd name="connsiteX315" fmla="*/ 39281 w 10718806"/>
              <a:gd name="connsiteY315" fmla="*/ 4455006 h 5207650"/>
              <a:gd name="connsiteX316" fmla="*/ 0 w 10718806"/>
              <a:gd name="connsiteY316" fmla="*/ 4432223 h 5207650"/>
              <a:gd name="connsiteX317" fmla="*/ 0 w 10718806"/>
              <a:gd name="connsiteY317" fmla="*/ 4420457 h 5207650"/>
              <a:gd name="connsiteX318" fmla="*/ 39281 w 10718806"/>
              <a:gd name="connsiteY318" fmla="*/ 4397674 h 5207650"/>
              <a:gd name="connsiteX319" fmla="*/ 0 w 10718806"/>
              <a:gd name="connsiteY319" fmla="*/ 4374891 h 5207650"/>
              <a:gd name="connsiteX320" fmla="*/ 0 w 10718806"/>
              <a:gd name="connsiteY320" fmla="*/ 4363125 h 5207650"/>
              <a:gd name="connsiteX321" fmla="*/ 39281 w 10718806"/>
              <a:gd name="connsiteY321" fmla="*/ 4340342 h 5207650"/>
              <a:gd name="connsiteX322" fmla="*/ 0 w 10718806"/>
              <a:gd name="connsiteY322" fmla="*/ 4317559 h 5207650"/>
              <a:gd name="connsiteX323" fmla="*/ 0 w 10718806"/>
              <a:gd name="connsiteY323" fmla="*/ 4305793 h 5207650"/>
              <a:gd name="connsiteX324" fmla="*/ 39281 w 10718806"/>
              <a:gd name="connsiteY324" fmla="*/ 4283010 h 5207650"/>
              <a:gd name="connsiteX325" fmla="*/ 0 w 10718806"/>
              <a:gd name="connsiteY325" fmla="*/ 4260227 h 5207650"/>
              <a:gd name="connsiteX326" fmla="*/ 0 w 10718806"/>
              <a:gd name="connsiteY326" fmla="*/ 4248461 h 5207650"/>
              <a:gd name="connsiteX327" fmla="*/ 39281 w 10718806"/>
              <a:gd name="connsiteY327" fmla="*/ 4225678 h 5207650"/>
              <a:gd name="connsiteX328" fmla="*/ 0 w 10718806"/>
              <a:gd name="connsiteY328" fmla="*/ 4202895 h 5207650"/>
              <a:gd name="connsiteX329" fmla="*/ 0 w 10718806"/>
              <a:gd name="connsiteY329" fmla="*/ 4191129 h 5207650"/>
              <a:gd name="connsiteX330" fmla="*/ 39281 w 10718806"/>
              <a:gd name="connsiteY330" fmla="*/ 4168346 h 5207650"/>
              <a:gd name="connsiteX331" fmla="*/ 0 w 10718806"/>
              <a:gd name="connsiteY331" fmla="*/ 4145562 h 5207650"/>
              <a:gd name="connsiteX332" fmla="*/ 0 w 10718806"/>
              <a:gd name="connsiteY332" fmla="*/ 4133796 h 5207650"/>
              <a:gd name="connsiteX333" fmla="*/ 39281 w 10718806"/>
              <a:gd name="connsiteY333" fmla="*/ 4111013 h 5207650"/>
              <a:gd name="connsiteX334" fmla="*/ 0 w 10718806"/>
              <a:gd name="connsiteY334" fmla="*/ 4088230 h 5207650"/>
              <a:gd name="connsiteX335" fmla="*/ 0 w 10718806"/>
              <a:gd name="connsiteY335" fmla="*/ 4076464 h 5207650"/>
              <a:gd name="connsiteX336" fmla="*/ 39281 w 10718806"/>
              <a:gd name="connsiteY336" fmla="*/ 4053681 h 5207650"/>
              <a:gd name="connsiteX337" fmla="*/ 0 w 10718806"/>
              <a:gd name="connsiteY337" fmla="*/ 4030898 h 5207650"/>
              <a:gd name="connsiteX338" fmla="*/ 0 w 10718806"/>
              <a:gd name="connsiteY338" fmla="*/ 4019132 h 5207650"/>
              <a:gd name="connsiteX339" fmla="*/ 39281 w 10718806"/>
              <a:gd name="connsiteY339" fmla="*/ 3996349 h 5207650"/>
              <a:gd name="connsiteX340" fmla="*/ 0 w 10718806"/>
              <a:gd name="connsiteY340" fmla="*/ 3973566 h 5207650"/>
              <a:gd name="connsiteX341" fmla="*/ 0 w 10718806"/>
              <a:gd name="connsiteY341" fmla="*/ 3961800 h 5207650"/>
              <a:gd name="connsiteX342" fmla="*/ 39281 w 10718806"/>
              <a:gd name="connsiteY342" fmla="*/ 3939017 h 5207650"/>
              <a:gd name="connsiteX343" fmla="*/ 0 w 10718806"/>
              <a:gd name="connsiteY343" fmla="*/ 3916234 h 5207650"/>
              <a:gd name="connsiteX344" fmla="*/ 0 w 10718806"/>
              <a:gd name="connsiteY344" fmla="*/ 3904468 h 5207650"/>
              <a:gd name="connsiteX345" fmla="*/ 39281 w 10718806"/>
              <a:gd name="connsiteY345" fmla="*/ 3881685 h 5207650"/>
              <a:gd name="connsiteX346" fmla="*/ 0 w 10718806"/>
              <a:gd name="connsiteY346" fmla="*/ 3858902 h 5207650"/>
              <a:gd name="connsiteX347" fmla="*/ 0 w 10718806"/>
              <a:gd name="connsiteY347" fmla="*/ 3847136 h 5207650"/>
              <a:gd name="connsiteX348" fmla="*/ 39281 w 10718806"/>
              <a:gd name="connsiteY348" fmla="*/ 3824352 h 5207650"/>
              <a:gd name="connsiteX349" fmla="*/ 0 w 10718806"/>
              <a:gd name="connsiteY349" fmla="*/ 3801569 h 5207650"/>
              <a:gd name="connsiteX350" fmla="*/ 0 w 10718806"/>
              <a:gd name="connsiteY350" fmla="*/ 3789803 h 5207650"/>
              <a:gd name="connsiteX351" fmla="*/ 39281 w 10718806"/>
              <a:gd name="connsiteY351" fmla="*/ 3767020 h 5207650"/>
              <a:gd name="connsiteX352" fmla="*/ 0 w 10718806"/>
              <a:gd name="connsiteY352" fmla="*/ 3744237 h 5207650"/>
              <a:gd name="connsiteX353" fmla="*/ 0 w 10718806"/>
              <a:gd name="connsiteY353" fmla="*/ 3732471 h 5207650"/>
              <a:gd name="connsiteX354" fmla="*/ 39281 w 10718806"/>
              <a:gd name="connsiteY354" fmla="*/ 3709688 h 5207650"/>
              <a:gd name="connsiteX355" fmla="*/ 0 w 10718806"/>
              <a:gd name="connsiteY355" fmla="*/ 3686905 h 5207650"/>
              <a:gd name="connsiteX356" fmla="*/ 0 w 10718806"/>
              <a:gd name="connsiteY356" fmla="*/ 3675139 h 5207650"/>
              <a:gd name="connsiteX357" fmla="*/ 39281 w 10718806"/>
              <a:gd name="connsiteY357" fmla="*/ 3652356 h 5207650"/>
              <a:gd name="connsiteX358" fmla="*/ 0 w 10718806"/>
              <a:gd name="connsiteY358" fmla="*/ 3629573 h 5207650"/>
              <a:gd name="connsiteX359" fmla="*/ 0 w 10718806"/>
              <a:gd name="connsiteY359" fmla="*/ 3617807 h 5207650"/>
              <a:gd name="connsiteX360" fmla="*/ 39281 w 10718806"/>
              <a:gd name="connsiteY360" fmla="*/ 3595024 h 5207650"/>
              <a:gd name="connsiteX361" fmla="*/ 0 w 10718806"/>
              <a:gd name="connsiteY361" fmla="*/ 3572241 h 5207650"/>
              <a:gd name="connsiteX362" fmla="*/ 0 w 10718806"/>
              <a:gd name="connsiteY362" fmla="*/ 3560475 h 5207650"/>
              <a:gd name="connsiteX363" fmla="*/ 39281 w 10718806"/>
              <a:gd name="connsiteY363" fmla="*/ 3537692 h 5207650"/>
              <a:gd name="connsiteX364" fmla="*/ 0 w 10718806"/>
              <a:gd name="connsiteY364" fmla="*/ 3514909 h 5207650"/>
              <a:gd name="connsiteX365" fmla="*/ 0 w 10718806"/>
              <a:gd name="connsiteY365" fmla="*/ 3503142 h 5207650"/>
              <a:gd name="connsiteX366" fmla="*/ 39281 w 10718806"/>
              <a:gd name="connsiteY366" fmla="*/ 3480359 h 5207650"/>
              <a:gd name="connsiteX367" fmla="*/ 0 w 10718806"/>
              <a:gd name="connsiteY367" fmla="*/ 3457576 h 5207650"/>
              <a:gd name="connsiteX368" fmla="*/ 0 w 10718806"/>
              <a:gd name="connsiteY368" fmla="*/ 3445810 h 5207650"/>
              <a:gd name="connsiteX369" fmla="*/ 39281 w 10718806"/>
              <a:gd name="connsiteY369" fmla="*/ 3423027 h 5207650"/>
              <a:gd name="connsiteX370" fmla="*/ 0 w 10718806"/>
              <a:gd name="connsiteY370" fmla="*/ 3400244 h 5207650"/>
              <a:gd name="connsiteX371" fmla="*/ 0 w 10718806"/>
              <a:gd name="connsiteY371" fmla="*/ 3388478 h 5207650"/>
              <a:gd name="connsiteX372" fmla="*/ 39281 w 10718806"/>
              <a:gd name="connsiteY372" fmla="*/ 3365695 h 5207650"/>
              <a:gd name="connsiteX373" fmla="*/ 0 w 10718806"/>
              <a:gd name="connsiteY373" fmla="*/ 3342912 h 5207650"/>
              <a:gd name="connsiteX374" fmla="*/ 0 w 10718806"/>
              <a:gd name="connsiteY374" fmla="*/ 3331146 h 5207650"/>
              <a:gd name="connsiteX375" fmla="*/ 39281 w 10718806"/>
              <a:gd name="connsiteY375" fmla="*/ 3308363 h 5207650"/>
              <a:gd name="connsiteX376" fmla="*/ 0 w 10718806"/>
              <a:gd name="connsiteY376" fmla="*/ 3285580 h 5207650"/>
              <a:gd name="connsiteX377" fmla="*/ 0 w 10718806"/>
              <a:gd name="connsiteY377" fmla="*/ 3273814 h 5207650"/>
              <a:gd name="connsiteX378" fmla="*/ 39281 w 10718806"/>
              <a:gd name="connsiteY378" fmla="*/ 3251031 h 5207650"/>
              <a:gd name="connsiteX379" fmla="*/ 0 w 10718806"/>
              <a:gd name="connsiteY379" fmla="*/ 3228248 h 5207650"/>
              <a:gd name="connsiteX380" fmla="*/ 0 w 10718806"/>
              <a:gd name="connsiteY380" fmla="*/ 3216482 h 5207650"/>
              <a:gd name="connsiteX381" fmla="*/ 39281 w 10718806"/>
              <a:gd name="connsiteY381" fmla="*/ 3193698 h 5207650"/>
              <a:gd name="connsiteX382" fmla="*/ 0 w 10718806"/>
              <a:gd name="connsiteY382" fmla="*/ 3170915 h 5207650"/>
              <a:gd name="connsiteX383" fmla="*/ 0 w 10718806"/>
              <a:gd name="connsiteY383" fmla="*/ 3159149 h 5207650"/>
              <a:gd name="connsiteX384" fmla="*/ 39281 w 10718806"/>
              <a:gd name="connsiteY384" fmla="*/ 3136366 h 5207650"/>
              <a:gd name="connsiteX385" fmla="*/ 0 w 10718806"/>
              <a:gd name="connsiteY385" fmla="*/ 3113583 h 5207650"/>
              <a:gd name="connsiteX386" fmla="*/ 0 w 10718806"/>
              <a:gd name="connsiteY386" fmla="*/ 3101817 h 5207650"/>
              <a:gd name="connsiteX387" fmla="*/ 39281 w 10718806"/>
              <a:gd name="connsiteY387" fmla="*/ 3079034 h 5207650"/>
              <a:gd name="connsiteX388" fmla="*/ 0 w 10718806"/>
              <a:gd name="connsiteY388" fmla="*/ 3056251 h 5207650"/>
              <a:gd name="connsiteX389" fmla="*/ 0 w 10718806"/>
              <a:gd name="connsiteY389" fmla="*/ 3044485 h 5207650"/>
              <a:gd name="connsiteX390" fmla="*/ 39281 w 10718806"/>
              <a:gd name="connsiteY390" fmla="*/ 3021702 h 5207650"/>
              <a:gd name="connsiteX391" fmla="*/ 0 w 10718806"/>
              <a:gd name="connsiteY391" fmla="*/ 2998919 h 5207650"/>
              <a:gd name="connsiteX392" fmla="*/ 0 w 10718806"/>
              <a:gd name="connsiteY392" fmla="*/ 2987153 h 5207650"/>
              <a:gd name="connsiteX393" fmla="*/ 39281 w 10718806"/>
              <a:gd name="connsiteY393" fmla="*/ 2964370 h 5207650"/>
              <a:gd name="connsiteX394" fmla="*/ 0 w 10718806"/>
              <a:gd name="connsiteY394" fmla="*/ 2941587 h 5207650"/>
              <a:gd name="connsiteX395" fmla="*/ 0 w 10718806"/>
              <a:gd name="connsiteY395" fmla="*/ 2929821 h 5207650"/>
              <a:gd name="connsiteX396" fmla="*/ 39281 w 10718806"/>
              <a:gd name="connsiteY396" fmla="*/ 2907038 h 5207650"/>
              <a:gd name="connsiteX397" fmla="*/ 0 w 10718806"/>
              <a:gd name="connsiteY397" fmla="*/ 2884255 h 5207650"/>
              <a:gd name="connsiteX398" fmla="*/ 0 w 10718806"/>
              <a:gd name="connsiteY398" fmla="*/ 2872488 h 5207650"/>
              <a:gd name="connsiteX399" fmla="*/ 39281 w 10718806"/>
              <a:gd name="connsiteY399" fmla="*/ 2849705 h 5207650"/>
              <a:gd name="connsiteX400" fmla="*/ 0 w 10718806"/>
              <a:gd name="connsiteY400" fmla="*/ 2826923 h 5207650"/>
              <a:gd name="connsiteX401" fmla="*/ 0 w 10718806"/>
              <a:gd name="connsiteY401" fmla="*/ 2815157 h 5207650"/>
              <a:gd name="connsiteX402" fmla="*/ 39281 w 10718806"/>
              <a:gd name="connsiteY402" fmla="*/ 2792373 h 5207650"/>
              <a:gd name="connsiteX403" fmla="*/ 0 w 10718806"/>
              <a:gd name="connsiteY403" fmla="*/ 2769590 h 5207650"/>
              <a:gd name="connsiteX404" fmla="*/ 0 w 10718806"/>
              <a:gd name="connsiteY404" fmla="*/ 2757824 h 5207650"/>
              <a:gd name="connsiteX405" fmla="*/ 39281 w 10718806"/>
              <a:gd name="connsiteY405" fmla="*/ 2735041 h 5207650"/>
              <a:gd name="connsiteX406" fmla="*/ 0 w 10718806"/>
              <a:gd name="connsiteY406" fmla="*/ 2712258 h 5207650"/>
              <a:gd name="connsiteX407" fmla="*/ 0 w 10718806"/>
              <a:gd name="connsiteY407" fmla="*/ 2700492 h 5207650"/>
              <a:gd name="connsiteX408" fmla="*/ 39281 w 10718806"/>
              <a:gd name="connsiteY408" fmla="*/ 2677709 h 5207650"/>
              <a:gd name="connsiteX409" fmla="*/ 0 w 10718806"/>
              <a:gd name="connsiteY409" fmla="*/ 2654926 h 5207650"/>
              <a:gd name="connsiteX410" fmla="*/ 0 w 10718806"/>
              <a:gd name="connsiteY410" fmla="*/ 2643160 h 5207650"/>
              <a:gd name="connsiteX411" fmla="*/ 39281 w 10718806"/>
              <a:gd name="connsiteY411" fmla="*/ 2620377 h 5207650"/>
              <a:gd name="connsiteX412" fmla="*/ 0 w 10718806"/>
              <a:gd name="connsiteY412" fmla="*/ 2597594 h 5207650"/>
              <a:gd name="connsiteX413" fmla="*/ 0 w 10718806"/>
              <a:gd name="connsiteY413" fmla="*/ 2585828 h 5207650"/>
              <a:gd name="connsiteX414" fmla="*/ 39281 w 10718806"/>
              <a:gd name="connsiteY414" fmla="*/ 2563045 h 5207650"/>
              <a:gd name="connsiteX415" fmla="*/ 0 w 10718806"/>
              <a:gd name="connsiteY415" fmla="*/ 2540261 h 5207650"/>
              <a:gd name="connsiteX416" fmla="*/ 0 w 10718806"/>
              <a:gd name="connsiteY416" fmla="*/ 2528495 h 5207650"/>
              <a:gd name="connsiteX417" fmla="*/ 39281 w 10718806"/>
              <a:gd name="connsiteY417" fmla="*/ 2505712 h 5207650"/>
              <a:gd name="connsiteX418" fmla="*/ 0 w 10718806"/>
              <a:gd name="connsiteY418" fmla="*/ 2482929 h 5207650"/>
              <a:gd name="connsiteX419" fmla="*/ 0 w 10718806"/>
              <a:gd name="connsiteY419" fmla="*/ 2471164 h 5207650"/>
              <a:gd name="connsiteX420" fmla="*/ 39281 w 10718806"/>
              <a:gd name="connsiteY420" fmla="*/ 2448381 h 5207650"/>
              <a:gd name="connsiteX421" fmla="*/ 0 w 10718806"/>
              <a:gd name="connsiteY421" fmla="*/ 2425598 h 5207650"/>
              <a:gd name="connsiteX422" fmla="*/ 0 w 10718806"/>
              <a:gd name="connsiteY422" fmla="*/ 2413832 h 5207650"/>
              <a:gd name="connsiteX423" fmla="*/ 39281 w 10718806"/>
              <a:gd name="connsiteY423" fmla="*/ 2391048 h 5207650"/>
              <a:gd name="connsiteX424" fmla="*/ 0 w 10718806"/>
              <a:gd name="connsiteY424" fmla="*/ 2368265 h 5207650"/>
              <a:gd name="connsiteX425" fmla="*/ 0 w 10718806"/>
              <a:gd name="connsiteY425" fmla="*/ 2360944 h 5207650"/>
              <a:gd name="connsiteX426" fmla="*/ 46945 w 10718806"/>
              <a:gd name="connsiteY426" fmla="*/ 2333716 h 5207650"/>
              <a:gd name="connsiteX427" fmla="*/ 0 w 10718806"/>
              <a:gd name="connsiteY427" fmla="*/ 2306488 h 5207650"/>
              <a:gd name="connsiteX428" fmla="*/ 0 w 10718806"/>
              <a:gd name="connsiteY428" fmla="*/ 2303612 h 5207650"/>
              <a:gd name="connsiteX429" fmla="*/ 46945 w 10718806"/>
              <a:gd name="connsiteY429" fmla="*/ 2276384 h 5207650"/>
              <a:gd name="connsiteX430" fmla="*/ 0 w 10718806"/>
              <a:gd name="connsiteY430" fmla="*/ 2249156 h 5207650"/>
              <a:gd name="connsiteX431" fmla="*/ 0 w 10718806"/>
              <a:gd name="connsiteY431" fmla="*/ 2246280 h 5207650"/>
              <a:gd name="connsiteX432" fmla="*/ 46945 w 10718806"/>
              <a:gd name="connsiteY432" fmla="*/ 2219052 h 5207650"/>
              <a:gd name="connsiteX433" fmla="*/ 0 w 10718806"/>
              <a:gd name="connsiteY433" fmla="*/ 2191824 h 5207650"/>
              <a:gd name="connsiteX434" fmla="*/ 0 w 10718806"/>
              <a:gd name="connsiteY434" fmla="*/ 2188948 h 5207650"/>
              <a:gd name="connsiteX435" fmla="*/ 46945 w 10718806"/>
              <a:gd name="connsiteY435" fmla="*/ 2161719 h 5207650"/>
              <a:gd name="connsiteX436" fmla="*/ 0 w 10718806"/>
              <a:gd name="connsiteY436" fmla="*/ 2134491 h 5207650"/>
              <a:gd name="connsiteX437" fmla="*/ 0 w 10718806"/>
              <a:gd name="connsiteY437" fmla="*/ 2131615 h 5207650"/>
              <a:gd name="connsiteX438" fmla="*/ 46945 w 10718806"/>
              <a:gd name="connsiteY438" fmla="*/ 2104387 h 5207650"/>
              <a:gd name="connsiteX439" fmla="*/ 0 w 10718806"/>
              <a:gd name="connsiteY439" fmla="*/ 2077159 h 5207650"/>
              <a:gd name="connsiteX440" fmla="*/ 0 w 10718806"/>
              <a:gd name="connsiteY440" fmla="*/ 2074283 h 5207650"/>
              <a:gd name="connsiteX441" fmla="*/ 46945 w 10718806"/>
              <a:gd name="connsiteY441" fmla="*/ 2047055 h 5207650"/>
              <a:gd name="connsiteX442" fmla="*/ 0 w 10718806"/>
              <a:gd name="connsiteY442" fmla="*/ 2019827 h 5207650"/>
              <a:gd name="connsiteX443" fmla="*/ 0 w 10718806"/>
              <a:gd name="connsiteY443" fmla="*/ 2016951 h 5207650"/>
              <a:gd name="connsiteX444" fmla="*/ 46945 w 10718806"/>
              <a:gd name="connsiteY444" fmla="*/ 1989723 h 5207650"/>
              <a:gd name="connsiteX445" fmla="*/ 0 w 10718806"/>
              <a:gd name="connsiteY445" fmla="*/ 1962495 h 5207650"/>
              <a:gd name="connsiteX446" fmla="*/ 0 w 10718806"/>
              <a:gd name="connsiteY446" fmla="*/ 1959619 h 5207650"/>
              <a:gd name="connsiteX447" fmla="*/ 46945 w 10718806"/>
              <a:gd name="connsiteY447" fmla="*/ 1932390 h 5207650"/>
              <a:gd name="connsiteX448" fmla="*/ 0 w 10718806"/>
              <a:gd name="connsiteY448" fmla="*/ 1905163 h 5207650"/>
              <a:gd name="connsiteX449" fmla="*/ 0 w 10718806"/>
              <a:gd name="connsiteY449" fmla="*/ 1902287 h 5207650"/>
              <a:gd name="connsiteX450" fmla="*/ 46945 w 10718806"/>
              <a:gd name="connsiteY450" fmla="*/ 1875059 h 5207650"/>
              <a:gd name="connsiteX451" fmla="*/ 0 w 10718806"/>
              <a:gd name="connsiteY451" fmla="*/ 1847831 h 5207650"/>
              <a:gd name="connsiteX452" fmla="*/ 0 w 10718806"/>
              <a:gd name="connsiteY452" fmla="*/ 1844955 h 5207650"/>
              <a:gd name="connsiteX453" fmla="*/ 46945 w 10718806"/>
              <a:gd name="connsiteY453" fmla="*/ 1817726 h 5207650"/>
              <a:gd name="connsiteX454" fmla="*/ 0 w 10718806"/>
              <a:gd name="connsiteY454" fmla="*/ 1790498 h 5207650"/>
              <a:gd name="connsiteX455" fmla="*/ 0 w 10718806"/>
              <a:gd name="connsiteY455" fmla="*/ 1787622 h 5207650"/>
              <a:gd name="connsiteX456" fmla="*/ 46945 w 10718806"/>
              <a:gd name="connsiteY456" fmla="*/ 1760394 h 5207650"/>
              <a:gd name="connsiteX457" fmla="*/ 0 w 10718806"/>
              <a:gd name="connsiteY457" fmla="*/ 1733166 h 5207650"/>
              <a:gd name="connsiteX458" fmla="*/ 0 w 10718806"/>
              <a:gd name="connsiteY458" fmla="*/ 1730290 h 5207650"/>
              <a:gd name="connsiteX459" fmla="*/ 46945 w 10718806"/>
              <a:gd name="connsiteY459" fmla="*/ 1703062 h 5207650"/>
              <a:gd name="connsiteX460" fmla="*/ 0 w 10718806"/>
              <a:gd name="connsiteY460" fmla="*/ 1675834 h 5207650"/>
              <a:gd name="connsiteX461" fmla="*/ 0 w 10718806"/>
              <a:gd name="connsiteY461" fmla="*/ 1672958 h 5207650"/>
              <a:gd name="connsiteX462" fmla="*/ 46945 w 10718806"/>
              <a:gd name="connsiteY462" fmla="*/ 1645730 h 5207650"/>
              <a:gd name="connsiteX463" fmla="*/ 0 w 10718806"/>
              <a:gd name="connsiteY463" fmla="*/ 1618502 h 5207650"/>
              <a:gd name="connsiteX464" fmla="*/ 0 w 10718806"/>
              <a:gd name="connsiteY464" fmla="*/ 1615626 h 5207650"/>
              <a:gd name="connsiteX465" fmla="*/ 46945 w 10718806"/>
              <a:gd name="connsiteY465" fmla="*/ 1588397 h 5207650"/>
              <a:gd name="connsiteX466" fmla="*/ 0 w 10718806"/>
              <a:gd name="connsiteY466" fmla="*/ 1561169 h 5207650"/>
              <a:gd name="connsiteX467" fmla="*/ 0 w 10718806"/>
              <a:gd name="connsiteY467" fmla="*/ 1558293 h 5207650"/>
              <a:gd name="connsiteX468" fmla="*/ 46945 w 10718806"/>
              <a:gd name="connsiteY468" fmla="*/ 1531065 h 5207650"/>
              <a:gd name="connsiteX469" fmla="*/ 0 w 10718806"/>
              <a:gd name="connsiteY469" fmla="*/ 1503837 h 5207650"/>
              <a:gd name="connsiteX470" fmla="*/ 0 w 10718806"/>
              <a:gd name="connsiteY470" fmla="*/ 1500961 h 5207650"/>
              <a:gd name="connsiteX471" fmla="*/ 46945 w 10718806"/>
              <a:gd name="connsiteY471" fmla="*/ 1473733 h 5207650"/>
              <a:gd name="connsiteX472" fmla="*/ 0 w 10718806"/>
              <a:gd name="connsiteY472" fmla="*/ 1446505 h 5207650"/>
              <a:gd name="connsiteX473" fmla="*/ 0 w 10718806"/>
              <a:gd name="connsiteY473" fmla="*/ 1443629 h 5207650"/>
              <a:gd name="connsiteX474" fmla="*/ 46945 w 10718806"/>
              <a:gd name="connsiteY474" fmla="*/ 1416401 h 5207650"/>
              <a:gd name="connsiteX475" fmla="*/ 0 w 10718806"/>
              <a:gd name="connsiteY475" fmla="*/ 1389173 h 5207650"/>
              <a:gd name="connsiteX476" fmla="*/ 0 w 10718806"/>
              <a:gd name="connsiteY476" fmla="*/ 1386297 h 5207650"/>
              <a:gd name="connsiteX477" fmla="*/ 46945 w 10718806"/>
              <a:gd name="connsiteY477" fmla="*/ 1359069 h 5207650"/>
              <a:gd name="connsiteX478" fmla="*/ 0 w 10718806"/>
              <a:gd name="connsiteY478" fmla="*/ 1331841 h 5207650"/>
              <a:gd name="connsiteX479" fmla="*/ 0 w 10718806"/>
              <a:gd name="connsiteY479" fmla="*/ 1328965 h 5207650"/>
              <a:gd name="connsiteX480" fmla="*/ 46945 w 10718806"/>
              <a:gd name="connsiteY480" fmla="*/ 1301737 h 5207650"/>
              <a:gd name="connsiteX481" fmla="*/ 0 w 10718806"/>
              <a:gd name="connsiteY481" fmla="*/ 1274509 h 5207650"/>
              <a:gd name="connsiteX482" fmla="*/ 0 w 10718806"/>
              <a:gd name="connsiteY482" fmla="*/ 1271633 h 5207650"/>
              <a:gd name="connsiteX483" fmla="*/ 46945 w 10718806"/>
              <a:gd name="connsiteY483" fmla="*/ 1244405 h 5207650"/>
              <a:gd name="connsiteX484" fmla="*/ 0 w 10718806"/>
              <a:gd name="connsiteY484" fmla="*/ 1217177 h 5207650"/>
              <a:gd name="connsiteX485" fmla="*/ 0 w 10718806"/>
              <a:gd name="connsiteY485" fmla="*/ 1214301 h 5207650"/>
              <a:gd name="connsiteX486" fmla="*/ 46945 w 10718806"/>
              <a:gd name="connsiteY486" fmla="*/ 1187072 h 5207650"/>
              <a:gd name="connsiteX487" fmla="*/ 0 w 10718806"/>
              <a:gd name="connsiteY487" fmla="*/ 1159844 h 5207650"/>
              <a:gd name="connsiteX488" fmla="*/ 0 w 10718806"/>
              <a:gd name="connsiteY488" fmla="*/ 1156968 h 5207650"/>
              <a:gd name="connsiteX489" fmla="*/ 46945 w 10718806"/>
              <a:gd name="connsiteY489" fmla="*/ 1129740 h 5207650"/>
              <a:gd name="connsiteX490" fmla="*/ 0 w 10718806"/>
              <a:gd name="connsiteY490" fmla="*/ 1102512 h 5207650"/>
              <a:gd name="connsiteX491" fmla="*/ 0 w 10718806"/>
              <a:gd name="connsiteY491" fmla="*/ 1099636 h 5207650"/>
              <a:gd name="connsiteX492" fmla="*/ 46945 w 10718806"/>
              <a:gd name="connsiteY492" fmla="*/ 1072408 h 5207650"/>
              <a:gd name="connsiteX493" fmla="*/ 0 w 10718806"/>
              <a:gd name="connsiteY493" fmla="*/ 1045180 h 5207650"/>
              <a:gd name="connsiteX494" fmla="*/ 0 w 10718806"/>
              <a:gd name="connsiteY494" fmla="*/ 1042304 h 5207650"/>
              <a:gd name="connsiteX495" fmla="*/ 46945 w 10718806"/>
              <a:gd name="connsiteY495" fmla="*/ 1015076 h 5207650"/>
              <a:gd name="connsiteX496" fmla="*/ 0 w 10718806"/>
              <a:gd name="connsiteY496" fmla="*/ 987847 h 5207650"/>
              <a:gd name="connsiteX497" fmla="*/ 0 w 10718806"/>
              <a:gd name="connsiteY497" fmla="*/ 984972 h 5207650"/>
              <a:gd name="connsiteX498" fmla="*/ 46945 w 10718806"/>
              <a:gd name="connsiteY498" fmla="*/ 957744 h 5207650"/>
              <a:gd name="connsiteX499" fmla="*/ 0 w 10718806"/>
              <a:gd name="connsiteY499" fmla="*/ 930515 h 5207650"/>
              <a:gd name="connsiteX500" fmla="*/ 0 w 10718806"/>
              <a:gd name="connsiteY500" fmla="*/ 927639 h 5207650"/>
              <a:gd name="connsiteX501" fmla="*/ 46945 w 10718806"/>
              <a:gd name="connsiteY501" fmla="*/ 900412 h 5207650"/>
              <a:gd name="connsiteX502" fmla="*/ 0 w 10718806"/>
              <a:gd name="connsiteY502" fmla="*/ 873183 h 5207650"/>
              <a:gd name="connsiteX503" fmla="*/ 0 w 10718806"/>
              <a:gd name="connsiteY503" fmla="*/ 870307 h 5207650"/>
              <a:gd name="connsiteX504" fmla="*/ 46945 w 10718806"/>
              <a:gd name="connsiteY504" fmla="*/ 843079 h 5207650"/>
              <a:gd name="connsiteX505" fmla="*/ 0 w 10718806"/>
              <a:gd name="connsiteY505" fmla="*/ 815851 h 5207650"/>
              <a:gd name="connsiteX506" fmla="*/ 0 w 10718806"/>
              <a:gd name="connsiteY506" fmla="*/ 812975 h 5207650"/>
              <a:gd name="connsiteX507" fmla="*/ 46945 w 10718806"/>
              <a:gd name="connsiteY507" fmla="*/ 785747 h 5207650"/>
              <a:gd name="connsiteX508" fmla="*/ 0 w 10718806"/>
              <a:gd name="connsiteY508" fmla="*/ 758519 h 5207650"/>
              <a:gd name="connsiteX509" fmla="*/ 0 w 10718806"/>
              <a:gd name="connsiteY509" fmla="*/ 755643 h 5207650"/>
              <a:gd name="connsiteX510" fmla="*/ 46945 w 10718806"/>
              <a:gd name="connsiteY510" fmla="*/ 728415 h 5207650"/>
              <a:gd name="connsiteX511" fmla="*/ 0 w 10718806"/>
              <a:gd name="connsiteY511" fmla="*/ 701187 h 5207650"/>
              <a:gd name="connsiteX512" fmla="*/ 0 w 10718806"/>
              <a:gd name="connsiteY512" fmla="*/ 698311 h 5207650"/>
              <a:gd name="connsiteX513" fmla="*/ 46945 w 10718806"/>
              <a:gd name="connsiteY513" fmla="*/ 671083 h 5207650"/>
              <a:gd name="connsiteX514" fmla="*/ 0 w 10718806"/>
              <a:gd name="connsiteY514" fmla="*/ 643855 h 5207650"/>
              <a:gd name="connsiteX515" fmla="*/ 0 w 10718806"/>
              <a:gd name="connsiteY515" fmla="*/ 640979 h 5207650"/>
              <a:gd name="connsiteX516" fmla="*/ 46945 w 10718806"/>
              <a:gd name="connsiteY516" fmla="*/ 613750 h 5207650"/>
              <a:gd name="connsiteX517" fmla="*/ 0 w 10718806"/>
              <a:gd name="connsiteY517" fmla="*/ 586522 h 5207650"/>
              <a:gd name="connsiteX518" fmla="*/ 0 w 10718806"/>
              <a:gd name="connsiteY518" fmla="*/ 583646 h 5207650"/>
              <a:gd name="connsiteX519" fmla="*/ 46945 w 10718806"/>
              <a:gd name="connsiteY519" fmla="*/ 556418 h 5207650"/>
              <a:gd name="connsiteX520" fmla="*/ 0 w 10718806"/>
              <a:gd name="connsiteY520" fmla="*/ 529190 h 5207650"/>
              <a:gd name="connsiteX521" fmla="*/ 0 w 10718806"/>
              <a:gd name="connsiteY521" fmla="*/ 526314 h 5207650"/>
              <a:gd name="connsiteX522" fmla="*/ 46945 w 10718806"/>
              <a:gd name="connsiteY522" fmla="*/ 499086 h 5207650"/>
              <a:gd name="connsiteX523" fmla="*/ 0 w 10718806"/>
              <a:gd name="connsiteY523" fmla="*/ 471858 h 5207650"/>
              <a:gd name="connsiteX524" fmla="*/ 0 w 10718806"/>
              <a:gd name="connsiteY524" fmla="*/ 468982 h 5207650"/>
              <a:gd name="connsiteX525" fmla="*/ 46945 w 10718806"/>
              <a:gd name="connsiteY525" fmla="*/ 441754 h 5207650"/>
              <a:gd name="connsiteX526" fmla="*/ 0 w 10718806"/>
              <a:gd name="connsiteY526" fmla="*/ 414526 h 5207650"/>
              <a:gd name="connsiteX527" fmla="*/ 0 w 10718806"/>
              <a:gd name="connsiteY527" fmla="*/ 411650 h 5207650"/>
              <a:gd name="connsiteX528" fmla="*/ 46945 w 10718806"/>
              <a:gd name="connsiteY528" fmla="*/ 384422 h 5207650"/>
              <a:gd name="connsiteX529" fmla="*/ 0 w 10718806"/>
              <a:gd name="connsiteY529" fmla="*/ 357194 h 5207650"/>
              <a:gd name="connsiteX530" fmla="*/ 0 w 10718806"/>
              <a:gd name="connsiteY530" fmla="*/ 354318 h 5207650"/>
              <a:gd name="connsiteX531" fmla="*/ 46945 w 10718806"/>
              <a:gd name="connsiteY531" fmla="*/ 327090 h 5207650"/>
              <a:gd name="connsiteX532" fmla="*/ 0 w 10718806"/>
              <a:gd name="connsiteY532" fmla="*/ 299862 h 5207650"/>
              <a:gd name="connsiteX533" fmla="*/ 0 w 10718806"/>
              <a:gd name="connsiteY533" fmla="*/ 296986 h 5207650"/>
              <a:gd name="connsiteX534" fmla="*/ 46945 w 10718806"/>
              <a:gd name="connsiteY534" fmla="*/ 269757 h 5207650"/>
              <a:gd name="connsiteX535" fmla="*/ 0 w 10718806"/>
              <a:gd name="connsiteY535" fmla="*/ 242529 h 5207650"/>
              <a:gd name="connsiteX536" fmla="*/ 0 w 10718806"/>
              <a:gd name="connsiteY536" fmla="*/ 239653 h 5207650"/>
              <a:gd name="connsiteX537" fmla="*/ 46945 w 10718806"/>
              <a:gd name="connsiteY537" fmla="*/ 212425 h 5207650"/>
              <a:gd name="connsiteX538" fmla="*/ 0 w 10718806"/>
              <a:gd name="connsiteY538" fmla="*/ 185197 h 5207650"/>
              <a:gd name="connsiteX539" fmla="*/ 0 w 10718806"/>
              <a:gd name="connsiteY539" fmla="*/ 182321 h 5207650"/>
              <a:gd name="connsiteX540" fmla="*/ 46945 w 10718806"/>
              <a:gd name="connsiteY540" fmla="*/ 155093 h 5207650"/>
              <a:gd name="connsiteX541" fmla="*/ 0 w 10718806"/>
              <a:gd name="connsiteY541" fmla="*/ 127865 h 5207650"/>
              <a:gd name="connsiteX542" fmla="*/ 0 w 10718806"/>
              <a:gd name="connsiteY542" fmla="*/ 124989 h 5207650"/>
              <a:gd name="connsiteX543" fmla="*/ 46945 w 10718806"/>
              <a:gd name="connsiteY543" fmla="*/ 97761 h 5207650"/>
              <a:gd name="connsiteX544" fmla="*/ 0 w 10718806"/>
              <a:gd name="connsiteY544" fmla="*/ 70533 h 5207650"/>
              <a:gd name="connsiteX545" fmla="*/ 0 w 10718806"/>
              <a:gd name="connsiteY545" fmla="*/ 67657 h 5207650"/>
              <a:gd name="connsiteX546" fmla="*/ 46945 w 10718806"/>
              <a:gd name="connsiteY546" fmla="*/ 40429 h 5207650"/>
              <a:gd name="connsiteX547" fmla="*/ 0 w 10718806"/>
              <a:gd name="connsiteY547" fmla="*/ 13201 h 5207650"/>
              <a:gd name="connsiteX548" fmla="*/ 0 w 10718806"/>
              <a:gd name="connsiteY548" fmla="*/ 10325 h 520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10718806" h="5207650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7477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872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85547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21347746">
            <a:off x="-193670" y="1335310"/>
            <a:ext cx="431516" cy="5207651"/>
          </a:xfrm>
          <a:custGeom>
            <a:avLst/>
            <a:gdLst>
              <a:gd name="connsiteX0" fmla="*/ 402811 w 431516"/>
              <a:gd name="connsiteY0" fmla="*/ 0 h 5207651"/>
              <a:gd name="connsiteX1" fmla="*/ 431516 w 431516"/>
              <a:gd name="connsiteY1" fmla="*/ 16649 h 5207651"/>
              <a:gd name="connsiteX2" fmla="*/ 431516 w 431516"/>
              <a:gd name="connsiteY2" fmla="*/ 35799 h 5207651"/>
              <a:gd name="connsiteX3" fmla="*/ 398601 w 431516"/>
              <a:gd name="connsiteY3" fmla="*/ 54890 h 5207651"/>
              <a:gd name="connsiteX4" fmla="*/ 431516 w 431516"/>
              <a:gd name="connsiteY4" fmla="*/ 73982 h 5207651"/>
              <a:gd name="connsiteX5" fmla="*/ 431516 w 431516"/>
              <a:gd name="connsiteY5" fmla="*/ 93132 h 5207651"/>
              <a:gd name="connsiteX6" fmla="*/ 398601 w 431516"/>
              <a:gd name="connsiteY6" fmla="*/ 112223 h 5207651"/>
              <a:gd name="connsiteX7" fmla="*/ 431516 w 431516"/>
              <a:gd name="connsiteY7" fmla="*/ 131314 h 5207651"/>
              <a:gd name="connsiteX8" fmla="*/ 431516 w 431516"/>
              <a:gd name="connsiteY8" fmla="*/ 150464 h 5207651"/>
              <a:gd name="connsiteX9" fmla="*/ 398601 w 431516"/>
              <a:gd name="connsiteY9" fmla="*/ 169555 h 5207651"/>
              <a:gd name="connsiteX10" fmla="*/ 431516 w 431516"/>
              <a:gd name="connsiteY10" fmla="*/ 188646 h 5207651"/>
              <a:gd name="connsiteX11" fmla="*/ 431516 w 431516"/>
              <a:gd name="connsiteY11" fmla="*/ 207796 h 5207651"/>
              <a:gd name="connsiteX12" fmla="*/ 398601 w 431516"/>
              <a:gd name="connsiteY12" fmla="*/ 226887 h 5207651"/>
              <a:gd name="connsiteX13" fmla="*/ 431516 w 431516"/>
              <a:gd name="connsiteY13" fmla="*/ 245978 h 5207651"/>
              <a:gd name="connsiteX14" fmla="*/ 431516 w 431516"/>
              <a:gd name="connsiteY14" fmla="*/ 265128 h 5207651"/>
              <a:gd name="connsiteX15" fmla="*/ 398601 w 431516"/>
              <a:gd name="connsiteY15" fmla="*/ 284219 h 5207651"/>
              <a:gd name="connsiteX16" fmla="*/ 431516 w 431516"/>
              <a:gd name="connsiteY16" fmla="*/ 303310 h 5207651"/>
              <a:gd name="connsiteX17" fmla="*/ 431516 w 431516"/>
              <a:gd name="connsiteY17" fmla="*/ 322460 h 5207651"/>
              <a:gd name="connsiteX18" fmla="*/ 398601 w 431516"/>
              <a:gd name="connsiteY18" fmla="*/ 341551 h 5207651"/>
              <a:gd name="connsiteX19" fmla="*/ 431516 w 431516"/>
              <a:gd name="connsiteY19" fmla="*/ 360642 h 5207651"/>
              <a:gd name="connsiteX20" fmla="*/ 431516 w 431516"/>
              <a:gd name="connsiteY20" fmla="*/ 379792 h 5207651"/>
              <a:gd name="connsiteX21" fmla="*/ 398601 w 431516"/>
              <a:gd name="connsiteY21" fmla="*/ 398883 h 5207651"/>
              <a:gd name="connsiteX22" fmla="*/ 431516 w 431516"/>
              <a:gd name="connsiteY22" fmla="*/ 417975 h 5207651"/>
              <a:gd name="connsiteX23" fmla="*/ 431516 w 431516"/>
              <a:gd name="connsiteY23" fmla="*/ 437125 h 5207651"/>
              <a:gd name="connsiteX24" fmla="*/ 398601 w 431516"/>
              <a:gd name="connsiteY24" fmla="*/ 456216 h 5207651"/>
              <a:gd name="connsiteX25" fmla="*/ 431516 w 431516"/>
              <a:gd name="connsiteY25" fmla="*/ 475307 h 5207651"/>
              <a:gd name="connsiteX26" fmla="*/ 431516 w 431516"/>
              <a:gd name="connsiteY26" fmla="*/ 494457 h 5207651"/>
              <a:gd name="connsiteX27" fmla="*/ 398601 w 431516"/>
              <a:gd name="connsiteY27" fmla="*/ 513548 h 5207651"/>
              <a:gd name="connsiteX28" fmla="*/ 431516 w 431516"/>
              <a:gd name="connsiteY28" fmla="*/ 532639 h 5207651"/>
              <a:gd name="connsiteX29" fmla="*/ 431516 w 431516"/>
              <a:gd name="connsiteY29" fmla="*/ 551789 h 5207651"/>
              <a:gd name="connsiteX30" fmla="*/ 398601 w 431516"/>
              <a:gd name="connsiteY30" fmla="*/ 570880 h 5207651"/>
              <a:gd name="connsiteX31" fmla="*/ 431516 w 431516"/>
              <a:gd name="connsiteY31" fmla="*/ 589971 h 5207651"/>
              <a:gd name="connsiteX32" fmla="*/ 431516 w 431516"/>
              <a:gd name="connsiteY32" fmla="*/ 609121 h 5207651"/>
              <a:gd name="connsiteX33" fmla="*/ 398601 w 431516"/>
              <a:gd name="connsiteY33" fmla="*/ 628212 h 5207651"/>
              <a:gd name="connsiteX34" fmla="*/ 431516 w 431516"/>
              <a:gd name="connsiteY34" fmla="*/ 647303 h 5207651"/>
              <a:gd name="connsiteX35" fmla="*/ 431516 w 431516"/>
              <a:gd name="connsiteY35" fmla="*/ 666454 h 5207651"/>
              <a:gd name="connsiteX36" fmla="*/ 398601 w 431516"/>
              <a:gd name="connsiteY36" fmla="*/ 685545 h 5207651"/>
              <a:gd name="connsiteX37" fmla="*/ 431516 w 431516"/>
              <a:gd name="connsiteY37" fmla="*/ 704635 h 5207651"/>
              <a:gd name="connsiteX38" fmla="*/ 431516 w 431516"/>
              <a:gd name="connsiteY38" fmla="*/ 723786 h 5207651"/>
              <a:gd name="connsiteX39" fmla="*/ 398601 w 431516"/>
              <a:gd name="connsiteY39" fmla="*/ 742877 h 5207651"/>
              <a:gd name="connsiteX40" fmla="*/ 431516 w 431516"/>
              <a:gd name="connsiteY40" fmla="*/ 761967 h 5207651"/>
              <a:gd name="connsiteX41" fmla="*/ 431516 w 431516"/>
              <a:gd name="connsiteY41" fmla="*/ 781118 h 5207651"/>
              <a:gd name="connsiteX42" fmla="*/ 398601 w 431516"/>
              <a:gd name="connsiteY42" fmla="*/ 800209 h 5207651"/>
              <a:gd name="connsiteX43" fmla="*/ 431516 w 431516"/>
              <a:gd name="connsiteY43" fmla="*/ 819300 h 5207651"/>
              <a:gd name="connsiteX44" fmla="*/ 431516 w 431516"/>
              <a:gd name="connsiteY44" fmla="*/ 838451 h 5207651"/>
              <a:gd name="connsiteX45" fmla="*/ 398601 w 431516"/>
              <a:gd name="connsiteY45" fmla="*/ 857541 h 5207651"/>
              <a:gd name="connsiteX46" fmla="*/ 431516 w 431516"/>
              <a:gd name="connsiteY46" fmla="*/ 876632 h 5207651"/>
              <a:gd name="connsiteX47" fmla="*/ 431516 w 431516"/>
              <a:gd name="connsiteY47" fmla="*/ 895782 h 5207651"/>
              <a:gd name="connsiteX48" fmla="*/ 398601 w 431516"/>
              <a:gd name="connsiteY48" fmla="*/ 914873 h 5207651"/>
              <a:gd name="connsiteX49" fmla="*/ 431516 w 431516"/>
              <a:gd name="connsiteY49" fmla="*/ 933964 h 5207651"/>
              <a:gd name="connsiteX50" fmla="*/ 431516 w 431516"/>
              <a:gd name="connsiteY50" fmla="*/ 953114 h 5207651"/>
              <a:gd name="connsiteX51" fmla="*/ 398601 w 431516"/>
              <a:gd name="connsiteY51" fmla="*/ 972205 h 5207651"/>
              <a:gd name="connsiteX52" fmla="*/ 431516 w 431516"/>
              <a:gd name="connsiteY52" fmla="*/ 991297 h 5207651"/>
              <a:gd name="connsiteX53" fmla="*/ 431516 w 431516"/>
              <a:gd name="connsiteY53" fmla="*/ 1010448 h 5207651"/>
              <a:gd name="connsiteX54" fmla="*/ 398601 w 431516"/>
              <a:gd name="connsiteY54" fmla="*/ 1029538 h 5207651"/>
              <a:gd name="connsiteX55" fmla="*/ 431516 w 431516"/>
              <a:gd name="connsiteY55" fmla="*/ 1048629 h 5207651"/>
              <a:gd name="connsiteX56" fmla="*/ 431516 w 431516"/>
              <a:gd name="connsiteY56" fmla="*/ 1067779 h 5207651"/>
              <a:gd name="connsiteX57" fmla="*/ 398601 w 431516"/>
              <a:gd name="connsiteY57" fmla="*/ 1086870 h 5207651"/>
              <a:gd name="connsiteX58" fmla="*/ 431516 w 431516"/>
              <a:gd name="connsiteY58" fmla="*/ 1105961 h 5207651"/>
              <a:gd name="connsiteX59" fmla="*/ 431516 w 431516"/>
              <a:gd name="connsiteY59" fmla="*/ 1125112 h 5207651"/>
              <a:gd name="connsiteX60" fmla="*/ 398601 w 431516"/>
              <a:gd name="connsiteY60" fmla="*/ 1144202 h 5207651"/>
              <a:gd name="connsiteX61" fmla="*/ 431516 w 431516"/>
              <a:gd name="connsiteY61" fmla="*/ 1163293 h 5207651"/>
              <a:gd name="connsiteX62" fmla="*/ 431516 w 431516"/>
              <a:gd name="connsiteY62" fmla="*/ 1182444 h 5207651"/>
              <a:gd name="connsiteX63" fmla="*/ 398601 w 431516"/>
              <a:gd name="connsiteY63" fmla="*/ 1201534 h 5207651"/>
              <a:gd name="connsiteX64" fmla="*/ 431516 w 431516"/>
              <a:gd name="connsiteY64" fmla="*/ 1220625 h 5207651"/>
              <a:gd name="connsiteX65" fmla="*/ 431516 w 431516"/>
              <a:gd name="connsiteY65" fmla="*/ 1239776 h 5207651"/>
              <a:gd name="connsiteX66" fmla="*/ 398601 w 431516"/>
              <a:gd name="connsiteY66" fmla="*/ 1258866 h 5207651"/>
              <a:gd name="connsiteX67" fmla="*/ 431516 w 431516"/>
              <a:gd name="connsiteY67" fmla="*/ 1277957 h 5207651"/>
              <a:gd name="connsiteX68" fmla="*/ 431516 w 431516"/>
              <a:gd name="connsiteY68" fmla="*/ 1297107 h 5207651"/>
              <a:gd name="connsiteX69" fmla="*/ 398601 w 431516"/>
              <a:gd name="connsiteY69" fmla="*/ 1316198 h 5207651"/>
              <a:gd name="connsiteX70" fmla="*/ 431516 w 431516"/>
              <a:gd name="connsiteY70" fmla="*/ 1335289 h 5207651"/>
              <a:gd name="connsiteX71" fmla="*/ 431516 w 431516"/>
              <a:gd name="connsiteY71" fmla="*/ 1354439 h 5207651"/>
              <a:gd name="connsiteX72" fmla="*/ 398601 w 431516"/>
              <a:gd name="connsiteY72" fmla="*/ 1373530 h 5207651"/>
              <a:gd name="connsiteX73" fmla="*/ 431516 w 431516"/>
              <a:gd name="connsiteY73" fmla="*/ 1392622 h 5207651"/>
              <a:gd name="connsiteX74" fmla="*/ 431516 w 431516"/>
              <a:gd name="connsiteY74" fmla="*/ 1411773 h 5207651"/>
              <a:gd name="connsiteX75" fmla="*/ 398601 w 431516"/>
              <a:gd name="connsiteY75" fmla="*/ 1430863 h 5207651"/>
              <a:gd name="connsiteX76" fmla="*/ 431516 w 431516"/>
              <a:gd name="connsiteY76" fmla="*/ 1449954 h 5207651"/>
              <a:gd name="connsiteX77" fmla="*/ 431516 w 431516"/>
              <a:gd name="connsiteY77" fmla="*/ 1469104 h 5207651"/>
              <a:gd name="connsiteX78" fmla="*/ 398601 w 431516"/>
              <a:gd name="connsiteY78" fmla="*/ 1488195 h 5207651"/>
              <a:gd name="connsiteX79" fmla="*/ 431516 w 431516"/>
              <a:gd name="connsiteY79" fmla="*/ 1507286 h 5207651"/>
              <a:gd name="connsiteX80" fmla="*/ 431516 w 431516"/>
              <a:gd name="connsiteY80" fmla="*/ 1526437 h 5207651"/>
              <a:gd name="connsiteX81" fmla="*/ 398601 w 431516"/>
              <a:gd name="connsiteY81" fmla="*/ 1545527 h 5207651"/>
              <a:gd name="connsiteX82" fmla="*/ 431516 w 431516"/>
              <a:gd name="connsiteY82" fmla="*/ 1564618 h 5207651"/>
              <a:gd name="connsiteX83" fmla="*/ 431516 w 431516"/>
              <a:gd name="connsiteY83" fmla="*/ 1583769 h 5207651"/>
              <a:gd name="connsiteX84" fmla="*/ 398601 w 431516"/>
              <a:gd name="connsiteY84" fmla="*/ 1602859 h 5207651"/>
              <a:gd name="connsiteX85" fmla="*/ 431516 w 431516"/>
              <a:gd name="connsiteY85" fmla="*/ 1621951 h 5207651"/>
              <a:gd name="connsiteX86" fmla="*/ 431516 w 431516"/>
              <a:gd name="connsiteY86" fmla="*/ 1641101 h 5207651"/>
              <a:gd name="connsiteX87" fmla="*/ 398601 w 431516"/>
              <a:gd name="connsiteY87" fmla="*/ 1660192 h 5207651"/>
              <a:gd name="connsiteX88" fmla="*/ 431516 w 431516"/>
              <a:gd name="connsiteY88" fmla="*/ 1679283 h 5207651"/>
              <a:gd name="connsiteX89" fmla="*/ 431516 w 431516"/>
              <a:gd name="connsiteY89" fmla="*/ 1698433 h 5207651"/>
              <a:gd name="connsiteX90" fmla="*/ 398601 w 431516"/>
              <a:gd name="connsiteY90" fmla="*/ 1717523 h 5207651"/>
              <a:gd name="connsiteX91" fmla="*/ 431516 w 431516"/>
              <a:gd name="connsiteY91" fmla="*/ 1736615 h 5207651"/>
              <a:gd name="connsiteX92" fmla="*/ 431516 w 431516"/>
              <a:gd name="connsiteY92" fmla="*/ 1755766 h 5207651"/>
              <a:gd name="connsiteX93" fmla="*/ 398601 w 431516"/>
              <a:gd name="connsiteY93" fmla="*/ 1774856 h 5207651"/>
              <a:gd name="connsiteX94" fmla="*/ 431516 w 431516"/>
              <a:gd name="connsiteY94" fmla="*/ 1793947 h 5207651"/>
              <a:gd name="connsiteX95" fmla="*/ 431516 w 431516"/>
              <a:gd name="connsiteY95" fmla="*/ 1813097 h 5207651"/>
              <a:gd name="connsiteX96" fmla="*/ 398601 w 431516"/>
              <a:gd name="connsiteY96" fmla="*/ 1832188 h 5207651"/>
              <a:gd name="connsiteX97" fmla="*/ 431516 w 431516"/>
              <a:gd name="connsiteY97" fmla="*/ 1851279 h 5207651"/>
              <a:gd name="connsiteX98" fmla="*/ 431516 w 431516"/>
              <a:gd name="connsiteY98" fmla="*/ 1870429 h 5207651"/>
              <a:gd name="connsiteX99" fmla="*/ 398601 w 431516"/>
              <a:gd name="connsiteY99" fmla="*/ 1889520 h 5207651"/>
              <a:gd name="connsiteX100" fmla="*/ 431516 w 431516"/>
              <a:gd name="connsiteY100" fmla="*/ 1908611 h 5207651"/>
              <a:gd name="connsiteX101" fmla="*/ 431516 w 431516"/>
              <a:gd name="connsiteY101" fmla="*/ 1927762 h 5207651"/>
              <a:gd name="connsiteX102" fmla="*/ 398601 w 431516"/>
              <a:gd name="connsiteY102" fmla="*/ 1946852 h 5207651"/>
              <a:gd name="connsiteX103" fmla="*/ 431516 w 431516"/>
              <a:gd name="connsiteY103" fmla="*/ 1965944 h 5207651"/>
              <a:gd name="connsiteX104" fmla="*/ 431516 w 431516"/>
              <a:gd name="connsiteY104" fmla="*/ 1985095 h 5207651"/>
              <a:gd name="connsiteX105" fmla="*/ 398601 w 431516"/>
              <a:gd name="connsiteY105" fmla="*/ 2004185 h 5207651"/>
              <a:gd name="connsiteX106" fmla="*/ 431516 w 431516"/>
              <a:gd name="connsiteY106" fmla="*/ 2023276 h 5207651"/>
              <a:gd name="connsiteX107" fmla="*/ 431516 w 431516"/>
              <a:gd name="connsiteY107" fmla="*/ 2042426 h 5207651"/>
              <a:gd name="connsiteX108" fmla="*/ 398601 w 431516"/>
              <a:gd name="connsiteY108" fmla="*/ 2061517 h 5207651"/>
              <a:gd name="connsiteX109" fmla="*/ 431516 w 431516"/>
              <a:gd name="connsiteY109" fmla="*/ 2080608 h 5207651"/>
              <a:gd name="connsiteX110" fmla="*/ 431516 w 431516"/>
              <a:gd name="connsiteY110" fmla="*/ 2099758 h 5207651"/>
              <a:gd name="connsiteX111" fmla="*/ 398601 w 431516"/>
              <a:gd name="connsiteY111" fmla="*/ 2118849 h 5207651"/>
              <a:gd name="connsiteX112" fmla="*/ 431516 w 431516"/>
              <a:gd name="connsiteY112" fmla="*/ 2137940 h 5207651"/>
              <a:gd name="connsiteX113" fmla="*/ 431516 w 431516"/>
              <a:gd name="connsiteY113" fmla="*/ 2161536 h 5207651"/>
              <a:gd name="connsiteX114" fmla="*/ 406265 w 431516"/>
              <a:gd name="connsiteY114" fmla="*/ 2176181 h 5207651"/>
              <a:gd name="connsiteX115" fmla="*/ 431516 w 431516"/>
              <a:gd name="connsiteY115" fmla="*/ 2190827 h 5207651"/>
              <a:gd name="connsiteX116" fmla="*/ 431516 w 431516"/>
              <a:gd name="connsiteY116" fmla="*/ 2218869 h 5207651"/>
              <a:gd name="connsiteX117" fmla="*/ 406265 w 431516"/>
              <a:gd name="connsiteY117" fmla="*/ 2233514 h 5207651"/>
              <a:gd name="connsiteX118" fmla="*/ 431516 w 431516"/>
              <a:gd name="connsiteY118" fmla="*/ 2248159 h 5207651"/>
              <a:gd name="connsiteX119" fmla="*/ 431516 w 431516"/>
              <a:gd name="connsiteY119" fmla="*/ 2276200 h 5207651"/>
              <a:gd name="connsiteX120" fmla="*/ 406265 w 431516"/>
              <a:gd name="connsiteY120" fmla="*/ 2290845 h 5207651"/>
              <a:gd name="connsiteX121" fmla="*/ 431516 w 431516"/>
              <a:gd name="connsiteY121" fmla="*/ 2305491 h 5207651"/>
              <a:gd name="connsiteX122" fmla="*/ 431516 w 431516"/>
              <a:gd name="connsiteY122" fmla="*/ 2333532 h 5207651"/>
              <a:gd name="connsiteX123" fmla="*/ 406265 w 431516"/>
              <a:gd name="connsiteY123" fmla="*/ 2348178 h 5207651"/>
              <a:gd name="connsiteX124" fmla="*/ 431516 w 431516"/>
              <a:gd name="connsiteY124" fmla="*/ 2362824 h 5207651"/>
              <a:gd name="connsiteX125" fmla="*/ 431516 w 431516"/>
              <a:gd name="connsiteY125" fmla="*/ 2390865 h 5207651"/>
              <a:gd name="connsiteX126" fmla="*/ 406265 w 431516"/>
              <a:gd name="connsiteY126" fmla="*/ 2405510 h 5207651"/>
              <a:gd name="connsiteX127" fmla="*/ 431516 w 431516"/>
              <a:gd name="connsiteY127" fmla="*/ 2420156 h 5207651"/>
              <a:gd name="connsiteX128" fmla="*/ 431516 w 431516"/>
              <a:gd name="connsiteY128" fmla="*/ 2448197 h 5207651"/>
              <a:gd name="connsiteX129" fmla="*/ 406265 w 431516"/>
              <a:gd name="connsiteY129" fmla="*/ 2462842 h 5207651"/>
              <a:gd name="connsiteX130" fmla="*/ 431516 w 431516"/>
              <a:gd name="connsiteY130" fmla="*/ 2477488 h 5207651"/>
              <a:gd name="connsiteX131" fmla="*/ 431516 w 431516"/>
              <a:gd name="connsiteY131" fmla="*/ 2505529 h 5207651"/>
              <a:gd name="connsiteX132" fmla="*/ 406265 w 431516"/>
              <a:gd name="connsiteY132" fmla="*/ 2520174 h 5207651"/>
              <a:gd name="connsiteX133" fmla="*/ 431516 w 431516"/>
              <a:gd name="connsiteY133" fmla="*/ 2534820 h 5207651"/>
              <a:gd name="connsiteX134" fmla="*/ 431516 w 431516"/>
              <a:gd name="connsiteY134" fmla="*/ 2562861 h 5207651"/>
              <a:gd name="connsiteX135" fmla="*/ 406265 w 431516"/>
              <a:gd name="connsiteY135" fmla="*/ 2577506 h 5207651"/>
              <a:gd name="connsiteX136" fmla="*/ 431516 w 431516"/>
              <a:gd name="connsiteY136" fmla="*/ 2592152 h 5207651"/>
              <a:gd name="connsiteX137" fmla="*/ 431516 w 431516"/>
              <a:gd name="connsiteY137" fmla="*/ 2620193 h 5207651"/>
              <a:gd name="connsiteX138" fmla="*/ 406265 w 431516"/>
              <a:gd name="connsiteY138" fmla="*/ 2634838 h 5207651"/>
              <a:gd name="connsiteX139" fmla="*/ 431516 w 431516"/>
              <a:gd name="connsiteY139" fmla="*/ 2649484 h 5207651"/>
              <a:gd name="connsiteX140" fmla="*/ 431516 w 431516"/>
              <a:gd name="connsiteY140" fmla="*/ 2677525 h 5207651"/>
              <a:gd name="connsiteX141" fmla="*/ 406265 w 431516"/>
              <a:gd name="connsiteY141" fmla="*/ 2692171 h 5207651"/>
              <a:gd name="connsiteX142" fmla="*/ 431516 w 431516"/>
              <a:gd name="connsiteY142" fmla="*/ 2706817 h 5207651"/>
              <a:gd name="connsiteX143" fmla="*/ 431516 w 431516"/>
              <a:gd name="connsiteY143" fmla="*/ 2734858 h 5207651"/>
              <a:gd name="connsiteX144" fmla="*/ 406265 w 431516"/>
              <a:gd name="connsiteY144" fmla="*/ 2749503 h 5207651"/>
              <a:gd name="connsiteX145" fmla="*/ 431516 w 431516"/>
              <a:gd name="connsiteY145" fmla="*/ 2764149 h 5207651"/>
              <a:gd name="connsiteX146" fmla="*/ 431516 w 431516"/>
              <a:gd name="connsiteY146" fmla="*/ 2792190 h 5207651"/>
              <a:gd name="connsiteX147" fmla="*/ 406265 w 431516"/>
              <a:gd name="connsiteY147" fmla="*/ 2806835 h 5207651"/>
              <a:gd name="connsiteX148" fmla="*/ 431516 w 431516"/>
              <a:gd name="connsiteY148" fmla="*/ 2821481 h 5207651"/>
              <a:gd name="connsiteX149" fmla="*/ 431516 w 431516"/>
              <a:gd name="connsiteY149" fmla="*/ 2849522 h 5207651"/>
              <a:gd name="connsiteX150" fmla="*/ 406265 w 431516"/>
              <a:gd name="connsiteY150" fmla="*/ 2864167 h 5207651"/>
              <a:gd name="connsiteX151" fmla="*/ 431516 w 431516"/>
              <a:gd name="connsiteY151" fmla="*/ 2878813 h 5207651"/>
              <a:gd name="connsiteX152" fmla="*/ 431516 w 431516"/>
              <a:gd name="connsiteY152" fmla="*/ 2906854 h 5207651"/>
              <a:gd name="connsiteX153" fmla="*/ 406265 w 431516"/>
              <a:gd name="connsiteY153" fmla="*/ 2921499 h 5207651"/>
              <a:gd name="connsiteX154" fmla="*/ 431516 w 431516"/>
              <a:gd name="connsiteY154" fmla="*/ 2936145 h 5207651"/>
              <a:gd name="connsiteX155" fmla="*/ 431516 w 431516"/>
              <a:gd name="connsiteY155" fmla="*/ 2964186 h 5207651"/>
              <a:gd name="connsiteX156" fmla="*/ 406265 w 431516"/>
              <a:gd name="connsiteY156" fmla="*/ 2978831 h 5207651"/>
              <a:gd name="connsiteX157" fmla="*/ 431516 w 431516"/>
              <a:gd name="connsiteY157" fmla="*/ 2993478 h 5207651"/>
              <a:gd name="connsiteX158" fmla="*/ 431516 w 431516"/>
              <a:gd name="connsiteY158" fmla="*/ 3021519 h 5207651"/>
              <a:gd name="connsiteX159" fmla="*/ 406265 w 431516"/>
              <a:gd name="connsiteY159" fmla="*/ 3036164 h 5207651"/>
              <a:gd name="connsiteX160" fmla="*/ 431516 w 431516"/>
              <a:gd name="connsiteY160" fmla="*/ 3050810 h 5207651"/>
              <a:gd name="connsiteX161" fmla="*/ 431516 w 431516"/>
              <a:gd name="connsiteY161" fmla="*/ 3078851 h 5207651"/>
              <a:gd name="connsiteX162" fmla="*/ 406265 w 431516"/>
              <a:gd name="connsiteY162" fmla="*/ 3093496 h 5207651"/>
              <a:gd name="connsiteX163" fmla="*/ 431516 w 431516"/>
              <a:gd name="connsiteY163" fmla="*/ 3108142 h 5207651"/>
              <a:gd name="connsiteX164" fmla="*/ 431516 w 431516"/>
              <a:gd name="connsiteY164" fmla="*/ 3136183 h 5207651"/>
              <a:gd name="connsiteX165" fmla="*/ 406265 w 431516"/>
              <a:gd name="connsiteY165" fmla="*/ 3150828 h 5207651"/>
              <a:gd name="connsiteX166" fmla="*/ 431516 w 431516"/>
              <a:gd name="connsiteY166" fmla="*/ 3165474 h 5207651"/>
              <a:gd name="connsiteX167" fmla="*/ 431516 w 431516"/>
              <a:gd name="connsiteY167" fmla="*/ 3193515 h 5207651"/>
              <a:gd name="connsiteX168" fmla="*/ 406265 w 431516"/>
              <a:gd name="connsiteY168" fmla="*/ 3208160 h 5207651"/>
              <a:gd name="connsiteX169" fmla="*/ 431516 w 431516"/>
              <a:gd name="connsiteY169" fmla="*/ 3222806 h 5207651"/>
              <a:gd name="connsiteX170" fmla="*/ 431516 w 431516"/>
              <a:gd name="connsiteY170" fmla="*/ 3250847 h 5207651"/>
              <a:gd name="connsiteX171" fmla="*/ 406265 w 431516"/>
              <a:gd name="connsiteY171" fmla="*/ 3265492 h 5207651"/>
              <a:gd name="connsiteX172" fmla="*/ 431516 w 431516"/>
              <a:gd name="connsiteY172" fmla="*/ 3280138 h 5207651"/>
              <a:gd name="connsiteX173" fmla="*/ 431516 w 431516"/>
              <a:gd name="connsiteY173" fmla="*/ 3308179 h 5207651"/>
              <a:gd name="connsiteX174" fmla="*/ 406265 w 431516"/>
              <a:gd name="connsiteY174" fmla="*/ 3322825 h 5207651"/>
              <a:gd name="connsiteX175" fmla="*/ 431516 w 431516"/>
              <a:gd name="connsiteY175" fmla="*/ 3337471 h 5207651"/>
              <a:gd name="connsiteX176" fmla="*/ 431516 w 431516"/>
              <a:gd name="connsiteY176" fmla="*/ 3365512 h 5207651"/>
              <a:gd name="connsiteX177" fmla="*/ 406265 w 431516"/>
              <a:gd name="connsiteY177" fmla="*/ 3380157 h 5207651"/>
              <a:gd name="connsiteX178" fmla="*/ 431516 w 431516"/>
              <a:gd name="connsiteY178" fmla="*/ 3394803 h 5207651"/>
              <a:gd name="connsiteX179" fmla="*/ 431516 w 431516"/>
              <a:gd name="connsiteY179" fmla="*/ 3422844 h 5207651"/>
              <a:gd name="connsiteX180" fmla="*/ 406265 w 431516"/>
              <a:gd name="connsiteY180" fmla="*/ 3437489 h 5207651"/>
              <a:gd name="connsiteX181" fmla="*/ 431516 w 431516"/>
              <a:gd name="connsiteY181" fmla="*/ 3452135 h 5207651"/>
              <a:gd name="connsiteX182" fmla="*/ 431516 w 431516"/>
              <a:gd name="connsiteY182" fmla="*/ 3480176 h 5207651"/>
              <a:gd name="connsiteX183" fmla="*/ 406265 w 431516"/>
              <a:gd name="connsiteY183" fmla="*/ 3494821 h 5207651"/>
              <a:gd name="connsiteX184" fmla="*/ 431516 w 431516"/>
              <a:gd name="connsiteY184" fmla="*/ 3509467 h 5207651"/>
              <a:gd name="connsiteX185" fmla="*/ 431516 w 431516"/>
              <a:gd name="connsiteY185" fmla="*/ 3537508 h 5207651"/>
              <a:gd name="connsiteX186" fmla="*/ 406265 w 431516"/>
              <a:gd name="connsiteY186" fmla="*/ 3552153 h 5207651"/>
              <a:gd name="connsiteX187" fmla="*/ 431516 w 431516"/>
              <a:gd name="connsiteY187" fmla="*/ 3566799 h 5207651"/>
              <a:gd name="connsiteX188" fmla="*/ 431516 w 431516"/>
              <a:gd name="connsiteY188" fmla="*/ 3594840 h 5207651"/>
              <a:gd name="connsiteX189" fmla="*/ 406265 w 431516"/>
              <a:gd name="connsiteY189" fmla="*/ 3609485 h 5207651"/>
              <a:gd name="connsiteX190" fmla="*/ 431516 w 431516"/>
              <a:gd name="connsiteY190" fmla="*/ 3624131 h 5207651"/>
              <a:gd name="connsiteX191" fmla="*/ 431516 w 431516"/>
              <a:gd name="connsiteY191" fmla="*/ 3652173 h 5207651"/>
              <a:gd name="connsiteX192" fmla="*/ 406265 w 431516"/>
              <a:gd name="connsiteY192" fmla="*/ 3666818 h 5207651"/>
              <a:gd name="connsiteX193" fmla="*/ 431516 w 431516"/>
              <a:gd name="connsiteY193" fmla="*/ 3681464 h 5207651"/>
              <a:gd name="connsiteX194" fmla="*/ 431516 w 431516"/>
              <a:gd name="connsiteY194" fmla="*/ 3709505 h 5207651"/>
              <a:gd name="connsiteX195" fmla="*/ 406265 w 431516"/>
              <a:gd name="connsiteY195" fmla="*/ 3724150 h 5207651"/>
              <a:gd name="connsiteX196" fmla="*/ 431516 w 431516"/>
              <a:gd name="connsiteY196" fmla="*/ 3738796 h 5207651"/>
              <a:gd name="connsiteX197" fmla="*/ 431516 w 431516"/>
              <a:gd name="connsiteY197" fmla="*/ 3766837 h 5207651"/>
              <a:gd name="connsiteX198" fmla="*/ 406265 w 431516"/>
              <a:gd name="connsiteY198" fmla="*/ 3781482 h 5207651"/>
              <a:gd name="connsiteX199" fmla="*/ 431516 w 431516"/>
              <a:gd name="connsiteY199" fmla="*/ 3796128 h 5207651"/>
              <a:gd name="connsiteX200" fmla="*/ 431516 w 431516"/>
              <a:gd name="connsiteY200" fmla="*/ 3824169 h 5207651"/>
              <a:gd name="connsiteX201" fmla="*/ 406265 w 431516"/>
              <a:gd name="connsiteY201" fmla="*/ 3838814 h 5207651"/>
              <a:gd name="connsiteX202" fmla="*/ 431516 w 431516"/>
              <a:gd name="connsiteY202" fmla="*/ 3853460 h 5207651"/>
              <a:gd name="connsiteX203" fmla="*/ 431516 w 431516"/>
              <a:gd name="connsiteY203" fmla="*/ 3881501 h 5207651"/>
              <a:gd name="connsiteX204" fmla="*/ 406265 w 431516"/>
              <a:gd name="connsiteY204" fmla="*/ 3896146 h 5207651"/>
              <a:gd name="connsiteX205" fmla="*/ 431516 w 431516"/>
              <a:gd name="connsiteY205" fmla="*/ 3910792 h 5207651"/>
              <a:gd name="connsiteX206" fmla="*/ 431516 w 431516"/>
              <a:gd name="connsiteY206" fmla="*/ 3938833 h 5207651"/>
              <a:gd name="connsiteX207" fmla="*/ 406265 w 431516"/>
              <a:gd name="connsiteY207" fmla="*/ 3953479 h 5207651"/>
              <a:gd name="connsiteX208" fmla="*/ 431516 w 431516"/>
              <a:gd name="connsiteY208" fmla="*/ 3968125 h 5207651"/>
              <a:gd name="connsiteX209" fmla="*/ 431516 w 431516"/>
              <a:gd name="connsiteY209" fmla="*/ 3996166 h 5207651"/>
              <a:gd name="connsiteX210" fmla="*/ 406265 w 431516"/>
              <a:gd name="connsiteY210" fmla="*/ 4010811 h 5207651"/>
              <a:gd name="connsiteX211" fmla="*/ 431516 w 431516"/>
              <a:gd name="connsiteY211" fmla="*/ 4025457 h 5207651"/>
              <a:gd name="connsiteX212" fmla="*/ 431516 w 431516"/>
              <a:gd name="connsiteY212" fmla="*/ 4053498 h 5207651"/>
              <a:gd name="connsiteX213" fmla="*/ 406265 w 431516"/>
              <a:gd name="connsiteY213" fmla="*/ 4068143 h 5207651"/>
              <a:gd name="connsiteX214" fmla="*/ 431516 w 431516"/>
              <a:gd name="connsiteY214" fmla="*/ 4082789 h 5207651"/>
              <a:gd name="connsiteX215" fmla="*/ 431516 w 431516"/>
              <a:gd name="connsiteY215" fmla="*/ 4110830 h 5207651"/>
              <a:gd name="connsiteX216" fmla="*/ 406265 w 431516"/>
              <a:gd name="connsiteY216" fmla="*/ 4125475 h 5207651"/>
              <a:gd name="connsiteX217" fmla="*/ 431516 w 431516"/>
              <a:gd name="connsiteY217" fmla="*/ 4140121 h 5207651"/>
              <a:gd name="connsiteX218" fmla="*/ 431516 w 431516"/>
              <a:gd name="connsiteY218" fmla="*/ 4168162 h 5207651"/>
              <a:gd name="connsiteX219" fmla="*/ 406265 w 431516"/>
              <a:gd name="connsiteY219" fmla="*/ 4182807 h 5207651"/>
              <a:gd name="connsiteX220" fmla="*/ 431516 w 431516"/>
              <a:gd name="connsiteY220" fmla="*/ 4197453 h 5207651"/>
              <a:gd name="connsiteX221" fmla="*/ 431516 w 431516"/>
              <a:gd name="connsiteY221" fmla="*/ 4225494 h 5207651"/>
              <a:gd name="connsiteX222" fmla="*/ 406265 w 431516"/>
              <a:gd name="connsiteY222" fmla="*/ 4240139 h 5207651"/>
              <a:gd name="connsiteX223" fmla="*/ 431516 w 431516"/>
              <a:gd name="connsiteY223" fmla="*/ 4254785 h 5207651"/>
              <a:gd name="connsiteX224" fmla="*/ 431516 w 431516"/>
              <a:gd name="connsiteY224" fmla="*/ 4282827 h 5207651"/>
              <a:gd name="connsiteX225" fmla="*/ 406265 w 431516"/>
              <a:gd name="connsiteY225" fmla="*/ 4297472 h 5207651"/>
              <a:gd name="connsiteX226" fmla="*/ 431516 w 431516"/>
              <a:gd name="connsiteY226" fmla="*/ 4312118 h 5207651"/>
              <a:gd name="connsiteX227" fmla="*/ 431516 w 431516"/>
              <a:gd name="connsiteY227" fmla="*/ 4340159 h 5207651"/>
              <a:gd name="connsiteX228" fmla="*/ 406265 w 431516"/>
              <a:gd name="connsiteY228" fmla="*/ 4354804 h 5207651"/>
              <a:gd name="connsiteX229" fmla="*/ 431516 w 431516"/>
              <a:gd name="connsiteY229" fmla="*/ 4369450 h 5207651"/>
              <a:gd name="connsiteX230" fmla="*/ 431516 w 431516"/>
              <a:gd name="connsiteY230" fmla="*/ 4397491 h 5207651"/>
              <a:gd name="connsiteX231" fmla="*/ 406265 w 431516"/>
              <a:gd name="connsiteY231" fmla="*/ 4412136 h 5207651"/>
              <a:gd name="connsiteX232" fmla="*/ 431516 w 431516"/>
              <a:gd name="connsiteY232" fmla="*/ 4426782 h 5207651"/>
              <a:gd name="connsiteX233" fmla="*/ 431516 w 431516"/>
              <a:gd name="connsiteY233" fmla="*/ 4454823 h 5207651"/>
              <a:gd name="connsiteX234" fmla="*/ 406265 w 431516"/>
              <a:gd name="connsiteY234" fmla="*/ 4469468 h 5207651"/>
              <a:gd name="connsiteX235" fmla="*/ 431516 w 431516"/>
              <a:gd name="connsiteY235" fmla="*/ 4484114 h 5207651"/>
              <a:gd name="connsiteX236" fmla="*/ 431516 w 431516"/>
              <a:gd name="connsiteY236" fmla="*/ 4512155 h 5207651"/>
              <a:gd name="connsiteX237" fmla="*/ 406265 w 431516"/>
              <a:gd name="connsiteY237" fmla="*/ 4526800 h 5207651"/>
              <a:gd name="connsiteX238" fmla="*/ 431516 w 431516"/>
              <a:gd name="connsiteY238" fmla="*/ 4541446 h 5207651"/>
              <a:gd name="connsiteX239" fmla="*/ 431516 w 431516"/>
              <a:gd name="connsiteY239" fmla="*/ 4569488 h 5207651"/>
              <a:gd name="connsiteX240" fmla="*/ 406265 w 431516"/>
              <a:gd name="connsiteY240" fmla="*/ 4584133 h 5207651"/>
              <a:gd name="connsiteX241" fmla="*/ 431516 w 431516"/>
              <a:gd name="connsiteY241" fmla="*/ 4598779 h 5207651"/>
              <a:gd name="connsiteX242" fmla="*/ 431516 w 431516"/>
              <a:gd name="connsiteY242" fmla="*/ 4626820 h 5207651"/>
              <a:gd name="connsiteX243" fmla="*/ 406265 w 431516"/>
              <a:gd name="connsiteY243" fmla="*/ 4641465 h 5207651"/>
              <a:gd name="connsiteX244" fmla="*/ 431516 w 431516"/>
              <a:gd name="connsiteY244" fmla="*/ 4656111 h 5207651"/>
              <a:gd name="connsiteX245" fmla="*/ 431516 w 431516"/>
              <a:gd name="connsiteY245" fmla="*/ 4679758 h 5207651"/>
              <a:gd name="connsiteX246" fmla="*/ 398689 w 431516"/>
              <a:gd name="connsiteY246" fmla="*/ 4698797 h 5207651"/>
              <a:gd name="connsiteX247" fmla="*/ 431516 w 431516"/>
              <a:gd name="connsiteY247" fmla="*/ 4717838 h 5207651"/>
              <a:gd name="connsiteX248" fmla="*/ 431516 w 431516"/>
              <a:gd name="connsiteY248" fmla="*/ 4737091 h 5207651"/>
              <a:gd name="connsiteX249" fmla="*/ 398689 w 431516"/>
              <a:gd name="connsiteY249" fmla="*/ 4756131 h 5207651"/>
              <a:gd name="connsiteX250" fmla="*/ 431516 w 431516"/>
              <a:gd name="connsiteY250" fmla="*/ 4775170 h 5207651"/>
              <a:gd name="connsiteX251" fmla="*/ 431516 w 431516"/>
              <a:gd name="connsiteY251" fmla="*/ 4794423 h 5207651"/>
              <a:gd name="connsiteX252" fmla="*/ 398689 w 431516"/>
              <a:gd name="connsiteY252" fmla="*/ 4813462 h 5207651"/>
              <a:gd name="connsiteX253" fmla="*/ 431516 w 431516"/>
              <a:gd name="connsiteY253" fmla="*/ 4832502 h 5207651"/>
              <a:gd name="connsiteX254" fmla="*/ 431516 w 431516"/>
              <a:gd name="connsiteY254" fmla="*/ 4851755 h 5207651"/>
              <a:gd name="connsiteX255" fmla="*/ 398689 w 431516"/>
              <a:gd name="connsiteY255" fmla="*/ 4870794 h 5207651"/>
              <a:gd name="connsiteX256" fmla="*/ 431516 w 431516"/>
              <a:gd name="connsiteY256" fmla="*/ 4889834 h 5207651"/>
              <a:gd name="connsiteX257" fmla="*/ 431516 w 431516"/>
              <a:gd name="connsiteY257" fmla="*/ 4909087 h 5207651"/>
              <a:gd name="connsiteX258" fmla="*/ 398689 w 431516"/>
              <a:gd name="connsiteY258" fmla="*/ 4928126 h 5207651"/>
              <a:gd name="connsiteX259" fmla="*/ 431516 w 431516"/>
              <a:gd name="connsiteY259" fmla="*/ 4947166 h 5207651"/>
              <a:gd name="connsiteX260" fmla="*/ 431516 w 431516"/>
              <a:gd name="connsiteY260" fmla="*/ 4966419 h 5207651"/>
              <a:gd name="connsiteX261" fmla="*/ 398689 w 431516"/>
              <a:gd name="connsiteY261" fmla="*/ 4985458 h 5207651"/>
              <a:gd name="connsiteX262" fmla="*/ 431516 w 431516"/>
              <a:gd name="connsiteY262" fmla="*/ 5004498 h 5207651"/>
              <a:gd name="connsiteX263" fmla="*/ 431516 w 431516"/>
              <a:gd name="connsiteY263" fmla="*/ 5023751 h 5207651"/>
              <a:gd name="connsiteX264" fmla="*/ 398689 w 431516"/>
              <a:gd name="connsiteY264" fmla="*/ 5042790 h 5207651"/>
              <a:gd name="connsiteX265" fmla="*/ 431516 w 431516"/>
              <a:gd name="connsiteY265" fmla="*/ 5061831 h 5207651"/>
              <a:gd name="connsiteX266" fmla="*/ 431516 w 431516"/>
              <a:gd name="connsiteY266" fmla="*/ 5081084 h 5207651"/>
              <a:gd name="connsiteX267" fmla="*/ 398689 w 431516"/>
              <a:gd name="connsiteY267" fmla="*/ 5100123 h 5207651"/>
              <a:gd name="connsiteX268" fmla="*/ 431516 w 431516"/>
              <a:gd name="connsiteY268" fmla="*/ 5119163 h 5207651"/>
              <a:gd name="connsiteX269" fmla="*/ 431516 w 431516"/>
              <a:gd name="connsiteY269" fmla="*/ 5138416 h 5207651"/>
              <a:gd name="connsiteX270" fmla="*/ 398689 w 431516"/>
              <a:gd name="connsiteY270" fmla="*/ 5157455 h 5207651"/>
              <a:gd name="connsiteX271" fmla="*/ 431516 w 431516"/>
              <a:gd name="connsiteY271" fmla="*/ 5176495 h 5207651"/>
              <a:gd name="connsiteX272" fmla="*/ 431516 w 431516"/>
              <a:gd name="connsiteY272" fmla="*/ 5195748 h 5207651"/>
              <a:gd name="connsiteX273" fmla="*/ 410994 w 431516"/>
              <a:gd name="connsiteY273" fmla="*/ 5207650 h 5207651"/>
              <a:gd name="connsiteX274" fmla="*/ 0 w 431516"/>
              <a:gd name="connsiteY274" fmla="*/ 5207651 h 5207651"/>
              <a:gd name="connsiteX275" fmla="*/ 382813 w 431516"/>
              <a:gd name="connsiteY275" fmla="*/ 0 h 52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431516" h="5207651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867" y="1475479"/>
            <a:ext cx="102793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특징 및 장점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특정 언어에 종속되지 않는 </a:t>
            </a:r>
            <a:r>
              <a:rPr lang="ko-KR" altLang="en-US" sz="1600" dirty="0" smtClean="0">
                <a:solidFill>
                  <a:srgbClr val="FF0000"/>
                </a:solidFill>
              </a:rPr>
              <a:t>언어 중립</a:t>
            </a:r>
            <a:r>
              <a:rPr lang="ko-KR" altLang="en-US" sz="1600" dirty="0" smtClean="0"/>
              <a:t>적 데이터 직렬화 시스템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미래지향적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데이터를 읽고 쓰는 특정 언어가 사라지더라도 계속 사용할 수 있다</a:t>
            </a:r>
            <a:r>
              <a:rPr lang="en-US" altLang="ko-KR" sz="1600" dirty="0" smtClean="0"/>
              <a:t>.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이후에 설명</a:t>
            </a:r>
            <a:r>
              <a:rPr lang="en-US" altLang="ko-KR" sz="1200" dirty="0" smtClean="0"/>
              <a:t>)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ko-KR" altLang="en-US" sz="1600" dirty="0" smtClean="0"/>
              <a:t>다른 직렬화 </a:t>
            </a:r>
            <a:r>
              <a:rPr lang="en-US" altLang="ko-KR" sz="1600" dirty="0" smtClean="0"/>
              <a:t>library</a:t>
            </a:r>
            <a:r>
              <a:rPr lang="ko-KR" altLang="en-US" sz="1600" dirty="0" smtClean="0"/>
              <a:t>보다 훨씬 좋은 성능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에이브로의</a:t>
            </a:r>
            <a:r>
              <a:rPr lang="ko-KR" altLang="en-US" sz="1600" dirty="0" smtClean="0"/>
              <a:t> 데이터는 다른 시스템과 비슷하게 언어 독립 스키마로 기술됨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err="1" smtClean="0"/>
              <a:t>에이브로에서</a:t>
            </a:r>
            <a:r>
              <a:rPr lang="ko-KR" altLang="en-US" sz="1600" dirty="0" smtClean="0"/>
              <a:t> 코드를 생성하는 것은 선택사항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각 코드가 특정 스키마를 몰라도 해당 스키마에 부합하는 데이터를 읽고 쓸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smtClean="0">
                <a:sym typeface="Wingdings" panose="05000000000000000000" pitchFamily="2" charset="2"/>
              </a:rPr>
              <a:t>읽고 쓰는 시점에 스키마가 항상 존재한다고 가정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ym typeface="Wingdings" panose="05000000000000000000" pitchFamily="2" charset="2"/>
              </a:rPr>
              <a:t>풍부한 스키마 해석 기능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smtClean="0">
                <a:sym typeface="Wingdings" panose="05000000000000000000" pitchFamily="2" charset="2"/>
              </a:rPr>
              <a:t>읽고 쓰는 스키마가 같지 않아도 됨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 new/old user </a:t>
            </a:r>
            <a:r>
              <a:rPr lang="ko-KR" altLang="en-US" sz="1600" dirty="0" smtClean="0">
                <a:sym typeface="Wingdings" panose="05000000000000000000" pitchFamily="2" charset="2"/>
              </a:rPr>
              <a:t>둘 다 과거 데이터 읽기 가능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 new user</a:t>
            </a:r>
            <a:r>
              <a:rPr lang="ko-KR" altLang="en-US" sz="1600" dirty="0" smtClean="0">
                <a:sym typeface="Wingdings" panose="05000000000000000000" pitchFamily="2" charset="2"/>
              </a:rPr>
              <a:t>는 추가된 새 필드를 포함한 데이터를 </a:t>
            </a:r>
            <a:r>
              <a:rPr lang="en-US" altLang="ko-KR" sz="1600" dirty="0" smtClean="0">
                <a:sym typeface="Wingdings" panose="05000000000000000000" pitchFamily="2" charset="2"/>
              </a:rPr>
              <a:t>write</a:t>
            </a:r>
            <a:r>
              <a:rPr lang="ko-KR" altLang="en-US" sz="1600" dirty="0" smtClean="0">
                <a:sym typeface="Wingdings" panose="05000000000000000000" pitchFamily="2" charset="2"/>
              </a:rPr>
              <a:t>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 old user</a:t>
            </a:r>
            <a:r>
              <a:rPr lang="ko-KR" altLang="en-US" sz="1600" dirty="0" smtClean="0">
                <a:sym typeface="Wingdings" panose="05000000000000000000" pitchFamily="2" charset="2"/>
              </a:rPr>
              <a:t>는 새 필드를 볼 수 있지만 작업할 때는 적당히 무시하여 작업할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ym typeface="Wingdings" panose="05000000000000000000" pitchFamily="2" charset="2"/>
              </a:rPr>
              <a:t>객체 컨테이너 포맷 제공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err="1" smtClean="0">
                <a:sym typeface="Wingdings" panose="05000000000000000000" pitchFamily="2" charset="2"/>
              </a:rPr>
              <a:t>에이브로</a:t>
            </a:r>
            <a:r>
              <a:rPr lang="ko-KR" altLang="en-US" sz="1600" dirty="0" smtClean="0">
                <a:sym typeface="Wingdings" panose="05000000000000000000" pitchFamily="2" charset="2"/>
              </a:rPr>
              <a:t> 데이터 파일은 압축과 분할 기능을 제공한다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맵리듀스에서</a:t>
            </a:r>
            <a:r>
              <a:rPr lang="ko-KR" altLang="en-US" sz="1600" dirty="0" smtClean="0">
                <a:sym typeface="Wingdings" panose="05000000000000000000" pitchFamily="2" charset="2"/>
              </a:rPr>
              <a:t> 중요한 기능이다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165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1199" y="482276"/>
            <a:ext cx="1021114" cy="1028535"/>
            <a:chOff x="534057" y="281519"/>
            <a:chExt cx="1671895" cy="1684045"/>
          </a:xfrm>
        </p:grpSpPr>
        <p:sp>
          <p:nvSpPr>
            <p:cNvPr id="42" name="타원 41"/>
            <p:cNvSpPr/>
            <p:nvPr/>
          </p:nvSpPr>
          <p:spPr>
            <a:xfrm rot="3702166">
              <a:off x="566753" y="659910"/>
              <a:ext cx="1457608" cy="1153700"/>
            </a:xfrm>
            <a:prstGeom prst="ellips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 rot="20849481">
              <a:off x="575836" y="495115"/>
              <a:ext cx="1184036" cy="105294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4057" y="523155"/>
              <a:ext cx="1052945" cy="1052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2916" y="865874"/>
              <a:ext cx="367506" cy="367506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  <a:effectLst>
              <a:innerShdw dist="1143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723978">
              <a:off x="1151599" y="466684"/>
              <a:ext cx="1054353" cy="172269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65279" y="281519"/>
              <a:ext cx="1041665" cy="250871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21573" y="326230"/>
            <a:ext cx="10618002" cy="44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12.1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에이브로</a:t>
            </a:r>
            <a:r>
              <a:rPr lang="ko-KR" altLang="en-US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자료형과</a:t>
            </a:r>
            <a:r>
              <a:rPr lang="ko-KR" altLang="en-US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스키마</a:t>
            </a:r>
            <a:endParaRPr lang="en-US" altLang="ko-KR" sz="2400" kern="0" dirty="0">
              <a:solidFill>
                <a:srgbClr val="54659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924579" y="470004"/>
            <a:ext cx="440767" cy="15322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6214" y="934274"/>
            <a:ext cx="28568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120769" y="1326500"/>
            <a:ext cx="10718806" cy="5207650"/>
          </a:xfrm>
          <a:custGeom>
            <a:avLst/>
            <a:gdLst>
              <a:gd name="connsiteX0" fmla="*/ 17802 w 10718806"/>
              <a:gd name="connsiteY0" fmla="*/ 0 h 5207650"/>
              <a:gd name="connsiteX1" fmla="*/ 10690101 w 10718806"/>
              <a:gd name="connsiteY1" fmla="*/ 0 h 5207650"/>
              <a:gd name="connsiteX2" fmla="*/ 10718806 w 10718806"/>
              <a:gd name="connsiteY2" fmla="*/ 16649 h 5207650"/>
              <a:gd name="connsiteX3" fmla="*/ 10718806 w 10718806"/>
              <a:gd name="connsiteY3" fmla="*/ 35799 h 5207650"/>
              <a:gd name="connsiteX4" fmla="*/ 10685891 w 10718806"/>
              <a:gd name="connsiteY4" fmla="*/ 54890 h 5207650"/>
              <a:gd name="connsiteX5" fmla="*/ 10718806 w 10718806"/>
              <a:gd name="connsiteY5" fmla="*/ 73982 h 5207650"/>
              <a:gd name="connsiteX6" fmla="*/ 10718806 w 10718806"/>
              <a:gd name="connsiteY6" fmla="*/ 93132 h 5207650"/>
              <a:gd name="connsiteX7" fmla="*/ 10685891 w 10718806"/>
              <a:gd name="connsiteY7" fmla="*/ 112223 h 5207650"/>
              <a:gd name="connsiteX8" fmla="*/ 10718806 w 10718806"/>
              <a:gd name="connsiteY8" fmla="*/ 131314 h 5207650"/>
              <a:gd name="connsiteX9" fmla="*/ 10718806 w 10718806"/>
              <a:gd name="connsiteY9" fmla="*/ 150464 h 5207650"/>
              <a:gd name="connsiteX10" fmla="*/ 10685891 w 10718806"/>
              <a:gd name="connsiteY10" fmla="*/ 169555 h 5207650"/>
              <a:gd name="connsiteX11" fmla="*/ 10718806 w 10718806"/>
              <a:gd name="connsiteY11" fmla="*/ 188646 h 5207650"/>
              <a:gd name="connsiteX12" fmla="*/ 10718806 w 10718806"/>
              <a:gd name="connsiteY12" fmla="*/ 207796 h 5207650"/>
              <a:gd name="connsiteX13" fmla="*/ 10685891 w 10718806"/>
              <a:gd name="connsiteY13" fmla="*/ 226887 h 5207650"/>
              <a:gd name="connsiteX14" fmla="*/ 10718806 w 10718806"/>
              <a:gd name="connsiteY14" fmla="*/ 245978 h 5207650"/>
              <a:gd name="connsiteX15" fmla="*/ 10718806 w 10718806"/>
              <a:gd name="connsiteY15" fmla="*/ 265128 h 5207650"/>
              <a:gd name="connsiteX16" fmla="*/ 10685891 w 10718806"/>
              <a:gd name="connsiteY16" fmla="*/ 284219 h 5207650"/>
              <a:gd name="connsiteX17" fmla="*/ 10718806 w 10718806"/>
              <a:gd name="connsiteY17" fmla="*/ 303310 h 5207650"/>
              <a:gd name="connsiteX18" fmla="*/ 10718806 w 10718806"/>
              <a:gd name="connsiteY18" fmla="*/ 322460 h 5207650"/>
              <a:gd name="connsiteX19" fmla="*/ 10685891 w 10718806"/>
              <a:gd name="connsiteY19" fmla="*/ 341551 h 5207650"/>
              <a:gd name="connsiteX20" fmla="*/ 10718806 w 10718806"/>
              <a:gd name="connsiteY20" fmla="*/ 360642 h 5207650"/>
              <a:gd name="connsiteX21" fmla="*/ 10718806 w 10718806"/>
              <a:gd name="connsiteY21" fmla="*/ 379792 h 5207650"/>
              <a:gd name="connsiteX22" fmla="*/ 10685891 w 10718806"/>
              <a:gd name="connsiteY22" fmla="*/ 398883 h 5207650"/>
              <a:gd name="connsiteX23" fmla="*/ 10718806 w 10718806"/>
              <a:gd name="connsiteY23" fmla="*/ 417975 h 5207650"/>
              <a:gd name="connsiteX24" fmla="*/ 10718806 w 10718806"/>
              <a:gd name="connsiteY24" fmla="*/ 437125 h 5207650"/>
              <a:gd name="connsiteX25" fmla="*/ 10685891 w 10718806"/>
              <a:gd name="connsiteY25" fmla="*/ 456216 h 5207650"/>
              <a:gd name="connsiteX26" fmla="*/ 10718806 w 10718806"/>
              <a:gd name="connsiteY26" fmla="*/ 475307 h 5207650"/>
              <a:gd name="connsiteX27" fmla="*/ 10718806 w 10718806"/>
              <a:gd name="connsiteY27" fmla="*/ 494457 h 5207650"/>
              <a:gd name="connsiteX28" fmla="*/ 10685891 w 10718806"/>
              <a:gd name="connsiteY28" fmla="*/ 513548 h 5207650"/>
              <a:gd name="connsiteX29" fmla="*/ 10718806 w 10718806"/>
              <a:gd name="connsiteY29" fmla="*/ 532639 h 5207650"/>
              <a:gd name="connsiteX30" fmla="*/ 10718806 w 10718806"/>
              <a:gd name="connsiteY30" fmla="*/ 551789 h 5207650"/>
              <a:gd name="connsiteX31" fmla="*/ 10685891 w 10718806"/>
              <a:gd name="connsiteY31" fmla="*/ 570880 h 5207650"/>
              <a:gd name="connsiteX32" fmla="*/ 10718806 w 10718806"/>
              <a:gd name="connsiteY32" fmla="*/ 589971 h 5207650"/>
              <a:gd name="connsiteX33" fmla="*/ 10718806 w 10718806"/>
              <a:gd name="connsiteY33" fmla="*/ 609121 h 5207650"/>
              <a:gd name="connsiteX34" fmla="*/ 10685891 w 10718806"/>
              <a:gd name="connsiteY34" fmla="*/ 628212 h 5207650"/>
              <a:gd name="connsiteX35" fmla="*/ 10718806 w 10718806"/>
              <a:gd name="connsiteY35" fmla="*/ 647303 h 5207650"/>
              <a:gd name="connsiteX36" fmla="*/ 10718806 w 10718806"/>
              <a:gd name="connsiteY36" fmla="*/ 666454 h 5207650"/>
              <a:gd name="connsiteX37" fmla="*/ 10685891 w 10718806"/>
              <a:gd name="connsiteY37" fmla="*/ 685545 h 5207650"/>
              <a:gd name="connsiteX38" fmla="*/ 10718806 w 10718806"/>
              <a:gd name="connsiteY38" fmla="*/ 704635 h 5207650"/>
              <a:gd name="connsiteX39" fmla="*/ 10718806 w 10718806"/>
              <a:gd name="connsiteY39" fmla="*/ 723786 h 5207650"/>
              <a:gd name="connsiteX40" fmla="*/ 10685891 w 10718806"/>
              <a:gd name="connsiteY40" fmla="*/ 742877 h 5207650"/>
              <a:gd name="connsiteX41" fmla="*/ 10718806 w 10718806"/>
              <a:gd name="connsiteY41" fmla="*/ 761967 h 5207650"/>
              <a:gd name="connsiteX42" fmla="*/ 10718806 w 10718806"/>
              <a:gd name="connsiteY42" fmla="*/ 781118 h 5207650"/>
              <a:gd name="connsiteX43" fmla="*/ 10685891 w 10718806"/>
              <a:gd name="connsiteY43" fmla="*/ 800209 h 5207650"/>
              <a:gd name="connsiteX44" fmla="*/ 10718806 w 10718806"/>
              <a:gd name="connsiteY44" fmla="*/ 819300 h 5207650"/>
              <a:gd name="connsiteX45" fmla="*/ 10718806 w 10718806"/>
              <a:gd name="connsiteY45" fmla="*/ 838451 h 5207650"/>
              <a:gd name="connsiteX46" fmla="*/ 10685891 w 10718806"/>
              <a:gd name="connsiteY46" fmla="*/ 857541 h 5207650"/>
              <a:gd name="connsiteX47" fmla="*/ 10718806 w 10718806"/>
              <a:gd name="connsiteY47" fmla="*/ 876632 h 5207650"/>
              <a:gd name="connsiteX48" fmla="*/ 10718806 w 10718806"/>
              <a:gd name="connsiteY48" fmla="*/ 895782 h 5207650"/>
              <a:gd name="connsiteX49" fmla="*/ 10685891 w 10718806"/>
              <a:gd name="connsiteY49" fmla="*/ 914873 h 5207650"/>
              <a:gd name="connsiteX50" fmla="*/ 10718806 w 10718806"/>
              <a:gd name="connsiteY50" fmla="*/ 933964 h 5207650"/>
              <a:gd name="connsiteX51" fmla="*/ 10718806 w 10718806"/>
              <a:gd name="connsiteY51" fmla="*/ 953114 h 5207650"/>
              <a:gd name="connsiteX52" fmla="*/ 10685891 w 10718806"/>
              <a:gd name="connsiteY52" fmla="*/ 972205 h 5207650"/>
              <a:gd name="connsiteX53" fmla="*/ 10718806 w 10718806"/>
              <a:gd name="connsiteY53" fmla="*/ 991297 h 5207650"/>
              <a:gd name="connsiteX54" fmla="*/ 10718806 w 10718806"/>
              <a:gd name="connsiteY54" fmla="*/ 1010448 h 5207650"/>
              <a:gd name="connsiteX55" fmla="*/ 10685891 w 10718806"/>
              <a:gd name="connsiteY55" fmla="*/ 1029538 h 5207650"/>
              <a:gd name="connsiteX56" fmla="*/ 10718806 w 10718806"/>
              <a:gd name="connsiteY56" fmla="*/ 1048629 h 5207650"/>
              <a:gd name="connsiteX57" fmla="*/ 10718806 w 10718806"/>
              <a:gd name="connsiteY57" fmla="*/ 1067779 h 5207650"/>
              <a:gd name="connsiteX58" fmla="*/ 10685891 w 10718806"/>
              <a:gd name="connsiteY58" fmla="*/ 1086870 h 5207650"/>
              <a:gd name="connsiteX59" fmla="*/ 10718806 w 10718806"/>
              <a:gd name="connsiteY59" fmla="*/ 1105961 h 5207650"/>
              <a:gd name="connsiteX60" fmla="*/ 10718806 w 10718806"/>
              <a:gd name="connsiteY60" fmla="*/ 1125112 h 5207650"/>
              <a:gd name="connsiteX61" fmla="*/ 10685891 w 10718806"/>
              <a:gd name="connsiteY61" fmla="*/ 1144202 h 5207650"/>
              <a:gd name="connsiteX62" fmla="*/ 10718806 w 10718806"/>
              <a:gd name="connsiteY62" fmla="*/ 1163293 h 5207650"/>
              <a:gd name="connsiteX63" fmla="*/ 10718806 w 10718806"/>
              <a:gd name="connsiteY63" fmla="*/ 1182444 h 5207650"/>
              <a:gd name="connsiteX64" fmla="*/ 10685891 w 10718806"/>
              <a:gd name="connsiteY64" fmla="*/ 1201534 h 5207650"/>
              <a:gd name="connsiteX65" fmla="*/ 10718806 w 10718806"/>
              <a:gd name="connsiteY65" fmla="*/ 1220625 h 5207650"/>
              <a:gd name="connsiteX66" fmla="*/ 10718806 w 10718806"/>
              <a:gd name="connsiteY66" fmla="*/ 1239776 h 5207650"/>
              <a:gd name="connsiteX67" fmla="*/ 10685891 w 10718806"/>
              <a:gd name="connsiteY67" fmla="*/ 1258866 h 5207650"/>
              <a:gd name="connsiteX68" fmla="*/ 10718806 w 10718806"/>
              <a:gd name="connsiteY68" fmla="*/ 1277957 h 5207650"/>
              <a:gd name="connsiteX69" fmla="*/ 10718806 w 10718806"/>
              <a:gd name="connsiteY69" fmla="*/ 1297107 h 5207650"/>
              <a:gd name="connsiteX70" fmla="*/ 10685891 w 10718806"/>
              <a:gd name="connsiteY70" fmla="*/ 1316198 h 5207650"/>
              <a:gd name="connsiteX71" fmla="*/ 10718806 w 10718806"/>
              <a:gd name="connsiteY71" fmla="*/ 1335289 h 5207650"/>
              <a:gd name="connsiteX72" fmla="*/ 10718806 w 10718806"/>
              <a:gd name="connsiteY72" fmla="*/ 1354439 h 5207650"/>
              <a:gd name="connsiteX73" fmla="*/ 10685891 w 10718806"/>
              <a:gd name="connsiteY73" fmla="*/ 1373530 h 5207650"/>
              <a:gd name="connsiteX74" fmla="*/ 10718806 w 10718806"/>
              <a:gd name="connsiteY74" fmla="*/ 1392622 h 5207650"/>
              <a:gd name="connsiteX75" fmla="*/ 10718806 w 10718806"/>
              <a:gd name="connsiteY75" fmla="*/ 1411773 h 5207650"/>
              <a:gd name="connsiteX76" fmla="*/ 10685891 w 10718806"/>
              <a:gd name="connsiteY76" fmla="*/ 1430863 h 5207650"/>
              <a:gd name="connsiteX77" fmla="*/ 10718806 w 10718806"/>
              <a:gd name="connsiteY77" fmla="*/ 1449954 h 5207650"/>
              <a:gd name="connsiteX78" fmla="*/ 10718806 w 10718806"/>
              <a:gd name="connsiteY78" fmla="*/ 1469104 h 5207650"/>
              <a:gd name="connsiteX79" fmla="*/ 10685891 w 10718806"/>
              <a:gd name="connsiteY79" fmla="*/ 1488195 h 5207650"/>
              <a:gd name="connsiteX80" fmla="*/ 10718806 w 10718806"/>
              <a:gd name="connsiteY80" fmla="*/ 1507286 h 5207650"/>
              <a:gd name="connsiteX81" fmla="*/ 10718806 w 10718806"/>
              <a:gd name="connsiteY81" fmla="*/ 1526437 h 5207650"/>
              <a:gd name="connsiteX82" fmla="*/ 10685891 w 10718806"/>
              <a:gd name="connsiteY82" fmla="*/ 1545527 h 5207650"/>
              <a:gd name="connsiteX83" fmla="*/ 10718806 w 10718806"/>
              <a:gd name="connsiteY83" fmla="*/ 1564618 h 5207650"/>
              <a:gd name="connsiteX84" fmla="*/ 10718806 w 10718806"/>
              <a:gd name="connsiteY84" fmla="*/ 1583769 h 5207650"/>
              <a:gd name="connsiteX85" fmla="*/ 10685891 w 10718806"/>
              <a:gd name="connsiteY85" fmla="*/ 1602859 h 5207650"/>
              <a:gd name="connsiteX86" fmla="*/ 10718806 w 10718806"/>
              <a:gd name="connsiteY86" fmla="*/ 1621951 h 5207650"/>
              <a:gd name="connsiteX87" fmla="*/ 10718806 w 10718806"/>
              <a:gd name="connsiteY87" fmla="*/ 1641101 h 5207650"/>
              <a:gd name="connsiteX88" fmla="*/ 10685891 w 10718806"/>
              <a:gd name="connsiteY88" fmla="*/ 1660192 h 5207650"/>
              <a:gd name="connsiteX89" fmla="*/ 10718806 w 10718806"/>
              <a:gd name="connsiteY89" fmla="*/ 1679283 h 5207650"/>
              <a:gd name="connsiteX90" fmla="*/ 10718806 w 10718806"/>
              <a:gd name="connsiteY90" fmla="*/ 1698433 h 5207650"/>
              <a:gd name="connsiteX91" fmla="*/ 10685891 w 10718806"/>
              <a:gd name="connsiteY91" fmla="*/ 1717523 h 5207650"/>
              <a:gd name="connsiteX92" fmla="*/ 10718806 w 10718806"/>
              <a:gd name="connsiteY92" fmla="*/ 1736615 h 5207650"/>
              <a:gd name="connsiteX93" fmla="*/ 10718806 w 10718806"/>
              <a:gd name="connsiteY93" fmla="*/ 1755766 h 5207650"/>
              <a:gd name="connsiteX94" fmla="*/ 10685891 w 10718806"/>
              <a:gd name="connsiteY94" fmla="*/ 1774856 h 5207650"/>
              <a:gd name="connsiteX95" fmla="*/ 10718806 w 10718806"/>
              <a:gd name="connsiteY95" fmla="*/ 1793947 h 5207650"/>
              <a:gd name="connsiteX96" fmla="*/ 10718806 w 10718806"/>
              <a:gd name="connsiteY96" fmla="*/ 1813097 h 5207650"/>
              <a:gd name="connsiteX97" fmla="*/ 10685891 w 10718806"/>
              <a:gd name="connsiteY97" fmla="*/ 1832188 h 5207650"/>
              <a:gd name="connsiteX98" fmla="*/ 10718806 w 10718806"/>
              <a:gd name="connsiteY98" fmla="*/ 1851279 h 5207650"/>
              <a:gd name="connsiteX99" fmla="*/ 10718806 w 10718806"/>
              <a:gd name="connsiteY99" fmla="*/ 1870429 h 5207650"/>
              <a:gd name="connsiteX100" fmla="*/ 10685891 w 10718806"/>
              <a:gd name="connsiteY100" fmla="*/ 1889520 h 5207650"/>
              <a:gd name="connsiteX101" fmla="*/ 10718806 w 10718806"/>
              <a:gd name="connsiteY101" fmla="*/ 1908611 h 5207650"/>
              <a:gd name="connsiteX102" fmla="*/ 10718806 w 10718806"/>
              <a:gd name="connsiteY102" fmla="*/ 1927762 h 5207650"/>
              <a:gd name="connsiteX103" fmla="*/ 10685891 w 10718806"/>
              <a:gd name="connsiteY103" fmla="*/ 1946852 h 5207650"/>
              <a:gd name="connsiteX104" fmla="*/ 10718806 w 10718806"/>
              <a:gd name="connsiteY104" fmla="*/ 1965944 h 5207650"/>
              <a:gd name="connsiteX105" fmla="*/ 10718806 w 10718806"/>
              <a:gd name="connsiteY105" fmla="*/ 1985095 h 5207650"/>
              <a:gd name="connsiteX106" fmla="*/ 10685891 w 10718806"/>
              <a:gd name="connsiteY106" fmla="*/ 2004185 h 5207650"/>
              <a:gd name="connsiteX107" fmla="*/ 10718806 w 10718806"/>
              <a:gd name="connsiteY107" fmla="*/ 2023276 h 5207650"/>
              <a:gd name="connsiteX108" fmla="*/ 10718806 w 10718806"/>
              <a:gd name="connsiteY108" fmla="*/ 2042426 h 5207650"/>
              <a:gd name="connsiteX109" fmla="*/ 10685891 w 10718806"/>
              <a:gd name="connsiteY109" fmla="*/ 2061517 h 5207650"/>
              <a:gd name="connsiteX110" fmla="*/ 10718806 w 10718806"/>
              <a:gd name="connsiteY110" fmla="*/ 2080608 h 5207650"/>
              <a:gd name="connsiteX111" fmla="*/ 10718806 w 10718806"/>
              <a:gd name="connsiteY111" fmla="*/ 2099758 h 5207650"/>
              <a:gd name="connsiteX112" fmla="*/ 10685891 w 10718806"/>
              <a:gd name="connsiteY112" fmla="*/ 2118849 h 5207650"/>
              <a:gd name="connsiteX113" fmla="*/ 10718806 w 10718806"/>
              <a:gd name="connsiteY113" fmla="*/ 2137940 h 5207650"/>
              <a:gd name="connsiteX114" fmla="*/ 10718806 w 10718806"/>
              <a:gd name="connsiteY114" fmla="*/ 2161536 h 5207650"/>
              <a:gd name="connsiteX115" fmla="*/ 10693555 w 10718806"/>
              <a:gd name="connsiteY115" fmla="*/ 2176181 h 5207650"/>
              <a:gd name="connsiteX116" fmla="*/ 10718806 w 10718806"/>
              <a:gd name="connsiteY116" fmla="*/ 2190827 h 5207650"/>
              <a:gd name="connsiteX117" fmla="*/ 10718806 w 10718806"/>
              <a:gd name="connsiteY117" fmla="*/ 2218869 h 5207650"/>
              <a:gd name="connsiteX118" fmla="*/ 10693555 w 10718806"/>
              <a:gd name="connsiteY118" fmla="*/ 2233514 h 5207650"/>
              <a:gd name="connsiteX119" fmla="*/ 10718806 w 10718806"/>
              <a:gd name="connsiteY119" fmla="*/ 2248159 h 5207650"/>
              <a:gd name="connsiteX120" fmla="*/ 10718806 w 10718806"/>
              <a:gd name="connsiteY120" fmla="*/ 2276200 h 5207650"/>
              <a:gd name="connsiteX121" fmla="*/ 10693555 w 10718806"/>
              <a:gd name="connsiteY121" fmla="*/ 2290845 h 5207650"/>
              <a:gd name="connsiteX122" fmla="*/ 10718806 w 10718806"/>
              <a:gd name="connsiteY122" fmla="*/ 2305491 h 5207650"/>
              <a:gd name="connsiteX123" fmla="*/ 10718806 w 10718806"/>
              <a:gd name="connsiteY123" fmla="*/ 2333532 h 5207650"/>
              <a:gd name="connsiteX124" fmla="*/ 10693555 w 10718806"/>
              <a:gd name="connsiteY124" fmla="*/ 2348178 h 5207650"/>
              <a:gd name="connsiteX125" fmla="*/ 10718806 w 10718806"/>
              <a:gd name="connsiteY125" fmla="*/ 2362824 h 5207650"/>
              <a:gd name="connsiteX126" fmla="*/ 10718806 w 10718806"/>
              <a:gd name="connsiteY126" fmla="*/ 2390865 h 5207650"/>
              <a:gd name="connsiteX127" fmla="*/ 10693555 w 10718806"/>
              <a:gd name="connsiteY127" fmla="*/ 2405510 h 5207650"/>
              <a:gd name="connsiteX128" fmla="*/ 10718806 w 10718806"/>
              <a:gd name="connsiteY128" fmla="*/ 2420156 h 5207650"/>
              <a:gd name="connsiteX129" fmla="*/ 10718806 w 10718806"/>
              <a:gd name="connsiteY129" fmla="*/ 2448197 h 5207650"/>
              <a:gd name="connsiteX130" fmla="*/ 10693555 w 10718806"/>
              <a:gd name="connsiteY130" fmla="*/ 2462842 h 5207650"/>
              <a:gd name="connsiteX131" fmla="*/ 10718806 w 10718806"/>
              <a:gd name="connsiteY131" fmla="*/ 2477488 h 5207650"/>
              <a:gd name="connsiteX132" fmla="*/ 10718806 w 10718806"/>
              <a:gd name="connsiteY132" fmla="*/ 2505529 h 5207650"/>
              <a:gd name="connsiteX133" fmla="*/ 10693555 w 10718806"/>
              <a:gd name="connsiteY133" fmla="*/ 2520174 h 5207650"/>
              <a:gd name="connsiteX134" fmla="*/ 10718806 w 10718806"/>
              <a:gd name="connsiteY134" fmla="*/ 2534820 h 5207650"/>
              <a:gd name="connsiteX135" fmla="*/ 10718806 w 10718806"/>
              <a:gd name="connsiteY135" fmla="*/ 2562861 h 5207650"/>
              <a:gd name="connsiteX136" fmla="*/ 10693555 w 10718806"/>
              <a:gd name="connsiteY136" fmla="*/ 2577506 h 5207650"/>
              <a:gd name="connsiteX137" fmla="*/ 10718806 w 10718806"/>
              <a:gd name="connsiteY137" fmla="*/ 2592152 h 5207650"/>
              <a:gd name="connsiteX138" fmla="*/ 10718806 w 10718806"/>
              <a:gd name="connsiteY138" fmla="*/ 2620193 h 5207650"/>
              <a:gd name="connsiteX139" fmla="*/ 10693555 w 10718806"/>
              <a:gd name="connsiteY139" fmla="*/ 2634838 h 5207650"/>
              <a:gd name="connsiteX140" fmla="*/ 10718806 w 10718806"/>
              <a:gd name="connsiteY140" fmla="*/ 2649484 h 5207650"/>
              <a:gd name="connsiteX141" fmla="*/ 10718806 w 10718806"/>
              <a:gd name="connsiteY141" fmla="*/ 2677525 h 5207650"/>
              <a:gd name="connsiteX142" fmla="*/ 10693555 w 10718806"/>
              <a:gd name="connsiteY142" fmla="*/ 2692171 h 5207650"/>
              <a:gd name="connsiteX143" fmla="*/ 10718806 w 10718806"/>
              <a:gd name="connsiteY143" fmla="*/ 2706817 h 5207650"/>
              <a:gd name="connsiteX144" fmla="*/ 10718806 w 10718806"/>
              <a:gd name="connsiteY144" fmla="*/ 2734858 h 5207650"/>
              <a:gd name="connsiteX145" fmla="*/ 10693555 w 10718806"/>
              <a:gd name="connsiteY145" fmla="*/ 2749503 h 5207650"/>
              <a:gd name="connsiteX146" fmla="*/ 10718806 w 10718806"/>
              <a:gd name="connsiteY146" fmla="*/ 2764149 h 5207650"/>
              <a:gd name="connsiteX147" fmla="*/ 10718806 w 10718806"/>
              <a:gd name="connsiteY147" fmla="*/ 2792190 h 5207650"/>
              <a:gd name="connsiteX148" fmla="*/ 10693555 w 10718806"/>
              <a:gd name="connsiteY148" fmla="*/ 2806835 h 5207650"/>
              <a:gd name="connsiteX149" fmla="*/ 10718806 w 10718806"/>
              <a:gd name="connsiteY149" fmla="*/ 2821481 h 5207650"/>
              <a:gd name="connsiteX150" fmla="*/ 10718806 w 10718806"/>
              <a:gd name="connsiteY150" fmla="*/ 2849522 h 5207650"/>
              <a:gd name="connsiteX151" fmla="*/ 10693555 w 10718806"/>
              <a:gd name="connsiteY151" fmla="*/ 2864167 h 5207650"/>
              <a:gd name="connsiteX152" fmla="*/ 10718806 w 10718806"/>
              <a:gd name="connsiteY152" fmla="*/ 2878813 h 5207650"/>
              <a:gd name="connsiteX153" fmla="*/ 10718806 w 10718806"/>
              <a:gd name="connsiteY153" fmla="*/ 2906854 h 5207650"/>
              <a:gd name="connsiteX154" fmla="*/ 10693555 w 10718806"/>
              <a:gd name="connsiteY154" fmla="*/ 2921499 h 5207650"/>
              <a:gd name="connsiteX155" fmla="*/ 10718806 w 10718806"/>
              <a:gd name="connsiteY155" fmla="*/ 2936145 h 5207650"/>
              <a:gd name="connsiteX156" fmla="*/ 10718806 w 10718806"/>
              <a:gd name="connsiteY156" fmla="*/ 2964186 h 5207650"/>
              <a:gd name="connsiteX157" fmla="*/ 10693555 w 10718806"/>
              <a:gd name="connsiteY157" fmla="*/ 2978831 h 5207650"/>
              <a:gd name="connsiteX158" fmla="*/ 10718806 w 10718806"/>
              <a:gd name="connsiteY158" fmla="*/ 2993478 h 5207650"/>
              <a:gd name="connsiteX159" fmla="*/ 10718806 w 10718806"/>
              <a:gd name="connsiteY159" fmla="*/ 3021519 h 5207650"/>
              <a:gd name="connsiteX160" fmla="*/ 10693555 w 10718806"/>
              <a:gd name="connsiteY160" fmla="*/ 3036164 h 5207650"/>
              <a:gd name="connsiteX161" fmla="*/ 10718806 w 10718806"/>
              <a:gd name="connsiteY161" fmla="*/ 3050810 h 5207650"/>
              <a:gd name="connsiteX162" fmla="*/ 10718806 w 10718806"/>
              <a:gd name="connsiteY162" fmla="*/ 3078851 h 5207650"/>
              <a:gd name="connsiteX163" fmla="*/ 10693555 w 10718806"/>
              <a:gd name="connsiteY163" fmla="*/ 3093496 h 5207650"/>
              <a:gd name="connsiteX164" fmla="*/ 10718806 w 10718806"/>
              <a:gd name="connsiteY164" fmla="*/ 3108142 h 5207650"/>
              <a:gd name="connsiteX165" fmla="*/ 10718806 w 10718806"/>
              <a:gd name="connsiteY165" fmla="*/ 3136183 h 5207650"/>
              <a:gd name="connsiteX166" fmla="*/ 10693555 w 10718806"/>
              <a:gd name="connsiteY166" fmla="*/ 3150828 h 5207650"/>
              <a:gd name="connsiteX167" fmla="*/ 10718806 w 10718806"/>
              <a:gd name="connsiteY167" fmla="*/ 3165474 h 5207650"/>
              <a:gd name="connsiteX168" fmla="*/ 10718806 w 10718806"/>
              <a:gd name="connsiteY168" fmla="*/ 3193515 h 5207650"/>
              <a:gd name="connsiteX169" fmla="*/ 10693555 w 10718806"/>
              <a:gd name="connsiteY169" fmla="*/ 3208160 h 5207650"/>
              <a:gd name="connsiteX170" fmla="*/ 10718806 w 10718806"/>
              <a:gd name="connsiteY170" fmla="*/ 3222806 h 5207650"/>
              <a:gd name="connsiteX171" fmla="*/ 10718806 w 10718806"/>
              <a:gd name="connsiteY171" fmla="*/ 3250847 h 5207650"/>
              <a:gd name="connsiteX172" fmla="*/ 10693555 w 10718806"/>
              <a:gd name="connsiteY172" fmla="*/ 3265492 h 5207650"/>
              <a:gd name="connsiteX173" fmla="*/ 10718806 w 10718806"/>
              <a:gd name="connsiteY173" fmla="*/ 3280138 h 5207650"/>
              <a:gd name="connsiteX174" fmla="*/ 10718806 w 10718806"/>
              <a:gd name="connsiteY174" fmla="*/ 3308179 h 5207650"/>
              <a:gd name="connsiteX175" fmla="*/ 10693555 w 10718806"/>
              <a:gd name="connsiteY175" fmla="*/ 3322825 h 5207650"/>
              <a:gd name="connsiteX176" fmla="*/ 10718806 w 10718806"/>
              <a:gd name="connsiteY176" fmla="*/ 3337471 h 5207650"/>
              <a:gd name="connsiteX177" fmla="*/ 10718806 w 10718806"/>
              <a:gd name="connsiteY177" fmla="*/ 3365512 h 5207650"/>
              <a:gd name="connsiteX178" fmla="*/ 10693555 w 10718806"/>
              <a:gd name="connsiteY178" fmla="*/ 3380157 h 5207650"/>
              <a:gd name="connsiteX179" fmla="*/ 10718806 w 10718806"/>
              <a:gd name="connsiteY179" fmla="*/ 3394803 h 5207650"/>
              <a:gd name="connsiteX180" fmla="*/ 10718806 w 10718806"/>
              <a:gd name="connsiteY180" fmla="*/ 3422844 h 5207650"/>
              <a:gd name="connsiteX181" fmla="*/ 10693555 w 10718806"/>
              <a:gd name="connsiteY181" fmla="*/ 3437489 h 5207650"/>
              <a:gd name="connsiteX182" fmla="*/ 10718806 w 10718806"/>
              <a:gd name="connsiteY182" fmla="*/ 3452135 h 5207650"/>
              <a:gd name="connsiteX183" fmla="*/ 10718806 w 10718806"/>
              <a:gd name="connsiteY183" fmla="*/ 3480176 h 5207650"/>
              <a:gd name="connsiteX184" fmla="*/ 10693555 w 10718806"/>
              <a:gd name="connsiteY184" fmla="*/ 3494821 h 5207650"/>
              <a:gd name="connsiteX185" fmla="*/ 10718806 w 10718806"/>
              <a:gd name="connsiteY185" fmla="*/ 3509467 h 5207650"/>
              <a:gd name="connsiteX186" fmla="*/ 10718806 w 10718806"/>
              <a:gd name="connsiteY186" fmla="*/ 3537508 h 5207650"/>
              <a:gd name="connsiteX187" fmla="*/ 10693555 w 10718806"/>
              <a:gd name="connsiteY187" fmla="*/ 3552153 h 5207650"/>
              <a:gd name="connsiteX188" fmla="*/ 10718806 w 10718806"/>
              <a:gd name="connsiteY188" fmla="*/ 3566799 h 5207650"/>
              <a:gd name="connsiteX189" fmla="*/ 10718806 w 10718806"/>
              <a:gd name="connsiteY189" fmla="*/ 3594840 h 5207650"/>
              <a:gd name="connsiteX190" fmla="*/ 10693555 w 10718806"/>
              <a:gd name="connsiteY190" fmla="*/ 3609485 h 5207650"/>
              <a:gd name="connsiteX191" fmla="*/ 10718806 w 10718806"/>
              <a:gd name="connsiteY191" fmla="*/ 3624131 h 5207650"/>
              <a:gd name="connsiteX192" fmla="*/ 10718806 w 10718806"/>
              <a:gd name="connsiteY192" fmla="*/ 3652173 h 5207650"/>
              <a:gd name="connsiteX193" fmla="*/ 10693555 w 10718806"/>
              <a:gd name="connsiteY193" fmla="*/ 3666818 h 5207650"/>
              <a:gd name="connsiteX194" fmla="*/ 10718806 w 10718806"/>
              <a:gd name="connsiteY194" fmla="*/ 3681464 h 5207650"/>
              <a:gd name="connsiteX195" fmla="*/ 10718806 w 10718806"/>
              <a:gd name="connsiteY195" fmla="*/ 3709505 h 5207650"/>
              <a:gd name="connsiteX196" fmla="*/ 10693555 w 10718806"/>
              <a:gd name="connsiteY196" fmla="*/ 3724150 h 5207650"/>
              <a:gd name="connsiteX197" fmla="*/ 10718806 w 10718806"/>
              <a:gd name="connsiteY197" fmla="*/ 3738796 h 5207650"/>
              <a:gd name="connsiteX198" fmla="*/ 10718806 w 10718806"/>
              <a:gd name="connsiteY198" fmla="*/ 3766837 h 5207650"/>
              <a:gd name="connsiteX199" fmla="*/ 10693555 w 10718806"/>
              <a:gd name="connsiteY199" fmla="*/ 3781482 h 5207650"/>
              <a:gd name="connsiteX200" fmla="*/ 10718806 w 10718806"/>
              <a:gd name="connsiteY200" fmla="*/ 3796128 h 5207650"/>
              <a:gd name="connsiteX201" fmla="*/ 10718806 w 10718806"/>
              <a:gd name="connsiteY201" fmla="*/ 3824169 h 5207650"/>
              <a:gd name="connsiteX202" fmla="*/ 10693555 w 10718806"/>
              <a:gd name="connsiteY202" fmla="*/ 3838814 h 5207650"/>
              <a:gd name="connsiteX203" fmla="*/ 10718806 w 10718806"/>
              <a:gd name="connsiteY203" fmla="*/ 3853460 h 5207650"/>
              <a:gd name="connsiteX204" fmla="*/ 10718806 w 10718806"/>
              <a:gd name="connsiteY204" fmla="*/ 3881501 h 5207650"/>
              <a:gd name="connsiteX205" fmla="*/ 10693555 w 10718806"/>
              <a:gd name="connsiteY205" fmla="*/ 3896146 h 5207650"/>
              <a:gd name="connsiteX206" fmla="*/ 10718806 w 10718806"/>
              <a:gd name="connsiteY206" fmla="*/ 3910792 h 5207650"/>
              <a:gd name="connsiteX207" fmla="*/ 10718806 w 10718806"/>
              <a:gd name="connsiteY207" fmla="*/ 3938833 h 5207650"/>
              <a:gd name="connsiteX208" fmla="*/ 10693555 w 10718806"/>
              <a:gd name="connsiteY208" fmla="*/ 3953479 h 5207650"/>
              <a:gd name="connsiteX209" fmla="*/ 10718806 w 10718806"/>
              <a:gd name="connsiteY209" fmla="*/ 3968125 h 5207650"/>
              <a:gd name="connsiteX210" fmla="*/ 10718806 w 10718806"/>
              <a:gd name="connsiteY210" fmla="*/ 3996166 h 5207650"/>
              <a:gd name="connsiteX211" fmla="*/ 10693555 w 10718806"/>
              <a:gd name="connsiteY211" fmla="*/ 4010811 h 5207650"/>
              <a:gd name="connsiteX212" fmla="*/ 10718806 w 10718806"/>
              <a:gd name="connsiteY212" fmla="*/ 4025457 h 5207650"/>
              <a:gd name="connsiteX213" fmla="*/ 10718806 w 10718806"/>
              <a:gd name="connsiteY213" fmla="*/ 4053498 h 5207650"/>
              <a:gd name="connsiteX214" fmla="*/ 10693555 w 10718806"/>
              <a:gd name="connsiteY214" fmla="*/ 4068143 h 5207650"/>
              <a:gd name="connsiteX215" fmla="*/ 10718806 w 10718806"/>
              <a:gd name="connsiteY215" fmla="*/ 4082789 h 5207650"/>
              <a:gd name="connsiteX216" fmla="*/ 10718806 w 10718806"/>
              <a:gd name="connsiteY216" fmla="*/ 4110830 h 5207650"/>
              <a:gd name="connsiteX217" fmla="*/ 10693555 w 10718806"/>
              <a:gd name="connsiteY217" fmla="*/ 4125475 h 5207650"/>
              <a:gd name="connsiteX218" fmla="*/ 10718806 w 10718806"/>
              <a:gd name="connsiteY218" fmla="*/ 4140121 h 5207650"/>
              <a:gd name="connsiteX219" fmla="*/ 10718806 w 10718806"/>
              <a:gd name="connsiteY219" fmla="*/ 4168162 h 5207650"/>
              <a:gd name="connsiteX220" fmla="*/ 10693555 w 10718806"/>
              <a:gd name="connsiteY220" fmla="*/ 4182807 h 5207650"/>
              <a:gd name="connsiteX221" fmla="*/ 10718806 w 10718806"/>
              <a:gd name="connsiteY221" fmla="*/ 4197453 h 5207650"/>
              <a:gd name="connsiteX222" fmla="*/ 10718806 w 10718806"/>
              <a:gd name="connsiteY222" fmla="*/ 4225494 h 5207650"/>
              <a:gd name="connsiteX223" fmla="*/ 10693555 w 10718806"/>
              <a:gd name="connsiteY223" fmla="*/ 4240139 h 5207650"/>
              <a:gd name="connsiteX224" fmla="*/ 10718806 w 10718806"/>
              <a:gd name="connsiteY224" fmla="*/ 4254785 h 5207650"/>
              <a:gd name="connsiteX225" fmla="*/ 10718806 w 10718806"/>
              <a:gd name="connsiteY225" fmla="*/ 4282827 h 5207650"/>
              <a:gd name="connsiteX226" fmla="*/ 10693555 w 10718806"/>
              <a:gd name="connsiteY226" fmla="*/ 4297472 h 5207650"/>
              <a:gd name="connsiteX227" fmla="*/ 10718806 w 10718806"/>
              <a:gd name="connsiteY227" fmla="*/ 4312118 h 5207650"/>
              <a:gd name="connsiteX228" fmla="*/ 10718806 w 10718806"/>
              <a:gd name="connsiteY228" fmla="*/ 4340159 h 5207650"/>
              <a:gd name="connsiteX229" fmla="*/ 10693555 w 10718806"/>
              <a:gd name="connsiteY229" fmla="*/ 4354804 h 5207650"/>
              <a:gd name="connsiteX230" fmla="*/ 10718806 w 10718806"/>
              <a:gd name="connsiteY230" fmla="*/ 4369450 h 5207650"/>
              <a:gd name="connsiteX231" fmla="*/ 10718806 w 10718806"/>
              <a:gd name="connsiteY231" fmla="*/ 4397491 h 5207650"/>
              <a:gd name="connsiteX232" fmla="*/ 10693555 w 10718806"/>
              <a:gd name="connsiteY232" fmla="*/ 4412136 h 5207650"/>
              <a:gd name="connsiteX233" fmla="*/ 10718806 w 10718806"/>
              <a:gd name="connsiteY233" fmla="*/ 4426782 h 5207650"/>
              <a:gd name="connsiteX234" fmla="*/ 10718806 w 10718806"/>
              <a:gd name="connsiteY234" fmla="*/ 4454823 h 5207650"/>
              <a:gd name="connsiteX235" fmla="*/ 10693555 w 10718806"/>
              <a:gd name="connsiteY235" fmla="*/ 4469468 h 5207650"/>
              <a:gd name="connsiteX236" fmla="*/ 10718806 w 10718806"/>
              <a:gd name="connsiteY236" fmla="*/ 4484114 h 5207650"/>
              <a:gd name="connsiteX237" fmla="*/ 10718806 w 10718806"/>
              <a:gd name="connsiteY237" fmla="*/ 4512155 h 5207650"/>
              <a:gd name="connsiteX238" fmla="*/ 10693555 w 10718806"/>
              <a:gd name="connsiteY238" fmla="*/ 4526800 h 5207650"/>
              <a:gd name="connsiteX239" fmla="*/ 10718806 w 10718806"/>
              <a:gd name="connsiteY239" fmla="*/ 4541446 h 5207650"/>
              <a:gd name="connsiteX240" fmla="*/ 10718806 w 10718806"/>
              <a:gd name="connsiteY240" fmla="*/ 4569488 h 5207650"/>
              <a:gd name="connsiteX241" fmla="*/ 10693555 w 10718806"/>
              <a:gd name="connsiteY241" fmla="*/ 4584133 h 5207650"/>
              <a:gd name="connsiteX242" fmla="*/ 10718806 w 10718806"/>
              <a:gd name="connsiteY242" fmla="*/ 4598779 h 5207650"/>
              <a:gd name="connsiteX243" fmla="*/ 10718806 w 10718806"/>
              <a:gd name="connsiteY243" fmla="*/ 4626820 h 5207650"/>
              <a:gd name="connsiteX244" fmla="*/ 10693555 w 10718806"/>
              <a:gd name="connsiteY244" fmla="*/ 4641465 h 5207650"/>
              <a:gd name="connsiteX245" fmla="*/ 10718806 w 10718806"/>
              <a:gd name="connsiteY245" fmla="*/ 4656111 h 5207650"/>
              <a:gd name="connsiteX246" fmla="*/ 10718806 w 10718806"/>
              <a:gd name="connsiteY246" fmla="*/ 4679758 h 5207650"/>
              <a:gd name="connsiteX247" fmla="*/ 10685979 w 10718806"/>
              <a:gd name="connsiteY247" fmla="*/ 4698797 h 5207650"/>
              <a:gd name="connsiteX248" fmla="*/ 10718806 w 10718806"/>
              <a:gd name="connsiteY248" fmla="*/ 4717838 h 5207650"/>
              <a:gd name="connsiteX249" fmla="*/ 10718806 w 10718806"/>
              <a:gd name="connsiteY249" fmla="*/ 4737091 h 5207650"/>
              <a:gd name="connsiteX250" fmla="*/ 10685979 w 10718806"/>
              <a:gd name="connsiteY250" fmla="*/ 4756131 h 5207650"/>
              <a:gd name="connsiteX251" fmla="*/ 10718806 w 10718806"/>
              <a:gd name="connsiteY251" fmla="*/ 4775170 h 5207650"/>
              <a:gd name="connsiteX252" fmla="*/ 10718806 w 10718806"/>
              <a:gd name="connsiteY252" fmla="*/ 4794423 h 5207650"/>
              <a:gd name="connsiteX253" fmla="*/ 10685979 w 10718806"/>
              <a:gd name="connsiteY253" fmla="*/ 4813462 h 5207650"/>
              <a:gd name="connsiteX254" fmla="*/ 10718806 w 10718806"/>
              <a:gd name="connsiteY254" fmla="*/ 4832502 h 5207650"/>
              <a:gd name="connsiteX255" fmla="*/ 10718806 w 10718806"/>
              <a:gd name="connsiteY255" fmla="*/ 4851755 h 5207650"/>
              <a:gd name="connsiteX256" fmla="*/ 10685979 w 10718806"/>
              <a:gd name="connsiteY256" fmla="*/ 4870794 h 5207650"/>
              <a:gd name="connsiteX257" fmla="*/ 10718806 w 10718806"/>
              <a:gd name="connsiteY257" fmla="*/ 4889834 h 5207650"/>
              <a:gd name="connsiteX258" fmla="*/ 10718806 w 10718806"/>
              <a:gd name="connsiteY258" fmla="*/ 4909087 h 5207650"/>
              <a:gd name="connsiteX259" fmla="*/ 10685979 w 10718806"/>
              <a:gd name="connsiteY259" fmla="*/ 4928126 h 5207650"/>
              <a:gd name="connsiteX260" fmla="*/ 10718806 w 10718806"/>
              <a:gd name="connsiteY260" fmla="*/ 4947166 h 5207650"/>
              <a:gd name="connsiteX261" fmla="*/ 10718806 w 10718806"/>
              <a:gd name="connsiteY261" fmla="*/ 4966419 h 5207650"/>
              <a:gd name="connsiteX262" fmla="*/ 10685979 w 10718806"/>
              <a:gd name="connsiteY262" fmla="*/ 4985458 h 5207650"/>
              <a:gd name="connsiteX263" fmla="*/ 10718806 w 10718806"/>
              <a:gd name="connsiteY263" fmla="*/ 5004498 h 5207650"/>
              <a:gd name="connsiteX264" fmla="*/ 10718806 w 10718806"/>
              <a:gd name="connsiteY264" fmla="*/ 5023751 h 5207650"/>
              <a:gd name="connsiteX265" fmla="*/ 10685979 w 10718806"/>
              <a:gd name="connsiteY265" fmla="*/ 5042790 h 5207650"/>
              <a:gd name="connsiteX266" fmla="*/ 10718806 w 10718806"/>
              <a:gd name="connsiteY266" fmla="*/ 5061831 h 5207650"/>
              <a:gd name="connsiteX267" fmla="*/ 10718806 w 10718806"/>
              <a:gd name="connsiteY267" fmla="*/ 5081084 h 5207650"/>
              <a:gd name="connsiteX268" fmla="*/ 10685979 w 10718806"/>
              <a:gd name="connsiteY268" fmla="*/ 5100123 h 5207650"/>
              <a:gd name="connsiteX269" fmla="*/ 10718806 w 10718806"/>
              <a:gd name="connsiteY269" fmla="*/ 5119163 h 5207650"/>
              <a:gd name="connsiteX270" fmla="*/ 10718806 w 10718806"/>
              <a:gd name="connsiteY270" fmla="*/ 5138416 h 5207650"/>
              <a:gd name="connsiteX271" fmla="*/ 10685979 w 10718806"/>
              <a:gd name="connsiteY271" fmla="*/ 5157455 h 5207650"/>
              <a:gd name="connsiteX272" fmla="*/ 10718806 w 10718806"/>
              <a:gd name="connsiteY272" fmla="*/ 5176495 h 5207650"/>
              <a:gd name="connsiteX273" fmla="*/ 10718806 w 10718806"/>
              <a:gd name="connsiteY273" fmla="*/ 5195748 h 5207650"/>
              <a:gd name="connsiteX274" fmla="*/ 10698284 w 10718806"/>
              <a:gd name="connsiteY274" fmla="*/ 5207650 h 5207650"/>
              <a:gd name="connsiteX275" fmla="*/ 34228 w 10718806"/>
              <a:gd name="connsiteY275" fmla="*/ 5207650 h 5207650"/>
              <a:gd name="connsiteX276" fmla="*/ 46857 w 10718806"/>
              <a:gd name="connsiteY276" fmla="*/ 5200325 h 5207650"/>
              <a:gd name="connsiteX277" fmla="*/ 0 w 10718806"/>
              <a:gd name="connsiteY277" fmla="*/ 5173148 h 5207650"/>
              <a:gd name="connsiteX278" fmla="*/ 0 w 10718806"/>
              <a:gd name="connsiteY278" fmla="*/ 5170170 h 5207650"/>
              <a:gd name="connsiteX279" fmla="*/ 46857 w 10718806"/>
              <a:gd name="connsiteY279" fmla="*/ 5142993 h 5207650"/>
              <a:gd name="connsiteX280" fmla="*/ 0 w 10718806"/>
              <a:gd name="connsiteY280" fmla="*/ 5115816 h 5207650"/>
              <a:gd name="connsiteX281" fmla="*/ 0 w 10718806"/>
              <a:gd name="connsiteY281" fmla="*/ 5112838 h 5207650"/>
              <a:gd name="connsiteX282" fmla="*/ 46857 w 10718806"/>
              <a:gd name="connsiteY282" fmla="*/ 5085661 h 5207650"/>
              <a:gd name="connsiteX283" fmla="*/ 0 w 10718806"/>
              <a:gd name="connsiteY283" fmla="*/ 5058484 h 5207650"/>
              <a:gd name="connsiteX284" fmla="*/ 0 w 10718806"/>
              <a:gd name="connsiteY284" fmla="*/ 5055506 h 5207650"/>
              <a:gd name="connsiteX285" fmla="*/ 46857 w 10718806"/>
              <a:gd name="connsiteY285" fmla="*/ 5028329 h 5207650"/>
              <a:gd name="connsiteX286" fmla="*/ 0 w 10718806"/>
              <a:gd name="connsiteY286" fmla="*/ 5001152 h 5207650"/>
              <a:gd name="connsiteX287" fmla="*/ 0 w 10718806"/>
              <a:gd name="connsiteY287" fmla="*/ 4998174 h 5207650"/>
              <a:gd name="connsiteX288" fmla="*/ 46857 w 10718806"/>
              <a:gd name="connsiteY288" fmla="*/ 4970998 h 5207650"/>
              <a:gd name="connsiteX289" fmla="*/ 0 w 10718806"/>
              <a:gd name="connsiteY289" fmla="*/ 4943820 h 5207650"/>
              <a:gd name="connsiteX290" fmla="*/ 0 w 10718806"/>
              <a:gd name="connsiteY290" fmla="*/ 4940842 h 5207650"/>
              <a:gd name="connsiteX291" fmla="*/ 46857 w 10718806"/>
              <a:gd name="connsiteY291" fmla="*/ 4913664 h 5207650"/>
              <a:gd name="connsiteX292" fmla="*/ 0 w 10718806"/>
              <a:gd name="connsiteY292" fmla="*/ 4886487 h 5207650"/>
              <a:gd name="connsiteX293" fmla="*/ 0 w 10718806"/>
              <a:gd name="connsiteY293" fmla="*/ 4879115 h 5207650"/>
              <a:gd name="connsiteX294" fmla="*/ 39281 w 10718806"/>
              <a:gd name="connsiteY294" fmla="*/ 4856332 h 5207650"/>
              <a:gd name="connsiteX295" fmla="*/ 0 w 10718806"/>
              <a:gd name="connsiteY295" fmla="*/ 4833549 h 5207650"/>
              <a:gd name="connsiteX296" fmla="*/ 0 w 10718806"/>
              <a:gd name="connsiteY296" fmla="*/ 4821783 h 5207650"/>
              <a:gd name="connsiteX297" fmla="*/ 39281 w 10718806"/>
              <a:gd name="connsiteY297" fmla="*/ 4799000 h 5207650"/>
              <a:gd name="connsiteX298" fmla="*/ 0 w 10718806"/>
              <a:gd name="connsiteY298" fmla="*/ 4776217 h 5207650"/>
              <a:gd name="connsiteX299" fmla="*/ 0 w 10718806"/>
              <a:gd name="connsiteY299" fmla="*/ 4764451 h 5207650"/>
              <a:gd name="connsiteX300" fmla="*/ 39281 w 10718806"/>
              <a:gd name="connsiteY300" fmla="*/ 4741667 h 5207650"/>
              <a:gd name="connsiteX301" fmla="*/ 0 w 10718806"/>
              <a:gd name="connsiteY301" fmla="*/ 4718884 h 5207650"/>
              <a:gd name="connsiteX302" fmla="*/ 0 w 10718806"/>
              <a:gd name="connsiteY302" fmla="*/ 4707118 h 5207650"/>
              <a:gd name="connsiteX303" fmla="*/ 39281 w 10718806"/>
              <a:gd name="connsiteY303" fmla="*/ 4684335 h 5207650"/>
              <a:gd name="connsiteX304" fmla="*/ 0 w 10718806"/>
              <a:gd name="connsiteY304" fmla="*/ 4661552 h 5207650"/>
              <a:gd name="connsiteX305" fmla="*/ 0 w 10718806"/>
              <a:gd name="connsiteY305" fmla="*/ 4649786 h 5207650"/>
              <a:gd name="connsiteX306" fmla="*/ 39281 w 10718806"/>
              <a:gd name="connsiteY306" fmla="*/ 4627003 h 5207650"/>
              <a:gd name="connsiteX307" fmla="*/ 0 w 10718806"/>
              <a:gd name="connsiteY307" fmla="*/ 4604220 h 5207650"/>
              <a:gd name="connsiteX308" fmla="*/ 0 w 10718806"/>
              <a:gd name="connsiteY308" fmla="*/ 4592454 h 5207650"/>
              <a:gd name="connsiteX309" fmla="*/ 39281 w 10718806"/>
              <a:gd name="connsiteY309" fmla="*/ 4569671 h 5207650"/>
              <a:gd name="connsiteX310" fmla="*/ 0 w 10718806"/>
              <a:gd name="connsiteY310" fmla="*/ 4546888 h 5207650"/>
              <a:gd name="connsiteX311" fmla="*/ 0 w 10718806"/>
              <a:gd name="connsiteY311" fmla="*/ 4535122 h 5207650"/>
              <a:gd name="connsiteX312" fmla="*/ 39281 w 10718806"/>
              <a:gd name="connsiteY312" fmla="*/ 4512339 h 5207650"/>
              <a:gd name="connsiteX313" fmla="*/ 0 w 10718806"/>
              <a:gd name="connsiteY313" fmla="*/ 4489556 h 5207650"/>
              <a:gd name="connsiteX314" fmla="*/ 0 w 10718806"/>
              <a:gd name="connsiteY314" fmla="*/ 4477790 h 5207650"/>
              <a:gd name="connsiteX315" fmla="*/ 39281 w 10718806"/>
              <a:gd name="connsiteY315" fmla="*/ 4455006 h 5207650"/>
              <a:gd name="connsiteX316" fmla="*/ 0 w 10718806"/>
              <a:gd name="connsiteY316" fmla="*/ 4432223 h 5207650"/>
              <a:gd name="connsiteX317" fmla="*/ 0 w 10718806"/>
              <a:gd name="connsiteY317" fmla="*/ 4420457 h 5207650"/>
              <a:gd name="connsiteX318" fmla="*/ 39281 w 10718806"/>
              <a:gd name="connsiteY318" fmla="*/ 4397674 h 5207650"/>
              <a:gd name="connsiteX319" fmla="*/ 0 w 10718806"/>
              <a:gd name="connsiteY319" fmla="*/ 4374891 h 5207650"/>
              <a:gd name="connsiteX320" fmla="*/ 0 w 10718806"/>
              <a:gd name="connsiteY320" fmla="*/ 4363125 h 5207650"/>
              <a:gd name="connsiteX321" fmla="*/ 39281 w 10718806"/>
              <a:gd name="connsiteY321" fmla="*/ 4340342 h 5207650"/>
              <a:gd name="connsiteX322" fmla="*/ 0 w 10718806"/>
              <a:gd name="connsiteY322" fmla="*/ 4317559 h 5207650"/>
              <a:gd name="connsiteX323" fmla="*/ 0 w 10718806"/>
              <a:gd name="connsiteY323" fmla="*/ 4305793 h 5207650"/>
              <a:gd name="connsiteX324" fmla="*/ 39281 w 10718806"/>
              <a:gd name="connsiteY324" fmla="*/ 4283010 h 5207650"/>
              <a:gd name="connsiteX325" fmla="*/ 0 w 10718806"/>
              <a:gd name="connsiteY325" fmla="*/ 4260227 h 5207650"/>
              <a:gd name="connsiteX326" fmla="*/ 0 w 10718806"/>
              <a:gd name="connsiteY326" fmla="*/ 4248461 h 5207650"/>
              <a:gd name="connsiteX327" fmla="*/ 39281 w 10718806"/>
              <a:gd name="connsiteY327" fmla="*/ 4225678 h 5207650"/>
              <a:gd name="connsiteX328" fmla="*/ 0 w 10718806"/>
              <a:gd name="connsiteY328" fmla="*/ 4202895 h 5207650"/>
              <a:gd name="connsiteX329" fmla="*/ 0 w 10718806"/>
              <a:gd name="connsiteY329" fmla="*/ 4191129 h 5207650"/>
              <a:gd name="connsiteX330" fmla="*/ 39281 w 10718806"/>
              <a:gd name="connsiteY330" fmla="*/ 4168346 h 5207650"/>
              <a:gd name="connsiteX331" fmla="*/ 0 w 10718806"/>
              <a:gd name="connsiteY331" fmla="*/ 4145562 h 5207650"/>
              <a:gd name="connsiteX332" fmla="*/ 0 w 10718806"/>
              <a:gd name="connsiteY332" fmla="*/ 4133796 h 5207650"/>
              <a:gd name="connsiteX333" fmla="*/ 39281 w 10718806"/>
              <a:gd name="connsiteY333" fmla="*/ 4111013 h 5207650"/>
              <a:gd name="connsiteX334" fmla="*/ 0 w 10718806"/>
              <a:gd name="connsiteY334" fmla="*/ 4088230 h 5207650"/>
              <a:gd name="connsiteX335" fmla="*/ 0 w 10718806"/>
              <a:gd name="connsiteY335" fmla="*/ 4076464 h 5207650"/>
              <a:gd name="connsiteX336" fmla="*/ 39281 w 10718806"/>
              <a:gd name="connsiteY336" fmla="*/ 4053681 h 5207650"/>
              <a:gd name="connsiteX337" fmla="*/ 0 w 10718806"/>
              <a:gd name="connsiteY337" fmla="*/ 4030898 h 5207650"/>
              <a:gd name="connsiteX338" fmla="*/ 0 w 10718806"/>
              <a:gd name="connsiteY338" fmla="*/ 4019132 h 5207650"/>
              <a:gd name="connsiteX339" fmla="*/ 39281 w 10718806"/>
              <a:gd name="connsiteY339" fmla="*/ 3996349 h 5207650"/>
              <a:gd name="connsiteX340" fmla="*/ 0 w 10718806"/>
              <a:gd name="connsiteY340" fmla="*/ 3973566 h 5207650"/>
              <a:gd name="connsiteX341" fmla="*/ 0 w 10718806"/>
              <a:gd name="connsiteY341" fmla="*/ 3961800 h 5207650"/>
              <a:gd name="connsiteX342" fmla="*/ 39281 w 10718806"/>
              <a:gd name="connsiteY342" fmla="*/ 3939017 h 5207650"/>
              <a:gd name="connsiteX343" fmla="*/ 0 w 10718806"/>
              <a:gd name="connsiteY343" fmla="*/ 3916234 h 5207650"/>
              <a:gd name="connsiteX344" fmla="*/ 0 w 10718806"/>
              <a:gd name="connsiteY344" fmla="*/ 3904468 h 5207650"/>
              <a:gd name="connsiteX345" fmla="*/ 39281 w 10718806"/>
              <a:gd name="connsiteY345" fmla="*/ 3881685 h 5207650"/>
              <a:gd name="connsiteX346" fmla="*/ 0 w 10718806"/>
              <a:gd name="connsiteY346" fmla="*/ 3858902 h 5207650"/>
              <a:gd name="connsiteX347" fmla="*/ 0 w 10718806"/>
              <a:gd name="connsiteY347" fmla="*/ 3847136 h 5207650"/>
              <a:gd name="connsiteX348" fmla="*/ 39281 w 10718806"/>
              <a:gd name="connsiteY348" fmla="*/ 3824352 h 5207650"/>
              <a:gd name="connsiteX349" fmla="*/ 0 w 10718806"/>
              <a:gd name="connsiteY349" fmla="*/ 3801569 h 5207650"/>
              <a:gd name="connsiteX350" fmla="*/ 0 w 10718806"/>
              <a:gd name="connsiteY350" fmla="*/ 3789803 h 5207650"/>
              <a:gd name="connsiteX351" fmla="*/ 39281 w 10718806"/>
              <a:gd name="connsiteY351" fmla="*/ 3767020 h 5207650"/>
              <a:gd name="connsiteX352" fmla="*/ 0 w 10718806"/>
              <a:gd name="connsiteY352" fmla="*/ 3744237 h 5207650"/>
              <a:gd name="connsiteX353" fmla="*/ 0 w 10718806"/>
              <a:gd name="connsiteY353" fmla="*/ 3732471 h 5207650"/>
              <a:gd name="connsiteX354" fmla="*/ 39281 w 10718806"/>
              <a:gd name="connsiteY354" fmla="*/ 3709688 h 5207650"/>
              <a:gd name="connsiteX355" fmla="*/ 0 w 10718806"/>
              <a:gd name="connsiteY355" fmla="*/ 3686905 h 5207650"/>
              <a:gd name="connsiteX356" fmla="*/ 0 w 10718806"/>
              <a:gd name="connsiteY356" fmla="*/ 3675139 h 5207650"/>
              <a:gd name="connsiteX357" fmla="*/ 39281 w 10718806"/>
              <a:gd name="connsiteY357" fmla="*/ 3652356 h 5207650"/>
              <a:gd name="connsiteX358" fmla="*/ 0 w 10718806"/>
              <a:gd name="connsiteY358" fmla="*/ 3629573 h 5207650"/>
              <a:gd name="connsiteX359" fmla="*/ 0 w 10718806"/>
              <a:gd name="connsiteY359" fmla="*/ 3617807 h 5207650"/>
              <a:gd name="connsiteX360" fmla="*/ 39281 w 10718806"/>
              <a:gd name="connsiteY360" fmla="*/ 3595024 h 5207650"/>
              <a:gd name="connsiteX361" fmla="*/ 0 w 10718806"/>
              <a:gd name="connsiteY361" fmla="*/ 3572241 h 5207650"/>
              <a:gd name="connsiteX362" fmla="*/ 0 w 10718806"/>
              <a:gd name="connsiteY362" fmla="*/ 3560475 h 5207650"/>
              <a:gd name="connsiteX363" fmla="*/ 39281 w 10718806"/>
              <a:gd name="connsiteY363" fmla="*/ 3537692 h 5207650"/>
              <a:gd name="connsiteX364" fmla="*/ 0 w 10718806"/>
              <a:gd name="connsiteY364" fmla="*/ 3514909 h 5207650"/>
              <a:gd name="connsiteX365" fmla="*/ 0 w 10718806"/>
              <a:gd name="connsiteY365" fmla="*/ 3503142 h 5207650"/>
              <a:gd name="connsiteX366" fmla="*/ 39281 w 10718806"/>
              <a:gd name="connsiteY366" fmla="*/ 3480359 h 5207650"/>
              <a:gd name="connsiteX367" fmla="*/ 0 w 10718806"/>
              <a:gd name="connsiteY367" fmla="*/ 3457576 h 5207650"/>
              <a:gd name="connsiteX368" fmla="*/ 0 w 10718806"/>
              <a:gd name="connsiteY368" fmla="*/ 3445810 h 5207650"/>
              <a:gd name="connsiteX369" fmla="*/ 39281 w 10718806"/>
              <a:gd name="connsiteY369" fmla="*/ 3423027 h 5207650"/>
              <a:gd name="connsiteX370" fmla="*/ 0 w 10718806"/>
              <a:gd name="connsiteY370" fmla="*/ 3400244 h 5207650"/>
              <a:gd name="connsiteX371" fmla="*/ 0 w 10718806"/>
              <a:gd name="connsiteY371" fmla="*/ 3388478 h 5207650"/>
              <a:gd name="connsiteX372" fmla="*/ 39281 w 10718806"/>
              <a:gd name="connsiteY372" fmla="*/ 3365695 h 5207650"/>
              <a:gd name="connsiteX373" fmla="*/ 0 w 10718806"/>
              <a:gd name="connsiteY373" fmla="*/ 3342912 h 5207650"/>
              <a:gd name="connsiteX374" fmla="*/ 0 w 10718806"/>
              <a:gd name="connsiteY374" fmla="*/ 3331146 h 5207650"/>
              <a:gd name="connsiteX375" fmla="*/ 39281 w 10718806"/>
              <a:gd name="connsiteY375" fmla="*/ 3308363 h 5207650"/>
              <a:gd name="connsiteX376" fmla="*/ 0 w 10718806"/>
              <a:gd name="connsiteY376" fmla="*/ 3285580 h 5207650"/>
              <a:gd name="connsiteX377" fmla="*/ 0 w 10718806"/>
              <a:gd name="connsiteY377" fmla="*/ 3273814 h 5207650"/>
              <a:gd name="connsiteX378" fmla="*/ 39281 w 10718806"/>
              <a:gd name="connsiteY378" fmla="*/ 3251031 h 5207650"/>
              <a:gd name="connsiteX379" fmla="*/ 0 w 10718806"/>
              <a:gd name="connsiteY379" fmla="*/ 3228248 h 5207650"/>
              <a:gd name="connsiteX380" fmla="*/ 0 w 10718806"/>
              <a:gd name="connsiteY380" fmla="*/ 3216482 h 5207650"/>
              <a:gd name="connsiteX381" fmla="*/ 39281 w 10718806"/>
              <a:gd name="connsiteY381" fmla="*/ 3193698 h 5207650"/>
              <a:gd name="connsiteX382" fmla="*/ 0 w 10718806"/>
              <a:gd name="connsiteY382" fmla="*/ 3170915 h 5207650"/>
              <a:gd name="connsiteX383" fmla="*/ 0 w 10718806"/>
              <a:gd name="connsiteY383" fmla="*/ 3159149 h 5207650"/>
              <a:gd name="connsiteX384" fmla="*/ 39281 w 10718806"/>
              <a:gd name="connsiteY384" fmla="*/ 3136366 h 5207650"/>
              <a:gd name="connsiteX385" fmla="*/ 0 w 10718806"/>
              <a:gd name="connsiteY385" fmla="*/ 3113583 h 5207650"/>
              <a:gd name="connsiteX386" fmla="*/ 0 w 10718806"/>
              <a:gd name="connsiteY386" fmla="*/ 3101817 h 5207650"/>
              <a:gd name="connsiteX387" fmla="*/ 39281 w 10718806"/>
              <a:gd name="connsiteY387" fmla="*/ 3079034 h 5207650"/>
              <a:gd name="connsiteX388" fmla="*/ 0 w 10718806"/>
              <a:gd name="connsiteY388" fmla="*/ 3056251 h 5207650"/>
              <a:gd name="connsiteX389" fmla="*/ 0 w 10718806"/>
              <a:gd name="connsiteY389" fmla="*/ 3044485 h 5207650"/>
              <a:gd name="connsiteX390" fmla="*/ 39281 w 10718806"/>
              <a:gd name="connsiteY390" fmla="*/ 3021702 h 5207650"/>
              <a:gd name="connsiteX391" fmla="*/ 0 w 10718806"/>
              <a:gd name="connsiteY391" fmla="*/ 2998919 h 5207650"/>
              <a:gd name="connsiteX392" fmla="*/ 0 w 10718806"/>
              <a:gd name="connsiteY392" fmla="*/ 2987153 h 5207650"/>
              <a:gd name="connsiteX393" fmla="*/ 39281 w 10718806"/>
              <a:gd name="connsiteY393" fmla="*/ 2964370 h 5207650"/>
              <a:gd name="connsiteX394" fmla="*/ 0 w 10718806"/>
              <a:gd name="connsiteY394" fmla="*/ 2941587 h 5207650"/>
              <a:gd name="connsiteX395" fmla="*/ 0 w 10718806"/>
              <a:gd name="connsiteY395" fmla="*/ 2929821 h 5207650"/>
              <a:gd name="connsiteX396" fmla="*/ 39281 w 10718806"/>
              <a:gd name="connsiteY396" fmla="*/ 2907038 h 5207650"/>
              <a:gd name="connsiteX397" fmla="*/ 0 w 10718806"/>
              <a:gd name="connsiteY397" fmla="*/ 2884255 h 5207650"/>
              <a:gd name="connsiteX398" fmla="*/ 0 w 10718806"/>
              <a:gd name="connsiteY398" fmla="*/ 2872488 h 5207650"/>
              <a:gd name="connsiteX399" fmla="*/ 39281 w 10718806"/>
              <a:gd name="connsiteY399" fmla="*/ 2849705 h 5207650"/>
              <a:gd name="connsiteX400" fmla="*/ 0 w 10718806"/>
              <a:gd name="connsiteY400" fmla="*/ 2826923 h 5207650"/>
              <a:gd name="connsiteX401" fmla="*/ 0 w 10718806"/>
              <a:gd name="connsiteY401" fmla="*/ 2815157 h 5207650"/>
              <a:gd name="connsiteX402" fmla="*/ 39281 w 10718806"/>
              <a:gd name="connsiteY402" fmla="*/ 2792373 h 5207650"/>
              <a:gd name="connsiteX403" fmla="*/ 0 w 10718806"/>
              <a:gd name="connsiteY403" fmla="*/ 2769590 h 5207650"/>
              <a:gd name="connsiteX404" fmla="*/ 0 w 10718806"/>
              <a:gd name="connsiteY404" fmla="*/ 2757824 h 5207650"/>
              <a:gd name="connsiteX405" fmla="*/ 39281 w 10718806"/>
              <a:gd name="connsiteY405" fmla="*/ 2735041 h 5207650"/>
              <a:gd name="connsiteX406" fmla="*/ 0 w 10718806"/>
              <a:gd name="connsiteY406" fmla="*/ 2712258 h 5207650"/>
              <a:gd name="connsiteX407" fmla="*/ 0 w 10718806"/>
              <a:gd name="connsiteY407" fmla="*/ 2700492 h 5207650"/>
              <a:gd name="connsiteX408" fmla="*/ 39281 w 10718806"/>
              <a:gd name="connsiteY408" fmla="*/ 2677709 h 5207650"/>
              <a:gd name="connsiteX409" fmla="*/ 0 w 10718806"/>
              <a:gd name="connsiteY409" fmla="*/ 2654926 h 5207650"/>
              <a:gd name="connsiteX410" fmla="*/ 0 w 10718806"/>
              <a:gd name="connsiteY410" fmla="*/ 2643160 h 5207650"/>
              <a:gd name="connsiteX411" fmla="*/ 39281 w 10718806"/>
              <a:gd name="connsiteY411" fmla="*/ 2620377 h 5207650"/>
              <a:gd name="connsiteX412" fmla="*/ 0 w 10718806"/>
              <a:gd name="connsiteY412" fmla="*/ 2597594 h 5207650"/>
              <a:gd name="connsiteX413" fmla="*/ 0 w 10718806"/>
              <a:gd name="connsiteY413" fmla="*/ 2585828 h 5207650"/>
              <a:gd name="connsiteX414" fmla="*/ 39281 w 10718806"/>
              <a:gd name="connsiteY414" fmla="*/ 2563045 h 5207650"/>
              <a:gd name="connsiteX415" fmla="*/ 0 w 10718806"/>
              <a:gd name="connsiteY415" fmla="*/ 2540261 h 5207650"/>
              <a:gd name="connsiteX416" fmla="*/ 0 w 10718806"/>
              <a:gd name="connsiteY416" fmla="*/ 2528495 h 5207650"/>
              <a:gd name="connsiteX417" fmla="*/ 39281 w 10718806"/>
              <a:gd name="connsiteY417" fmla="*/ 2505712 h 5207650"/>
              <a:gd name="connsiteX418" fmla="*/ 0 w 10718806"/>
              <a:gd name="connsiteY418" fmla="*/ 2482929 h 5207650"/>
              <a:gd name="connsiteX419" fmla="*/ 0 w 10718806"/>
              <a:gd name="connsiteY419" fmla="*/ 2471164 h 5207650"/>
              <a:gd name="connsiteX420" fmla="*/ 39281 w 10718806"/>
              <a:gd name="connsiteY420" fmla="*/ 2448381 h 5207650"/>
              <a:gd name="connsiteX421" fmla="*/ 0 w 10718806"/>
              <a:gd name="connsiteY421" fmla="*/ 2425598 h 5207650"/>
              <a:gd name="connsiteX422" fmla="*/ 0 w 10718806"/>
              <a:gd name="connsiteY422" fmla="*/ 2413832 h 5207650"/>
              <a:gd name="connsiteX423" fmla="*/ 39281 w 10718806"/>
              <a:gd name="connsiteY423" fmla="*/ 2391048 h 5207650"/>
              <a:gd name="connsiteX424" fmla="*/ 0 w 10718806"/>
              <a:gd name="connsiteY424" fmla="*/ 2368265 h 5207650"/>
              <a:gd name="connsiteX425" fmla="*/ 0 w 10718806"/>
              <a:gd name="connsiteY425" fmla="*/ 2360944 h 5207650"/>
              <a:gd name="connsiteX426" fmla="*/ 46945 w 10718806"/>
              <a:gd name="connsiteY426" fmla="*/ 2333716 h 5207650"/>
              <a:gd name="connsiteX427" fmla="*/ 0 w 10718806"/>
              <a:gd name="connsiteY427" fmla="*/ 2306488 h 5207650"/>
              <a:gd name="connsiteX428" fmla="*/ 0 w 10718806"/>
              <a:gd name="connsiteY428" fmla="*/ 2303612 h 5207650"/>
              <a:gd name="connsiteX429" fmla="*/ 46945 w 10718806"/>
              <a:gd name="connsiteY429" fmla="*/ 2276384 h 5207650"/>
              <a:gd name="connsiteX430" fmla="*/ 0 w 10718806"/>
              <a:gd name="connsiteY430" fmla="*/ 2249156 h 5207650"/>
              <a:gd name="connsiteX431" fmla="*/ 0 w 10718806"/>
              <a:gd name="connsiteY431" fmla="*/ 2246280 h 5207650"/>
              <a:gd name="connsiteX432" fmla="*/ 46945 w 10718806"/>
              <a:gd name="connsiteY432" fmla="*/ 2219052 h 5207650"/>
              <a:gd name="connsiteX433" fmla="*/ 0 w 10718806"/>
              <a:gd name="connsiteY433" fmla="*/ 2191824 h 5207650"/>
              <a:gd name="connsiteX434" fmla="*/ 0 w 10718806"/>
              <a:gd name="connsiteY434" fmla="*/ 2188948 h 5207650"/>
              <a:gd name="connsiteX435" fmla="*/ 46945 w 10718806"/>
              <a:gd name="connsiteY435" fmla="*/ 2161719 h 5207650"/>
              <a:gd name="connsiteX436" fmla="*/ 0 w 10718806"/>
              <a:gd name="connsiteY436" fmla="*/ 2134491 h 5207650"/>
              <a:gd name="connsiteX437" fmla="*/ 0 w 10718806"/>
              <a:gd name="connsiteY437" fmla="*/ 2131615 h 5207650"/>
              <a:gd name="connsiteX438" fmla="*/ 46945 w 10718806"/>
              <a:gd name="connsiteY438" fmla="*/ 2104387 h 5207650"/>
              <a:gd name="connsiteX439" fmla="*/ 0 w 10718806"/>
              <a:gd name="connsiteY439" fmla="*/ 2077159 h 5207650"/>
              <a:gd name="connsiteX440" fmla="*/ 0 w 10718806"/>
              <a:gd name="connsiteY440" fmla="*/ 2074283 h 5207650"/>
              <a:gd name="connsiteX441" fmla="*/ 46945 w 10718806"/>
              <a:gd name="connsiteY441" fmla="*/ 2047055 h 5207650"/>
              <a:gd name="connsiteX442" fmla="*/ 0 w 10718806"/>
              <a:gd name="connsiteY442" fmla="*/ 2019827 h 5207650"/>
              <a:gd name="connsiteX443" fmla="*/ 0 w 10718806"/>
              <a:gd name="connsiteY443" fmla="*/ 2016951 h 5207650"/>
              <a:gd name="connsiteX444" fmla="*/ 46945 w 10718806"/>
              <a:gd name="connsiteY444" fmla="*/ 1989723 h 5207650"/>
              <a:gd name="connsiteX445" fmla="*/ 0 w 10718806"/>
              <a:gd name="connsiteY445" fmla="*/ 1962495 h 5207650"/>
              <a:gd name="connsiteX446" fmla="*/ 0 w 10718806"/>
              <a:gd name="connsiteY446" fmla="*/ 1959619 h 5207650"/>
              <a:gd name="connsiteX447" fmla="*/ 46945 w 10718806"/>
              <a:gd name="connsiteY447" fmla="*/ 1932390 h 5207650"/>
              <a:gd name="connsiteX448" fmla="*/ 0 w 10718806"/>
              <a:gd name="connsiteY448" fmla="*/ 1905163 h 5207650"/>
              <a:gd name="connsiteX449" fmla="*/ 0 w 10718806"/>
              <a:gd name="connsiteY449" fmla="*/ 1902287 h 5207650"/>
              <a:gd name="connsiteX450" fmla="*/ 46945 w 10718806"/>
              <a:gd name="connsiteY450" fmla="*/ 1875059 h 5207650"/>
              <a:gd name="connsiteX451" fmla="*/ 0 w 10718806"/>
              <a:gd name="connsiteY451" fmla="*/ 1847831 h 5207650"/>
              <a:gd name="connsiteX452" fmla="*/ 0 w 10718806"/>
              <a:gd name="connsiteY452" fmla="*/ 1844955 h 5207650"/>
              <a:gd name="connsiteX453" fmla="*/ 46945 w 10718806"/>
              <a:gd name="connsiteY453" fmla="*/ 1817726 h 5207650"/>
              <a:gd name="connsiteX454" fmla="*/ 0 w 10718806"/>
              <a:gd name="connsiteY454" fmla="*/ 1790498 h 5207650"/>
              <a:gd name="connsiteX455" fmla="*/ 0 w 10718806"/>
              <a:gd name="connsiteY455" fmla="*/ 1787622 h 5207650"/>
              <a:gd name="connsiteX456" fmla="*/ 46945 w 10718806"/>
              <a:gd name="connsiteY456" fmla="*/ 1760394 h 5207650"/>
              <a:gd name="connsiteX457" fmla="*/ 0 w 10718806"/>
              <a:gd name="connsiteY457" fmla="*/ 1733166 h 5207650"/>
              <a:gd name="connsiteX458" fmla="*/ 0 w 10718806"/>
              <a:gd name="connsiteY458" fmla="*/ 1730290 h 5207650"/>
              <a:gd name="connsiteX459" fmla="*/ 46945 w 10718806"/>
              <a:gd name="connsiteY459" fmla="*/ 1703062 h 5207650"/>
              <a:gd name="connsiteX460" fmla="*/ 0 w 10718806"/>
              <a:gd name="connsiteY460" fmla="*/ 1675834 h 5207650"/>
              <a:gd name="connsiteX461" fmla="*/ 0 w 10718806"/>
              <a:gd name="connsiteY461" fmla="*/ 1672958 h 5207650"/>
              <a:gd name="connsiteX462" fmla="*/ 46945 w 10718806"/>
              <a:gd name="connsiteY462" fmla="*/ 1645730 h 5207650"/>
              <a:gd name="connsiteX463" fmla="*/ 0 w 10718806"/>
              <a:gd name="connsiteY463" fmla="*/ 1618502 h 5207650"/>
              <a:gd name="connsiteX464" fmla="*/ 0 w 10718806"/>
              <a:gd name="connsiteY464" fmla="*/ 1615626 h 5207650"/>
              <a:gd name="connsiteX465" fmla="*/ 46945 w 10718806"/>
              <a:gd name="connsiteY465" fmla="*/ 1588397 h 5207650"/>
              <a:gd name="connsiteX466" fmla="*/ 0 w 10718806"/>
              <a:gd name="connsiteY466" fmla="*/ 1561169 h 5207650"/>
              <a:gd name="connsiteX467" fmla="*/ 0 w 10718806"/>
              <a:gd name="connsiteY467" fmla="*/ 1558293 h 5207650"/>
              <a:gd name="connsiteX468" fmla="*/ 46945 w 10718806"/>
              <a:gd name="connsiteY468" fmla="*/ 1531065 h 5207650"/>
              <a:gd name="connsiteX469" fmla="*/ 0 w 10718806"/>
              <a:gd name="connsiteY469" fmla="*/ 1503837 h 5207650"/>
              <a:gd name="connsiteX470" fmla="*/ 0 w 10718806"/>
              <a:gd name="connsiteY470" fmla="*/ 1500961 h 5207650"/>
              <a:gd name="connsiteX471" fmla="*/ 46945 w 10718806"/>
              <a:gd name="connsiteY471" fmla="*/ 1473733 h 5207650"/>
              <a:gd name="connsiteX472" fmla="*/ 0 w 10718806"/>
              <a:gd name="connsiteY472" fmla="*/ 1446505 h 5207650"/>
              <a:gd name="connsiteX473" fmla="*/ 0 w 10718806"/>
              <a:gd name="connsiteY473" fmla="*/ 1443629 h 5207650"/>
              <a:gd name="connsiteX474" fmla="*/ 46945 w 10718806"/>
              <a:gd name="connsiteY474" fmla="*/ 1416401 h 5207650"/>
              <a:gd name="connsiteX475" fmla="*/ 0 w 10718806"/>
              <a:gd name="connsiteY475" fmla="*/ 1389173 h 5207650"/>
              <a:gd name="connsiteX476" fmla="*/ 0 w 10718806"/>
              <a:gd name="connsiteY476" fmla="*/ 1386297 h 5207650"/>
              <a:gd name="connsiteX477" fmla="*/ 46945 w 10718806"/>
              <a:gd name="connsiteY477" fmla="*/ 1359069 h 5207650"/>
              <a:gd name="connsiteX478" fmla="*/ 0 w 10718806"/>
              <a:gd name="connsiteY478" fmla="*/ 1331841 h 5207650"/>
              <a:gd name="connsiteX479" fmla="*/ 0 w 10718806"/>
              <a:gd name="connsiteY479" fmla="*/ 1328965 h 5207650"/>
              <a:gd name="connsiteX480" fmla="*/ 46945 w 10718806"/>
              <a:gd name="connsiteY480" fmla="*/ 1301737 h 5207650"/>
              <a:gd name="connsiteX481" fmla="*/ 0 w 10718806"/>
              <a:gd name="connsiteY481" fmla="*/ 1274509 h 5207650"/>
              <a:gd name="connsiteX482" fmla="*/ 0 w 10718806"/>
              <a:gd name="connsiteY482" fmla="*/ 1271633 h 5207650"/>
              <a:gd name="connsiteX483" fmla="*/ 46945 w 10718806"/>
              <a:gd name="connsiteY483" fmla="*/ 1244405 h 5207650"/>
              <a:gd name="connsiteX484" fmla="*/ 0 w 10718806"/>
              <a:gd name="connsiteY484" fmla="*/ 1217177 h 5207650"/>
              <a:gd name="connsiteX485" fmla="*/ 0 w 10718806"/>
              <a:gd name="connsiteY485" fmla="*/ 1214301 h 5207650"/>
              <a:gd name="connsiteX486" fmla="*/ 46945 w 10718806"/>
              <a:gd name="connsiteY486" fmla="*/ 1187072 h 5207650"/>
              <a:gd name="connsiteX487" fmla="*/ 0 w 10718806"/>
              <a:gd name="connsiteY487" fmla="*/ 1159844 h 5207650"/>
              <a:gd name="connsiteX488" fmla="*/ 0 w 10718806"/>
              <a:gd name="connsiteY488" fmla="*/ 1156968 h 5207650"/>
              <a:gd name="connsiteX489" fmla="*/ 46945 w 10718806"/>
              <a:gd name="connsiteY489" fmla="*/ 1129740 h 5207650"/>
              <a:gd name="connsiteX490" fmla="*/ 0 w 10718806"/>
              <a:gd name="connsiteY490" fmla="*/ 1102512 h 5207650"/>
              <a:gd name="connsiteX491" fmla="*/ 0 w 10718806"/>
              <a:gd name="connsiteY491" fmla="*/ 1099636 h 5207650"/>
              <a:gd name="connsiteX492" fmla="*/ 46945 w 10718806"/>
              <a:gd name="connsiteY492" fmla="*/ 1072408 h 5207650"/>
              <a:gd name="connsiteX493" fmla="*/ 0 w 10718806"/>
              <a:gd name="connsiteY493" fmla="*/ 1045180 h 5207650"/>
              <a:gd name="connsiteX494" fmla="*/ 0 w 10718806"/>
              <a:gd name="connsiteY494" fmla="*/ 1042304 h 5207650"/>
              <a:gd name="connsiteX495" fmla="*/ 46945 w 10718806"/>
              <a:gd name="connsiteY495" fmla="*/ 1015076 h 5207650"/>
              <a:gd name="connsiteX496" fmla="*/ 0 w 10718806"/>
              <a:gd name="connsiteY496" fmla="*/ 987847 h 5207650"/>
              <a:gd name="connsiteX497" fmla="*/ 0 w 10718806"/>
              <a:gd name="connsiteY497" fmla="*/ 984972 h 5207650"/>
              <a:gd name="connsiteX498" fmla="*/ 46945 w 10718806"/>
              <a:gd name="connsiteY498" fmla="*/ 957744 h 5207650"/>
              <a:gd name="connsiteX499" fmla="*/ 0 w 10718806"/>
              <a:gd name="connsiteY499" fmla="*/ 930515 h 5207650"/>
              <a:gd name="connsiteX500" fmla="*/ 0 w 10718806"/>
              <a:gd name="connsiteY500" fmla="*/ 927639 h 5207650"/>
              <a:gd name="connsiteX501" fmla="*/ 46945 w 10718806"/>
              <a:gd name="connsiteY501" fmla="*/ 900412 h 5207650"/>
              <a:gd name="connsiteX502" fmla="*/ 0 w 10718806"/>
              <a:gd name="connsiteY502" fmla="*/ 873183 h 5207650"/>
              <a:gd name="connsiteX503" fmla="*/ 0 w 10718806"/>
              <a:gd name="connsiteY503" fmla="*/ 870307 h 5207650"/>
              <a:gd name="connsiteX504" fmla="*/ 46945 w 10718806"/>
              <a:gd name="connsiteY504" fmla="*/ 843079 h 5207650"/>
              <a:gd name="connsiteX505" fmla="*/ 0 w 10718806"/>
              <a:gd name="connsiteY505" fmla="*/ 815851 h 5207650"/>
              <a:gd name="connsiteX506" fmla="*/ 0 w 10718806"/>
              <a:gd name="connsiteY506" fmla="*/ 812975 h 5207650"/>
              <a:gd name="connsiteX507" fmla="*/ 46945 w 10718806"/>
              <a:gd name="connsiteY507" fmla="*/ 785747 h 5207650"/>
              <a:gd name="connsiteX508" fmla="*/ 0 w 10718806"/>
              <a:gd name="connsiteY508" fmla="*/ 758519 h 5207650"/>
              <a:gd name="connsiteX509" fmla="*/ 0 w 10718806"/>
              <a:gd name="connsiteY509" fmla="*/ 755643 h 5207650"/>
              <a:gd name="connsiteX510" fmla="*/ 46945 w 10718806"/>
              <a:gd name="connsiteY510" fmla="*/ 728415 h 5207650"/>
              <a:gd name="connsiteX511" fmla="*/ 0 w 10718806"/>
              <a:gd name="connsiteY511" fmla="*/ 701187 h 5207650"/>
              <a:gd name="connsiteX512" fmla="*/ 0 w 10718806"/>
              <a:gd name="connsiteY512" fmla="*/ 698311 h 5207650"/>
              <a:gd name="connsiteX513" fmla="*/ 46945 w 10718806"/>
              <a:gd name="connsiteY513" fmla="*/ 671083 h 5207650"/>
              <a:gd name="connsiteX514" fmla="*/ 0 w 10718806"/>
              <a:gd name="connsiteY514" fmla="*/ 643855 h 5207650"/>
              <a:gd name="connsiteX515" fmla="*/ 0 w 10718806"/>
              <a:gd name="connsiteY515" fmla="*/ 640979 h 5207650"/>
              <a:gd name="connsiteX516" fmla="*/ 46945 w 10718806"/>
              <a:gd name="connsiteY516" fmla="*/ 613750 h 5207650"/>
              <a:gd name="connsiteX517" fmla="*/ 0 w 10718806"/>
              <a:gd name="connsiteY517" fmla="*/ 586522 h 5207650"/>
              <a:gd name="connsiteX518" fmla="*/ 0 w 10718806"/>
              <a:gd name="connsiteY518" fmla="*/ 583646 h 5207650"/>
              <a:gd name="connsiteX519" fmla="*/ 46945 w 10718806"/>
              <a:gd name="connsiteY519" fmla="*/ 556418 h 5207650"/>
              <a:gd name="connsiteX520" fmla="*/ 0 w 10718806"/>
              <a:gd name="connsiteY520" fmla="*/ 529190 h 5207650"/>
              <a:gd name="connsiteX521" fmla="*/ 0 w 10718806"/>
              <a:gd name="connsiteY521" fmla="*/ 526314 h 5207650"/>
              <a:gd name="connsiteX522" fmla="*/ 46945 w 10718806"/>
              <a:gd name="connsiteY522" fmla="*/ 499086 h 5207650"/>
              <a:gd name="connsiteX523" fmla="*/ 0 w 10718806"/>
              <a:gd name="connsiteY523" fmla="*/ 471858 h 5207650"/>
              <a:gd name="connsiteX524" fmla="*/ 0 w 10718806"/>
              <a:gd name="connsiteY524" fmla="*/ 468982 h 5207650"/>
              <a:gd name="connsiteX525" fmla="*/ 46945 w 10718806"/>
              <a:gd name="connsiteY525" fmla="*/ 441754 h 5207650"/>
              <a:gd name="connsiteX526" fmla="*/ 0 w 10718806"/>
              <a:gd name="connsiteY526" fmla="*/ 414526 h 5207650"/>
              <a:gd name="connsiteX527" fmla="*/ 0 w 10718806"/>
              <a:gd name="connsiteY527" fmla="*/ 411650 h 5207650"/>
              <a:gd name="connsiteX528" fmla="*/ 46945 w 10718806"/>
              <a:gd name="connsiteY528" fmla="*/ 384422 h 5207650"/>
              <a:gd name="connsiteX529" fmla="*/ 0 w 10718806"/>
              <a:gd name="connsiteY529" fmla="*/ 357194 h 5207650"/>
              <a:gd name="connsiteX530" fmla="*/ 0 w 10718806"/>
              <a:gd name="connsiteY530" fmla="*/ 354318 h 5207650"/>
              <a:gd name="connsiteX531" fmla="*/ 46945 w 10718806"/>
              <a:gd name="connsiteY531" fmla="*/ 327090 h 5207650"/>
              <a:gd name="connsiteX532" fmla="*/ 0 w 10718806"/>
              <a:gd name="connsiteY532" fmla="*/ 299862 h 5207650"/>
              <a:gd name="connsiteX533" fmla="*/ 0 w 10718806"/>
              <a:gd name="connsiteY533" fmla="*/ 296986 h 5207650"/>
              <a:gd name="connsiteX534" fmla="*/ 46945 w 10718806"/>
              <a:gd name="connsiteY534" fmla="*/ 269757 h 5207650"/>
              <a:gd name="connsiteX535" fmla="*/ 0 w 10718806"/>
              <a:gd name="connsiteY535" fmla="*/ 242529 h 5207650"/>
              <a:gd name="connsiteX536" fmla="*/ 0 w 10718806"/>
              <a:gd name="connsiteY536" fmla="*/ 239653 h 5207650"/>
              <a:gd name="connsiteX537" fmla="*/ 46945 w 10718806"/>
              <a:gd name="connsiteY537" fmla="*/ 212425 h 5207650"/>
              <a:gd name="connsiteX538" fmla="*/ 0 w 10718806"/>
              <a:gd name="connsiteY538" fmla="*/ 185197 h 5207650"/>
              <a:gd name="connsiteX539" fmla="*/ 0 w 10718806"/>
              <a:gd name="connsiteY539" fmla="*/ 182321 h 5207650"/>
              <a:gd name="connsiteX540" fmla="*/ 46945 w 10718806"/>
              <a:gd name="connsiteY540" fmla="*/ 155093 h 5207650"/>
              <a:gd name="connsiteX541" fmla="*/ 0 w 10718806"/>
              <a:gd name="connsiteY541" fmla="*/ 127865 h 5207650"/>
              <a:gd name="connsiteX542" fmla="*/ 0 w 10718806"/>
              <a:gd name="connsiteY542" fmla="*/ 124989 h 5207650"/>
              <a:gd name="connsiteX543" fmla="*/ 46945 w 10718806"/>
              <a:gd name="connsiteY543" fmla="*/ 97761 h 5207650"/>
              <a:gd name="connsiteX544" fmla="*/ 0 w 10718806"/>
              <a:gd name="connsiteY544" fmla="*/ 70533 h 5207650"/>
              <a:gd name="connsiteX545" fmla="*/ 0 w 10718806"/>
              <a:gd name="connsiteY545" fmla="*/ 67657 h 5207650"/>
              <a:gd name="connsiteX546" fmla="*/ 46945 w 10718806"/>
              <a:gd name="connsiteY546" fmla="*/ 40429 h 5207650"/>
              <a:gd name="connsiteX547" fmla="*/ 0 w 10718806"/>
              <a:gd name="connsiteY547" fmla="*/ 13201 h 5207650"/>
              <a:gd name="connsiteX548" fmla="*/ 0 w 10718806"/>
              <a:gd name="connsiteY548" fmla="*/ 10325 h 520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10718806" h="5207650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7477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872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85547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21347746">
            <a:off x="-193670" y="1335310"/>
            <a:ext cx="431516" cy="5207651"/>
          </a:xfrm>
          <a:custGeom>
            <a:avLst/>
            <a:gdLst>
              <a:gd name="connsiteX0" fmla="*/ 402811 w 431516"/>
              <a:gd name="connsiteY0" fmla="*/ 0 h 5207651"/>
              <a:gd name="connsiteX1" fmla="*/ 431516 w 431516"/>
              <a:gd name="connsiteY1" fmla="*/ 16649 h 5207651"/>
              <a:gd name="connsiteX2" fmla="*/ 431516 w 431516"/>
              <a:gd name="connsiteY2" fmla="*/ 35799 h 5207651"/>
              <a:gd name="connsiteX3" fmla="*/ 398601 w 431516"/>
              <a:gd name="connsiteY3" fmla="*/ 54890 h 5207651"/>
              <a:gd name="connsiteX4" fmla="*/ 431516 w 431516"/>
              <a:gd name="connsiteY4" fmla="*/ 73982 h 5207651"/>
              <a:gd name="connsiteX5" fmla="*/ 431516 w 431516"/>
              <a:gd name="connsiteY5" fmla="*/ 93132 h 5207651"/>
              <a:gd name="connsiteX6" fmla="*/ 398601 w 431516"/>
              <a:gd name="connsiteY6" fmla="*/ 112223 h 5207651"/>
              <a:gd name="connsiteX7" fmla="*/ 431516 w 431516"/>
              <a:gd name="connsiteY7" fmla="*/ 131314 h 5207651"/>
              <a:gd name="connsiteX8" fmla="*/ 431516 w 431516"/>
              <a:gd name="connsiteY8" fmla="*/ 150464 h 5207651"/>
              <a:gd name="connsiteX9" fmla="*/ 398601 w 431516"/>
              <a:gd name="connsiteY9" fmla="*/ 169555 h 5207651"/>
              <a:gd name="connsiteX10" fmla="*/ 431516 w 431516"/>
              <a:gd name="connsiteY10" fmla="*/ 188646 h 5207651"/>
              <a:gd name="connsiteX11" fmla="*/ 431516 w 431516"/>
              <a:gd name="connsiteY11" fmla="*/ 207796 h 5207651"/>
              <a:gd name="connsiteX12" fmla="*/ 398601 w 431516"/>
              <a:gd name="connsiteY12" fmla="*/ 226887 h 5207651"/>
              <a:gd name="connsiteX13" fmla="*/ 431516 w 431516"/>
              <a:gd name="connsiteY13" fmla="*/ 245978 h 5207651"/>
              <a:gd name="connsiteX14" fmla="*/ 431516 w 431516"/>
              <a:gd name="connsiteY14" fmla="*/ 265128 h 5207651"/>
              <a:gd name="connsiteX15" fmla="*/ 398601 w 431516"/>
              <a:gd name="connsiteY15" fmla="*/ 284219 h 5207651"/>
              <a:gd name="connsiteX16" fmla="*/ 431516 w 431516"/>
              <a:gd name="connsiteY16" fmla="*/ 303310 h 5207651"/>
              <a:gd name="connsiteX17" fmla="*/ 431516 w 431516"/>
              <a:gd name="connsiteY17" fmla="*/ 322460 h 5207651"/>
              <a:gd name="connsiteX18" fmla="*/ 398601 w 431516"/>
              <a:gd name="connsiteY18" fmla="*/ 341551 h 5207651"/>
              <a:gd name="connsiteX19" fmla="*/ 431516 w 431516"/>
              <a:gd name="connsiteY19" fmla="*/ 360642 h 5207651"/>
              <a:gd name="connsiteX20" fmla="*/ 431516 w 431516"/>
              <a:gd name="connsiteY20" fmla="*/ 379792 h 5207651"/>
              <a:gd name="connsiteX21" fmla="*/ 398601 w 431516"/>
              <a:gd name="connsiteY21" fmla="*/ 398883 h 5207651"/>
              <a:gd name="connsiteX22" fmla="*/ 431516 w 431516"/>
              <a:gd name="connsiteY22" fmla="*/ 417975 h 5207651"/>
              <a:gd name="connsiteX23" fmla="*/ 431516 w 431516"/>
              <a:gd name="connsiteY23" fmla="*/ 437125 h 5207651"/>
              <a:gd name="connsiteX24" fmla="*/ 398601 w 431516"/>
              <a:gd name="connsiteY24" fmla="*/ 456216 h 5207651"/>
              <a:gd name="connsiteX25" fmla="*/ 431516 w 431516"/>
              <a:gd name="connsiteY25" fmla="*/ 475307 h 5207651"/>
              <a:gd name="connsiteX26" fmla="*/ 431516 w 431516"/>
              <a:gd name="connsiteY26" fmla="*/ 494457 h 5207651"/>
              <a:gd name="connsiteX27" fmla="*/ 398601 w 431516"/>
              <a:gd name="connsiteY27" fmla="*/ 513548 h 5207651"/>
              <a:gd name="connsiteX28" fmla="*/ 431516 w 431516"/>
              <a:gd name="connsiteY28" fmla="*/ 532639 h 5207651"/>
              <a:gd name="connsiteX29" fmla="*/ 431516 w 431516"/>
              <a:gd name="connsiteY29" fmla="*/ 551789 h 5207651"/>
              <a:gd name="connsiteX30" fmla="*/ 398601 w 431516"/>
              <a:gd name="connsiteY30" fmla="*/ 570880 h 5207651"/>
              <a:gd name="connsiteX31" fmla="*/ 431516 w 431516"/>
              <a:gd name="connsiteY31" fmla="*/ 589971 h 5207651"/>
              <a:gd name="connsiteX32" fmla="*/ 431516 w 431516"/>
              <a:gd name="connsiteY32" fmla="*/ 609121 h 5207651"/>
              <a:gd name="connsiteX33" fmla="*/ 398601 w 431516"/>
              <a:gd name="connsiteY33" fmla="*/ 628212 h 5207651"/>
              <a:gd name="connsiteX34" fmla="*/ 431516 w 431516"/>
              <a:gd name="connsiteY34" fmla="*/ 647303 h 5207651"/>
              <a:gd name="connsiteX35" fmla="*/ 431516 w 431516"/>
              <a:gd name="connsiteY35" fmla="*/ 666454 h 5207651"/>
              <a:gd name="connsiteX36" fmla="*/ 398601 w 431516"/>
              <a:gd name="connsiteY36" fmla="*/ 685545 h 5207651"/>
              <a:gd name="connsiteX37" fmla="*/ 431516 w 431516"/>
              <a:gd name="connsiteY37" fmla="*/ 704635 h 5207651"/>
              <a:gd name="connsiteX38" fmla="*/ 431516 w 431516"/>
              <a:gd name="connsiteY38" fmla="*/ 723786 h 5207651"/>
              <a:gd name="connsiteX39" fmla="*/ 398601 w 431516"/>
              <a:gd name="connsiteY39" fmla="*/ 742877 h 5207651"/>
              <a:gd name="connsiteX40" fmla="*/ 431516 w 431516"/>
              <a:gd name="connsiteY40" fmla="*/ 761967 h 5207651"/>
              <a:gd name="connsiteX41" fmla="*/ 431516 w 431516"/>
              <a:gd name="connsiteY41" fmla="*/ 781118 h 5207651"/>
              <a:gd name="connsiteX42" fmla="*/ 398601 w 431516"/>
              <a:gd name="connsiteY42" fmla="*/ 800209 h 5207651"/>
              <a:gd name="connsiteX43" fmla="*/ 431516 w 431516"/>
              <a:gd name="connsiteY43" fmla="*/ 819300 h 5207651"/>
              <a:gd name="connsiteX44" fmla="*/ 431516 w 431516"/>
              <a:gd name="connsiteY44" fmla="*/ 838451 h 5207651"/>
              <a:gd name="connsiteX45" fmla="*/ 398601 w 431516"/>
              <a:gd name="connsiteY45" fmla="*/ 857541 h 5207651"/>
              <a:gd name="connsiteX46" fmla="*/ 431516 w 431516"/>
              <a:gd name="connsiteY46" fmla="*/ 876632 h 5207651"/>
              <a:gd name="connsiteX47" fmla="*/ 431516 w 431516"/>
              <a:gd name="connsiteY47" fmla="*/ 895782 h 5207651"/>
              <a:gd name="connsiteX48" fmla="*/ 398601 w 431516"/>
              <a:gd name="connsiteY48" fmla="*/ 914873 h 5207651"/>
              <a:gd name="connsiteX49" fmla="*/ 431516 w 431516"/>
              <a:gd name="connsiteY49" fmla="*/ 933964 h 5207651"/>
              <a:gd name="connsiteX50" fmla="*/ 431516 w 431516"/>
              <a:gd name="connsiteY50" fmla="*/ 953114 h 5207651"/>
              <a:gd name="connsiteX51" fmla="*/ 398601 w 431516"/>
              <a:gd name="connsiteY51" fmla="*/ 972205 h 5207651"/>
              <a:gd name="connsiteX52" fmla="*/ 431516 w 431516"/>
              <a:gd name="connsiteY52" fmla="*/ 991297 h 5207651"/>
              <a:gd name="connsiteX53" fmla="*/ 431516 w 431516"/>
              <a:gd name="connsiteY53" fmla="*/ 1010448 h 5207651"/>
              <a:gd name="connsiteX54" fmla="*/ 398601 w 431516"/>
              <a:gd name="connsiteY54" fmla="*/ 1029538 h 5207651"/>
              <a:gd name="connsiteX55" fmla="*/ 431516 w 431516"/>
              <a:gd name="connsiteY55" fmla="*/ 1048629 h 5207651"/>
              <a:gd name="connsiteX56" fmla="*/ 431516 w 431516"/>
              <a:gd name="connsiteY56" fmla="*/ 1067779 h 5207651"/>
              <a:gd name="connsiteX57" fmla="*/ 398601 w 431516"/>
              <a:gd name="connsiteY57" fmla="*/ 1086870 h 5207651"/>
              <a:gd name="connsiteX58" fmla="*/ 431516 w 431516"/>
              <a:gd name="connsiteY58" fmla="*/ 1105961 h 5207651"/>
              <a:gd name="connsiteX59" fmla="*/ 431516 w 431516"/>
              <a:gd name="connsiteY59" fmla="*/ 1125112 h 5207651"/>
              <a:gd name="connsiteX60" fmla="*/ 398601 w 431516"/>
              <a:gd name="connsiteY60" fmla="*/ 1144202 h 5207651"/>
              <a:gd name="connsiteX61" fmla="*/ 431516 w 431516"/>
              <a:gd name="connsiteY61" fmla="*/ 1163293 h 5207651"/>
              <a:gd name="connsiteX62" fmla="*/ 431516 w 431516"/>
              <a:gd name="connsiteY62" fmla="*/ 1182444 h 5207651"/>
              <a:gd name="connsiteX63" fmla="*/ 398601 w 431516"/>
              <a:gd name="connsiteY63" fmla="*/ 1201534 h 5207651"/>
              <a:gd name="connsiteX64" fmla="*/ 431516 w 431516"/>
              <a:gd name="connsiteY64" fmla="*/ 1220625 h 5207651"/>
              <a:gd name="connsiteX65" fmla="*/ 431516 w 431516"/>
              <a:gd name="connsiteY65" fmla="*/ 1239776 h 5207651"/>
              <a:gd name="connsiteX66" fmla="*/ 398601 w 431516"/>
              <a:gd name="connsiteY66" fmla="*/ 1258866 h 5207651"/>
              <a:gd name="connsiteX67" fmla="*/ 431516 w 431516"/>
              <a:gd name="connsiteY67" fmla="*/ 1277957 h 5207651"/>
              <a:gd name="connsiteX68" fmla="*/ 431516 w 431516"/>
              <a:gd name="connsiteY68" fmla="*/ 1297107 h 5207651"/>
              <a:gd name="connsiteX69" fmla="*/ 398601 w 431516"/>
              <a:gd name="connsiteY69" fmla="*/ 1316198 h 5207651"/>
              <a:gd name="connsiteX70" fmla="*/ 431516 w 431516"/>
              <a:gd name="connsiteY70" fmla="*/ 1335289 h 5207651"/>
              <a:gd name="connsiteX71" fmla="*/ 431516 w 431516"/>
              <a:gd name="connsiteY71" fmla="*/ 1354439 h 5207651"/>
              <a:gd name="connsiteX72" fmla="*/ 398601 w 431516"/>
              <a:gd name="connsiteY72" fmla="*/ 1373530 h 5207651"/>
              <a:gd name="connsiteX73" fmla="*/ 431516 w 431516"/>
              <a:gd name="connsiteY73" fmla="*/ 1392622 h 5207651"/>
              <a:gd name="connsiteX74" fmla="*/ 431516 w 431516"/>
              <a:gd name="connsiteY74" fmla="*/ 1411773 h 5207651"/>
              <a:gd name="connsiteX75" fmla="*/ 398601 w 431516"/>
              <a:gd name="connsiteY75" fmla="*/ 1430863 h 5207651"/>
              <a:gd name="connsiteX76" fmla="*/ 431516 w 431516"/>
              <a:gd name="connsiteY76" fmla="*/ 1449954 h 5207651"/>
              <a:gd name="connsiteX77" fmla="*/ 431516 w 431516"/>
              <a:gd name="connsiteY77" fmla="*/ 1469104 h 5207651"/>
              <a:gd name="connsiteX78" fmla="*/ 398601 w 431516"/>
              <a:gd name="connsiteY78" fmla="*/ 1488195 h 5207651"/>
              <a:gd name="connsiteX79" fmla="*/ 431516 w 431516"/>
              <a:gd name="connsiteY79" fmla="*/ 1507286 h 5207651"/>
              <a:gd name="connsiteX80" fmla="*/ 431516 w 431516"/>
              <a:gd name="connsiteY80" fmla="*/ 1526437 h 5207651"/>
              <a:gd name="connsiteX81" fmla="*/ 398601 w 431516"/>
              <a:gd name="connsiteY81" fmla="*/ 1545527 h 5207651"/>
              <a:gd name="connsiteX82" fmla="*/ 431516 w 431516"/>
              <a:gd name="connsiteY82" fmla="*/ 1564618 h 5207651"/>
              <a:gd name="connsiteX83" fmla="*/ 431516 w 431516"/>
              <a:gd name="connsiteY83" fmla="*/ 1583769 h 5207651"/>
              <a:gd name="connsiteX84" fmla="*/ 398601 w 431516"/>
              <a:gd name="connsiteY84" fmla="*/ 1602859 h 5207651"/>
              <a:gd name="connsiteX85" fmla="*/ 431516 w 431516"/>
              <a:gd name="connsiteY85" fmla="*/ 1621951 h 5207651"/>
              <a:gd name="connsiteX86" fmla="*/ 431516 w 431516"/>
              <a:gd name="connsiteY86" fmla="*/ 1641101 h 5207651"/>
              <a:gd name="connsiteX87" fmla="*/ 398601 w 431516"/>
              <a:gd name="connsiteY87" fmla="*/ 1660192 h 5207651"/>
              <a:gd name="connsiteX88" fmla="*/ 431516 w 431516"/>
              <a:gd name="connsiteY88" fmla="*/ 1679283 h 5207651"/>
              <a:gd name="connsiteX89" fmla="*/ 431516 w 431516"/>
              <a:gd name="connsiteY89" fmla="*/ 1698433 h 5207651"/>
              <a:gd name="connsiteX90" fmla="*/ 398601 w 431516"/>
              <a:gd name="connsiteY90" fmla="*/ 1717523 h 5207651"/>
              <a:gd name="connsiteX91" fmla="*/ 431516 w 431516"/>
              <a:gd name="connsiteY91" fmla="*/ 1736615 h 5207651"/>
              <a:gd name="connsiteX92" fmla="*/ 431516 w 431516"/>
              <a:gd name="connsiteY92" fmla="*/ 1755766 h 5207651"/>
              <a:gd name="connsiteX93" fmla="*/ 398601 w 431516"/>
              <a:gd name="connsiteY93" fmla="*/ 1774856 h 5207651"/>
              <a:gd name="connsiteX94" fmla="*/ 431516 w 431516"/>
              <a:gd name="connsiteY94" fmla="*/ 1793947 h 5207651"/>
              <a:gd name="connsiteX95" fmla="*/ 431516 w 431516"/>
              <a:gd name="connsiteY95" fmla="*/ 1813097 h 5207651"/>
              <a:gd name="connsiteX96" fmla="*/ 398601 w 431516"/>
              <a:gd name="connsiteY96" fmla="*/ 1832188 h 5207651"/>
              <a:gd name="connsiteX97" fmla="*/ 431516 w 431516"/>
              <a:gd name="connsiteY97" fmla="*/ 1851279 h 5207651"/>
              <a:gd name="connsiteX98" fmla="*/ 431516 w 431516"/>
              <a:gd name="connsiteY98" fmla="*/ 1870429 h 5207651"/>
              <a:gd name="connsiteX99" fmla="*/ 398601 w 431516"/>
              <a:gd name="connsiteY99" fmla="*/ 1889520 h 5207651"/>
              <a:gd name="connsiteX100" fmla="*/ 431516 w 431516"/>
              <a:gd name="connsiteY100" fmla="*/ 1908611 h 5207651"/>
              <a:gd name="connsiteX101" fmla="*/ 431516 w 431516"/>
              <a:gd name="connsiteY101" fmla="*/ 1927762 h 5207651"/>
              <a:gd name="connsiteX102" fmla="*/ 398601 w 431516"/>
              <a:gd name="connsiteY102" fmla="*/ 1946852 h 5207651"/>
              <a:gd name="connsiteX103" fmla="*/ 431516 w 431516"/>
              <a:gd name="connsiteY103" fmla="*/ 1965944 h 5207651"/>
              <a:gd name="connsiteX104" fmla="*/ 431516 w 431516"/>
              <a:gd name="connsiteY104" fmla="*/ 1985095 h 5207651"/>
              <a:gd name="connsiteX105" fmla="*/ 398601 w 431516"/>
              <a:gd name="connsiteY105" fmla="*/ 2004185 h 5207651"/>
              <a:gd name="connsiteX106" fmla="*/ 431516 w 431516"/>
              <a:gd name="connsiteY106" fmla="*/ 2023276 h 5207651"/>
              <a:gd name="connsiteX107" fmla="*/ 431516 w 431516"/>
              <a:gd name="connsiteY107" fmla="*/ 2042426 h 5207651"/>
              <a:gd name="connsiteX108" fmla="*/ 398601 w 431516"/>
              <a:gd name="connsiteY108" fmla="*/ 2061517 h 5207651"/>
              <a:gd name="connsiteX109" fmla="*/ 431516 w 431516"/>
              <a:gd name="connsiteY109" fmla="*/ 2080608 h 5207651"/>
              <a:gd name="connsiteX110" fmla="*/ 431516 w 431516"/>
              <a:gd name="connsiteY110" fmla="*/ 2099758 h 5207651"/>
              <a:gd name="connsiteX111" fmla="*/ 398601 w 431516"/>
              <a:gd name="connsiteY111" fmla="*/ 2118849 h 5207651"/>
              <a:gd name="connsiteX112" fmla="*/ 431516 w 431516"/>
              <a:gd name="connsiteY112" fmla="*/ 2137940 h 5207651"/>
              <a:gd name="connsiteX113" fmla="*/ 431516 w 431516"/>
              <a:gd name="connsiteY113" fmla="*/ 2161536 h 5207651"/>
              <a:gd name="connsiteX114" fmla="*/ 406265 w 431516"/>
              <a:gd name="connsiteY114" fmla="*/ 2176181 h 5207651"/>
              <a:gd name="connsiteX115" fmla="*/ 431516 w 431516"/>
              <a:gd name="connsiteY115" fmla="*/ 2190827 h 5207651"/>
              <a:gd name="connsiteX116" fmla="*/ 431516 w 431516"/>
              <a:gd name="connsiteY116" fmla="*/ 2218869 h 5207651"/>
              <a:gd name="connsiteX117" fmla="*/ 406265 w 431516"/>
              <a:gd name="connsiteY117" fmla="*/ 2233514 h 5207651"/>
              <a:gd name="connsiteX118" fmla="*/ 431516 w 431516"/>
              <a:gd name="connsiteY118" fmla="*/ 2248159 h 5207651"/>
              <a:gd name="connsiteX119" fmla="*/ 431516 w 431516"/>
              <a:gd name="connsiteY119" fmla="*/ 2276200 h 5207651"/>
              <a:gd name="connsiteX120" fmla="*/ 406265 w 431516"/>
              <a:gd name="connsiteY120" fmla="*/ 2290845 h 5207651"/>
              <a:gd name="connsiteX121" fmla="*/ 431516 w 431516"/>
              <a:gd name="connsiteY121" fmla="*/ 2305491 h 5207651"/>
              <a:gd name="connsiteX122" fmla="*/ 431516 w 431516"/>
              <a:gd name="connsiteY122" fmla="*/ 2333532 h 5207651"/>
              <a:gd name="connsiteX123" fmla="*/ 406265 w 431516"/>
              <a:gd name="connsiteY123" fmla="*/ 2348178 h 5207651"/>
              <a:gd name="connsiteX124" fmla="*/ 431516 w 431516"/>
              <a:gd name="connsiteY124" fmla="*/ 2362824 h 5207651"/>
              <a:gd name="connsiteX125" fmla="*/ 431516 w 431516"/>
              <a:gd name="connsiteY125" fmla="*/ 2390865 h 5207651"/>
              <a:gd name="connsiteX126" fmla="*/ 406265 w 431516"/>
              <a:gd name="connsiteY126" fmla="*/ 2405510 h 5207651"/>
              <a:gd name="connsiteX127" fmla="*/ 431516 w 431516"/>
              <a:gd name="connsiteY127" fmla="*/ 2420156 h 5207651"/>
              <a:gd name="connsiteX128" fmla="*/ 431516 w 431516"/>
              <a:gd name="connsiteY128" fmla="*/ 2448197 h 5207651"/>
              <a:gd name="connsiteX129" fmla="*/ 406265 w 431516"/>
              <a:gd name="connsiteY129" fmla="*/ 2462842 h 5207651"/>
              <a:gd name="connsiteX130" fmla="*/ 431516 w 431516"/>
              <a:gd name="connsiteY130" fmla="*/ 2477488 h 5207651"/>
              <a:gd name="connsiteX131" fmla="*/ 431516 w 431516"/>
              <a:gd name="connsiteY131" fmla="*/ 2505529 h 5207651"/>
              <a:gd name="connsiteX132" fmla="*/ 406265 w 431516"/>
              <a:gd name="connsiteY132" fmla="*/ 2520174 h 5207651"/>
              <a:gd name="connsiteX133" fmla="*/ 431516 w 431516"/>
              <a:gd name="connsiteY133" fmla="*/ 2534820 h 5207651"/>
              <a:gd name="connsiteX134" fmla="*/ 431516 w 431516"/>
              <a:gd name="connsiteY134" fmla="*/ 2562861 h 5207651"/>
              <a:gd name="connsiteX135" fmla="*/ 406265 w 431516"/>
              <a:gd name="connsiteY135" fmla="*/ 2577506 h 5207651"/>
              <a:gd name="connsiteX136" fmla="*/ 431516 w 431516"/>
              <a:gd name="connsiteY136" fmla="*/ 2592152 h 5207651"/>
              <a:gd name="connsiteX137" fmla="*/ 431516 w 431516"/>
              <a:gd name="connsiteY137" fmla="*/ 2620193 h 5207651"/>
              <a:gd name="connsiteX138" fmla="*/ 406265 w 431516"/>
              <a:gd name="connsiteY138" fmla="*/ 2634838 h 5207651"/>
              <a:gd name="connsiteX139" fmla="*/ 431516 w 431516"/>
              <a:gd name="connsiteY139" fmla="*/ 2649484 h 5207651"/>
              <a:gd name="connsiteX140" fmla="*/ 431516 w 431516"/>
              <a:gd name="connsiteY140" fmla="*/ 2677525 h 5207651"/>
              <a:gd name="connsiteX141" fmla="*/ 406265 w 431516"/>
              <a:gd name="connsiteY141" fmla="*/ 2692171 h 5207651"/>
              <a:gd name="connsiteX142" fmla="*/ 431516 w 431516"/>
              <a:gd name="connsiteY142" fmla="*/ 2706817 h 5207651"/>
              <a:gd name="connsiteX143" fmla="*/ 431516 w 431516"/>
              <a:gd name="connsiteY143" fmla="*/ 2734858 h 5207651"/>
              <a:gd name="connsiteX144" fmla="*/ 406265 w 431516"/>
              <a:gd name="connsiteY144" fmla="*/ 2749503 h 5207651"/>
              <a:gd name="connsiteX145" fmla="*/ 431516 w 431516"/>
              <a:gd name="connsiteY145" fmla="*/ 2764149 h 5207651"/>
              <a:gd name="connsiteX146" fmla="*/ 431516 w 431516"/>
              <a:gd name="connsiteY146" fmla="*/ 2792190 h 5207651"/>
              <a:gd name="connsiteX147" fmla="*/ 406265 w 431516"/>
              <a:gd name="connsiteY147" fmla="*/ 2806835 h 5207651"/>
              <a:gd name="connsiteX148" fmla="*/ 431516 w 431516"/>
              <a:gd name="connsiteY148" fmla="*/ 2821481 h 5207651"/>
              <a:gd name="connsiteX149" fmla="*/ 431516 w 431516"/>
              <a:gd name="connsiteY149" fmla="*/ 2849522 h 5207651"/>
              <a:gd name="connsiteX150" fmla="*/ 406265 w 431516"/>
              <a:gd name="connsiteY150" fmla="*/ 2864167 h 5207651"/>
              <a:gd name="connsiteX151" fmla="*/ 431516 w 431516"/>
              <a:gd name="connsiteY151" fmla="*/ 2878813 h 5207651"/>
              <a:gd name="connsiteX152" fmla="*/ 431516 w 431516"/>
              <a:gd name="connsiteY152" fmla="*/ 2906854 h 5207651"/>
              <a:gd name="connsiteX153" fmla="*/ 406265 w 431516"/>
              <a:gd name="connsiteY153" fmla="*/ 2921499 h 5207651"/>
              <a:gd name="connsiteX154" fmla="*/ 431516 w 431516"/>
              <a:gd name="connsiteY154" fmla="*/ 2936145 h 5207651"/>
              <a:gd name="connsiteX155" fmla="*/ 431516 w 431516"/>
              <a:gd name="connsiteY155" fmla="*/ 2964186 h 5207651"/>
              <a:gd name="connsiteX156" fmla="*/ 406265 w 431516"/>
              <a:gd name="connsiteY156" fmla="*/ 2978831 h 5207651"/>
              <a:gd name="connsiteX157" fmla="*/ 431516 w 431516"/>
              <a:gd name="connsiteY157" fmla="*/ 2993478 h 5207651"/>
              <a:gd name="connsiteX158" fmla="*/ 431516 w 431516"/>
              <a:gd name="connsiteY158" fmla="*/ 3021519 h 5207651"/>
              <a:gd name="connsiteX159" fmla="*/ 406265 w 431516"/>
              <a:gd name="connsiteY159" fmla="*/ 3036164 h 5207651"/>
              <a:gd name="connsiteX160" fmla="*/ 431516 w 431516"/>
              <a:gd name="connsiteY160" fmla="*/ 3050810 h 5207651"/>
              <a:gd name="connsiteX161" fmla="*/ 431516 w 431516"/>
              <a:gd name="connsiteY161" fmla="*/ 3078851 h 5207651"/>
              <a:gd name="connsiteX162" fmla="*/ 406265 w 431516"/>
              <a:gd name="connsiteY162" fmla="*/ 3093496 h 5207651"/>
              <a:gd name="connsiteX163" fmla="*/ 431516 w 431516"/>
              <a:gd name="connsiteY163" fmla="*/ 3108142 h 5207651"/>
              <a:gd name="connsiteX164" fmla="*/ 431516 w 431516"/>
              <a:gd name="connsiteY164" fmla="*/ 3136183 h 5207651"/>
              <a:gd name="connsiteX165" fmla="*/ 406265 w 431516"/>
              <a:gd name="connsiteY165" fmla="*/ 3150828 h 5207651"/>
              <a:gd name="connsiteX166" fmla="*/ 431516 w 431516"/>
              <a:gd name="connsiteY166" fmla="*/ 3165474 h 5207651"/>
              <a:gd name="connsiteX167" fmla="*/ 431516 w 431516"/>
              <a:gd name="connsiteY167" fmla="*/ 3193515 h 5207651"/>
              <a:gd name="connsiteX168" fmla="*/ 406265 w 431516"/>
              <a:gd name="connsiteY168" fmla="*/ 3208160 h 5207651"/>
              <a:gd name="connsiteX169" fmla="*/ 431516 w 431516"/>
              <a:gd name="connsiteY169" fmla="*/ 3222806 h 5207651"/>
              <a:gd name="connsiteX170" fmla="*/ 431516 w 431516"/>
              <a:gd name="connsiteY170" fmla="*/ 3250847 h 5207651"/>
              <a:gd name="connsiteX171" fmla="*/ 406265 w 431516"/>
              <a:gd name="connsiteY171" fmla="*/ 3265492 h 5207651"/>
              <a:gd name="connsiteX172" fmla="*/ 431516 w 431516"/>
              <a:gd name="connsiteY172" fmla="*/ 3280138 h 5207651"/>
              <a:gd name="connsiteX173" fmla="*/ 431516 w 431516"/>
              <a:gd name="connsiteY173" fmla="*/ 3308179 h 5207651"/>
              <a:gd name="connsiteX174" fmla="*/ 406265 w 431516"/>
              <a:gd name="connsiteY174" fmla="*/ 3322825 h 5207651"/>
              <a:gd name="connsiteX175" fmla="*/ 431516 w 431516"/>
              <a:gd name="connsiteY175" fmla="*/ 3337471 h 5207651"/>
              <a:gd name="connsiteX176" fmla="*/ 431516 w 431516"/>
              <a:gd name="connsiteY176" fmla="*/ 3365512 h 5207651"/>
              <a:gd name="connsiteX177" fmla="*/ 406265 w 431516"/>
              <a:gd name="connsiteY177" fmla="*/ 3380157 h 5207651"/>
              <a:gd name="connsiteX178" fmla="*/ 431516 w 431516"/>
              <a:gd name="connsiteY178" fmla="*/ 3394803 h 5207651"/>
              <a:gd name="connsiteX179" fmla="*/ 431516 w 431516"/>
              <a:gd name="connsiteY179" fmla="*/ 3422844 h 5207651"/>
              <a:gd name="connsiteX180" fmla="*/ 406265 w 431516"/>
              <a:gd name="connsiteY180" fmla="*/ 3437489 h 5207651"/>
              <a:gd name="connsiteX181" fmla="*/ 431516 w 431516"/>
              <a:gd name="connsiteY181" fmla="*/ 3452135 h 5207651"/>
              <a:gd name="connsiteX182" fmla="*/ 431516 w 431516"/>
              <a:gd name="connsiteY182" fmla="*/ 3480176 h 5207651"/>
              <a:gd name="connsiteX183" fmla="*/ 406265 w 431516"/>
              <a:gd name="connsiteY183" fmla="*/ 3494821 h 5207651"/>
              <a:gd name="connsiteX184" fmla="*/ 431516 w 431516"/>
              <a:gd name="connsiteY184" fmla="*/ 3509467 h 5207651"/>
              <a:gd name="connsiteX185" fmla="*/ 431516 w 431516"/>
              <a:gd name="connsiteY185" fmla="*/ 3537508 h 5207651"/>
              <a:gd name="connsiteX186" fmla="*/ 406265 w 431516"/>
              <a:gd name="connsiteY186" fmla="*/ 3552153 h 5207651"/>
              <a:gd name="connsiteX187" fmla="*/ 431516 w 431516"/>
              <a:gd name="connsiteY187" fmla="*/ 3566799 h 5207651"/>
              <a:gd name="connsiteX188" fmla="*/ 431516 w 431516"/>
              <a:gd name="connsiteY188" fmla="*/ 3594840 h 5207651"/>
              <a:gd name="connsiteX189" fmla="*/ 406265 w 431516"/>
              <a:gd name="connsiteY189" fmla="*/ 3609485 h 5207651"/>
              <a:gd name="connsiteX190" fmla="*/ 431516 w 431516"/>
              <a:gd name="connsiteY190" fmla="*/ 3624131 h 5207651"/>
              <a:gd name="connsiteX191" fmla="*/ 431516 w 431516"/>
              <a:gd name="connsiteY191" fmla="*/ 3652173 h 5207651"/>
              <a:gd name="connsiteX192" fmla="*/ 406265 w 431516"/>
              <a:gd name="connsiteY192" fmla="*/ 3666818 h 5207651"/>
              <a:gd name="connsiteX193" fmla="*/ 431516 w 431516"/>
              <a:gd name="connsiteY193" fmla="*/ 3681464 h 5207651"/>
              <a:gd name="connsiteX194" fmla="*/ 431516 w 431516"/>
              <a:gd name="connsiteY194" fmla="*/ 3709505 h 5207651"/>
              <a:gd name="connsiteX195" fmla="*/ 406265 w 431516"/>
              <a:gd name="connsiteY195" fmla="*/ 3724150 h 5207651"/>
              <a:gd name="connsiteX196" fmla="*/ 431516 w 431516"/>
              <a:gd name="connsiteY196" fmla="*/ 3738796 h 5207651"/>
              <a:gd name="connsiteX197" fmla="*/ 431516 w 431516"/>
              <a:gd name="connsiteY197" fmla="*/ 3766837 h 5207651"/>
              <a:gd name="connsiteX198" fmla="*/ 406265 w 431516"/>
              <a:gd name="connsiteY198" fmla="*/ 3781482 h 5207651"/>
              <a:gd name="connsiteX199" fmla="*/ 431516 w 431516"/>
              <a:gd name="connsiteY199" fmla="*/ 3796128 h 5207651"/>
              <a:gd name="connsiteX200" fmla="*/ 431516 w 431516"/>
              <a:gd name="connsiteY200" fmla="*/ 3824169 h 5207651"/>
              <a:gd name="connsiteX201" fmla="*/ 406265 w 431516"/>
              <a:gd name="connsiteY201" fmla="*/ 3838814 h 5207651"/>
              <a:gd name="connsiteX202" fmla="*/ 431516 w 431516"/>
              <a:gd name="connsiteY202" fmla="*/ 3853460 h 5207651"/>
              <a:gd name="connsiteX203" fmla="*/ 431516 w 431516"/>
              <a:gd name="connsiteY203" fmla="*/ 3881501 h 5207651"/>
              <a:gd name="connsiteX204" fmla="*/ 406265 w 431516"/>
              <a:gd name="connsiteY204" fmla="*/ 3896146 h 5207651"/>
              <a:gd name="connsiteX205" fmla="*/ 431516 w 431516"/>
              <a:gd name="connsiteY205" fmla="*/ 3910792 h 5207651"/>
              <a:gd name="connsiteX206" fmla="*/ 431516 w 431516"/>
              <a:gd name="connsiteY206" fmla="*/ 3938833 h 5207651"/>
              <a:gd name="connsiteX207" fmla="*/ 406265 w 431516"/>
              <a:gd name="connsiteY207" fmla="*/ 3953479 h 5207651"/>
              <a:gd name="connsiteX208" fmla="*/ 431516 w 431516"/>
              <a:gd name="connsiteY208" fmla="*/ 3968125 h 5207651"/>
              <a:gd name="connsiteX209" fmla="*/ 431516 w 431516"/>
              <a:gd name="connsiteY209" fmla="*/ 3996166 h 5207651"/>
              <a:gd name="connsiteX210" fmla="*/ 406265 w 431516"/>
              <a:gd name="connsiteY210" fmla="*/ 4010811 h 5207651"/>
              <a:gd name="connsiteX211" fmla="*/ 431516 w 431516"/>
              <a:gd name="connsiteY211" fmla="*/ 4025457 h 5207651"/>
              <a:gd name="connsiteX212" fmla="*/ 431516 w 431516"/>
              <a:gd name="connsiteY212" fmla="*/ 4053498 h 5207651"/>
              <a:gd name="connsiteX213" fmla="*/ 406265 w 431516"/>
              <a:gd name="connsiteY213" fmla="*/ 4068143 h 5207651"/>
              <a:gd name="connsiteX214" fmla="*/ 431516 w 431516"/>
              <a:gd name="connsiteY214" fmla="*/ 4082789 h 5207651"/>
              <a:gd name="connsiteX215" fmla="*/ 431516 w 431516"/>
              <a:gd name="connsiteY215" fmla="*/ 4110830 h 5207651"/>
              <a:gd name="connsiteX216" fmla="*/ 406265 w 431516"/>
              <a:gd name="connsiteY216" fmla="*/ 4125475 h 5207651"/>
              <a:gd name="connsiteX217" fmla="*/ 431516 w 431516"/>
              <a:gd name="connsiteY217" fmla="*/ 4140121 h 5207651"/>
              <a:gd name="connsiteX218" fmla="*/ 431516 w 431516"/>
              <a:gd name="connsiteY218" fmla="*/ 4168162 h 5207651"/>
              <a:gd name="connsiteX219" fmla="*/ 406265 w 431516"/>
              <a:gd name="connsiteY219" fmla="*/ 4182807 h 5207651"/>
              <a:gd name="connsiteX220" fmla="*/ 431516 w 431516"/>
              <a:gd name="connsiteY220" fmla="*/ 4197453 h 5207651"/>
              <a:gd name="connsiteX221" fmla="*/ 431516 w 431516"/>
              <a:gd name="connsiteY221" fmla="*/ 4225494 h 5207651"/>
              <a:gd name="connsiteX222" fmla="*/ 406265 w 431516"/>
              <a:gd name="connsiteY222" fmla="*/ 4240139 h 5207651"/>
              <a:gd name="connsiteX223" fmla="*/ 431516 w 431516"/>
              <a:gd name="connsiteY223" fmla="*/ 4254785 h 5207651"/>
              <a:gd name="connsiteX224" fmla="*/ 431516 w 431516"/>
              <a:gd name="connsiteY224" fmla="*/ 4282827 h 5207651"/>
              <a:gd name="connsiteX225" fmla="*/ 406265 w 431516"/>
              <a:gd name="connsiteY225" fmla="*/ 4297472 h 5207651"/>
              <a:gd name="connsiteX226" fmla="*/ 431516 w 431516"/>
              <a:gd name="connsiteY226" fmla="*/ 4312118 h 5207651"/>
              <a:gd name="connsiteX227" fmla="*/ 431516 w 431516"/>
              <a:gd name="connsiteY227" fmla="*/ 4340159 h 5207651"/>
              <a:gd name="connsiteX228" fmla="*/ 406265 w 431516"/>
              <a:gd name="connsiteY228" fmla="*/ 4354804 h 5207651"/>
              <a:gd name="connsiteX229" fmla="*/ 431516 w 431516"/>
              <a:gd name="connsiteY229" fmla="*/ 4369450 h 5207651"/>
              <a:gd name="connsiteX230" fmla="*/ 431516 w 431516"/>
              <a:gd name="connsiteY230" fmla="*/ 4397491 h 5207651"/>
              <a:gd name="connsiteX231" fmla="*/ 406265 w 431516"/>
              <a:gd name="connsiteY231" fmla="*/ 4412136 h 5207651"/>
              <a:gd name="connsiteX232" fmla="*/ 431516 w 431516"/>
              <a:gd name="connsiteY232" fmla="*/ 4426782 h 5207651"/>
              <a:gd name="connsiteX233" fmla="*/ 431516 w 431516"/>
              <a:gd name="connsiteY233" fmla="*/ 4454823 h 5207651"/>
              <a:gd name="connsiteX234" fmla="*/ 406265 w 431516"/>
              <a:gd name="connsiteY234" fmla="*/ 4469468 h 5207651"/>
              <a:gd name="connsiteX235" fmla="*/ 431516 w 431516"/>
              <a:gd name="connsiteY235" fmla="*/ 4484114 h 5207651"/>
              <a:gd name="connsiteX236" fmla="*/ 431516 w 431516"/>
              <a:gd name="connsiteY236" fmla="*/ 4512155 h 5207651"/>
              <a:gd name="connsiteX237" fmla="*/ 406265 w 431516"/>
              <a:gd name="connsiteY237" fmla="*/ 4526800 h 5207651"/>
              <a:gd name="connsiteX238" fmla="*/ 431516 w 431516"/>
              <a:gd name="connsiteY238" fmla="*/ 4541446 h 5207651"/>
              <a:gd name="connsiteX239" fmla="*/ 431516 w 431516"/>
              <a:gd name="connsiteY239" fmla="*/ 4569488 h 5207651"/>
              <a:gd name="connsiteX240" fmla="*/ 406265 w 431516"/>
              <a:gd name="connsiteY240" fmla="*/ 4584133 h 5207651"/>
              <a:gd name="connsiteX241" fmla="*/ 431516 w 431516"/>
              <a:gd name="connsiteY241" fmla="*/ 4598779 h 5207651"/>
              <a:gd name="connsiteX242" fmla="*/ 431516 w 431516"/>
              <a:gd name="connsiteY242" fmla="*/ 4626820 h 5207651"/>
              <a:gd name="connsiteX243" fmla="*/ 406265 w 431516"/>
              <a:gd name="connsiteY243" fmla="*/ 4641465 h 5207651"/>
              <a:gd name="connsiteX244" fmla="*/ 431516 w 431516"/>
              <a:gd name="connsiteY244" fmla="*/ 4656111 h 5207651"/>
              <a:gd name="connsiteX245" fmla="*/ 431516 w 431516"/>
              <a:gd name="connsiteY245" fmla="*/ 4679758 h 5207651"/>
              <a:gd name="connsiteX246" fmla="*/ 398689 w 431516"/>
              <a:gd name="connsiteY246" fmla="*/ 4698797 h 5207651"/>
              <a:gd name="connsiteX247" fmla="*/ 431516 w 431516"/>
              <a:gd name="connsiteY247" fmla="*/ 4717838 h 5207651"/>
              <a:gd name="connsiteX248" fmla="*/ 431516 w 431516"/>
              <a:gd name="connsiteY248" fmla="*/ 4737091 h 5207651"/>
              <a:gd name="connsiteX249" fmla="*/ 398689 w 431516"/>
              <a:gd name="connsiteY249" fmla="*/ 4756131 h 5207651"/>
              <a:gd name="connsiteX250" fmla="*/ 431516 w 431516"/>
              <a:gd name="connsiteY250" fmla="*/ 4775170 h 5207651"/>
              <a:gd name="connsiteX251" fmla="*/ 431516 w 431516"/>
              <a:gd name="connsiteY251" fmla="*/ 4794423 h 5207651"/>
              <a:gd name="connsiteX252" fmla="*/ 398689 w 431516"/>
              <a:gd name="connsiteY252" fmla="*/ 4813462 h 5207651"/>
              <a:gd name="connsiteX253" fmla="*/ 431516 w 431516"/>
              <a:gd name="connsiteY253" fmla="*/ 4832502 h 5207651"/>
              <a:gd name="connsiteX254" fmla="*/ 431516 w 431516"/>
              <a:gd name="connsiteY254" fmla="*/ 4851755 h 5207651"/>
              <a:gd name="connsiteX255" fmla="*/ 398689 w 431516"/>
              <a:gd name="connsiteY255" fmla="*/ 4870794 h 5207651"/>
              <a:gd name="connsiteX256" fmla="*/ 431516 w 431516"/>
              <a:gd name="connsiteY256" fmla="*/ 4889834 h 5207651"/>
              <a:gd name="connsiteX257" fmla="*/ 431516 w 431516"/>
              <a:gd name="connsiteY257" fmla="*/ 4909087 h 5207651"/>
              <a:gd name="connsiteX258" fmla="*/ 398689 w 431516"/>
              <a:gd name="connsiteY258" fmla="*/ 4928126 h 5207651"/>
              <a:gd name="connsiteX259" fmla="*/ 431516 w 431516"/>
              <a:gd name="connsiteY259" fmla="*/ 4947166 h 5207651"/>
              <a:gd name="connsiteX260" fmla="*/ 431516 w 431516"/>
              <a:gd name="connsiteY260" fmla="*/ 4966419 h 5207651"/>
              <a:gd name="connsiteX261" fmla="*/ 398689 w 431516"/>
              <a:gd name="connsiteY261" fmla="*/ 4985458 h 5207651"/>
              <a:gd name="connsiteX262" fmla="*/ 431516 w 431516"/>
              <a:gd name="connsiteY262" fmla="*/ 5004498 h 5207651"/>
              <a:gd name="connsiteX263" fmla="*/ 431516 w 431516"/>
              <a:gd name="connsiteY263" fmla="*/ 5023751 h 5207651"/>
              <a:gd name="connsiteX264" fmla="*/ 398689 w 431516"/>
              <a:gd name="connsiteY264" fmla="*/ 5042790 h 5207651"/>
              <a:gd name="connsiteX265" fmla="*/ 431516 w 431516"/>
              <a:gd name="connsiteY265" fmla="*/ 5061831 h 5207651"/>
              <a:gd name="connsiteX266" fmla="*/ 431516 w 431516"/>
              <a:gd name="connsiteY266" fmla="*/ 5081084 h 5207651"/>
              <a:gd name="connsiteX267" fmla="*/ 398689 w 431516"/>
              <a:gd name="connsiteY267" fmla="*/ 5100123 h 5207651"/>
              <a:gd name="connsiteX268" fmla="*/ 431516 w 431516"/>
              <a:gd name="connsiteY268" fmla="*/ 5119163 h 5207651"/>
              <a:gd name="connsiteX269" fmla="*/ 431516 w 431516"/>
              <a:gd name="connsiteY269" fmla="*/ 5138416 h 5207651"/>
              <a:gd name="connsiteX270" fmla="*/ 398689 w 431516"/>
              <a:gd name="connsiteY270" fmla="*/ 5157455 h 5207651"/>
              <a:gd name="connsiteX271" fmla="*/ 431516 w 431516"/>
              <a:gd name="connsiteY271" fmla="*/ 5176495 h 5207651"/>
              <a:gd name="connsiteX272" fmla="*/ 431516 w 431516"/>
              <a:gd name="connsiteY272" fmla="*/ 5195748 h 5207651"/>
              <a:gd name="connsiteX273" fmla="*/ 410994 w 431516"/>
              <a:gd name="connsiteY273" fmla="*/ 5207650 h 5207651"/>
              <a:gd name="connsiteX274" fmla="*/ 0 w 431516"/>
              <a:gd name="connsiteY274" fmla="*/ 5207651 h 5207651"/>
              <a:gd name="connsiteX275" fmla="*/ 382813 w 431516"/>
              <a:gd name="connsiteY275" fmla="*/ 0 h 52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431516" h="5207651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40" y="1537717"/>
            <a:ext cx="3993752" cy="2224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05" y="4041972"/>
            <a:ext cx="5173986" cy="19822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433" y="1490036"/>
            <a:ext cx="4069773" cy="48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1199" y="482276"/>
            <a:ext cx="1021114" cy="1028535"/>
            <a:chOff x="534057" y="281519"/>
            <a:chExt cx="1671895" cy="1684045"/>
          </a:xfrm>
        </p:grpSpPr>
        <p:sp>
          <p:nvSpPr>
            <p:cNvPr id="42" name="타원 41"/>
            <p:cNvSpPr/>
            <p:nvPr/>
          </p:nvSpPr>
          <p:spPr>
            <a:xfrm rot="3702166">
              <a:off x="566753" y="659910"/>
              <a:ext cx="1457608" cy="1153700"/>
            </a:xfrm>
            <a:prstGeom prst="ellips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 rot="20849481">
              <a:off x="575836" y="495115"/>
              <a:ext cx="1184036" cy="105294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4057" y="523155"/>
              <a:ext cx="1052945" cy="1052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2916" y="865874"/>
              <a:ext cx="367506" cy="367506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  <a:effectLst>
              <a:innerShdw dist="1143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723978">
              <a:off x="1151599" y="466684"/>
              <a:ext cx="1054353" cy="172269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65279" y="281519"/>
              <a:ext cx="1041665" cy="250871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21573" y="326230"/>
            <a:ext cx="10618002" cy="44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12.1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에이브로</a:t>
            </a:r>
            <a:r>
              <a:rPr lang="ko-KR" altLang="en-US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자료형과</a:t>
            </a:r>
            <a:r>
              <a:rPr lang="ko-KR" altLang="en-US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스키마</a:t>
            </a:r>
            <a:endParaRPr lang="en-US" altLang="ko-KR" sz="2400" kern="0" dirty="0">
              <a:solidFill>
                <a:srgbClr val="54659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924579" y="470004"/>
            <a:ext cx="440767" cy="15322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6214" y="934274"/>
            <a:ext cx="28568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120769" y="1326500"/>
            <a:ext cx="10718806" cy="5207650"/>
          </a:xfrm>
          <a:custGeom>
            <a:avLst/>
            <a:gdLst>
              <a:gd name="connsiteX0" fmla="*/ 17802 w 10718806"/>
              <a:gd name="connsiteY0" fmla="*/ 0 h 5207650"/>
              <a:gd name="connsiteX1" fmla="*/ 10690101 w 10718806"/>
              <a:gd name="connsiteY1" fmla="*/ 0 h 5207650"/>
              <a:gd name="connsiteX2" fmla="*/ 10718806 w 10718806"/>
              <a:gd name="connsiteY2" fmla="*/ 16649 h 5207650"/>
              <a:gd name="connsiteX3" fmla="*/ 10718806 w 10718806"/>
              <a:gd name="connsiteY3" fmla="*/ 35799 h 5207650"/>
              <a:gd name="connsiteX4" fmla="*/ 10685891 w 10718806"/>
              <a:gd name="connsiteY4" fmla="*/ 54890 h 5207650"/>
              <a:gd name="connsiteX5" fmla="*/ 10718806 w 10718806"/>
              <a:gd name="connsiteY5" fmla="*/ 73982 h 5207650"/>
              <a:gd name="connsiteX6" fmla="*/ 10718806 w 10718806"/>
              <a:gd name="connsiteY6" fmla="*/ 93132 h 5207650"/>
              <a:gd name="connsiteX7" fmla="*/ 10685891 w 10718806"/>
              <a:gd name="connsiteY7" fmla="*/ 112223 h 5207650"/>
              <a:gd name="connsiteX8" fmla="*/ 10718806 w 10718806"/>
              <a:gd name="connsiteY8" fmla="*/ 131314 h 5207650"/>
              <a:gd name="connsiteX9" fmla="*/ 10718806 w 10718806"/>
              <a:gd name="connsiteY9" fmla="*/ 150464 h 5207650"/>
              <a:gd name="connsiteX10" fmla="*/ 10685891 w 10718806"/>
              <a:gd name="connsiteY10" fmla="*/ 169555 h 5207650"/>
              <a:gd name="connsiteX11" fmla="*/ 10718806 w 10718806"/>
              <a:gd name="connsiteY11" fmla="*/ 188646 h 5207650"/>
              <a:gd name="connsiteX12" fmla="*/ 10718806 w 10718806"/>
              <a:gd name="connsiteY12" fmla="*/ 207796 h 5207650"/>
              <a:gd name="connsiteX13" fmla="*/ 10685891 w 10718806"/>
              <a:gd name="connsiteY13" fmla="*/ 226887 h 5207650"/>
              <a:gd name="connsiteX14" fmla="*/ 10718806 w 10718806"/>
              <a:gd name="connsiteY14" fmla="*/ 245978 h 5207650"/>
              <a:gd name="connsiteX15" fmla="*/ 10718806 w 10718806"/>
              <a:gd name="connsiteY15" fmla="*/ 265128 h 5207650"/>
              <a:gd name="connsiteX16" fmla="*/ 10685891 w 10718806"/>
              <a:gd name="connsiteY16" fmla="*/ 284219 h 5207650"/>
              <a:gd name="connsiteX17" fmla="*/ 10718806 w 10718806"/>
              <a:gd name="connsiteY17" fmla="*/ 303310 h 5207650"/>
              <a:gd name="connsiteX18" fmla="*/ 10718806 w 10718806"/>
              <a:gd name="connsiteY18" fmla="*/ 322460 h 5207650"/>
              <a:gd name="connsiteX19" fmla="*/ 10685891 w 10718806"/>
              <a:gd name="connsiteY19" fmla="*/ 341551 h 5207650"/>
              <a:gd name="connsiteX20" fmla="*/ 10718806 w 10718806"/>
              <a:gd name="connsiteY20" fmla="*/ 360642 h 5207650"/>
              <a:gd name="connsiteX21" fmla="*/ 10718806 w 10718806"/>
              <a:gd name="connsiteY21" fmla="*/ 379792 h 5207650"/>
              <a:gd name="connsiteX22" fmla="*/ 10685891 w 10718806"/>
              <a:gd name="connsiteY22" fmla="*/ 398883 h 5207650"/>
              <a:gd name="connsiteX23" fmla="*/ 10718806 w 10718806"/>
              <a:gd name="connsiteY23" fmla="*/ 417975 h 5207650"/>
              <a:gd name="connsiteX24" fmla="*/ 10718806 w 10718806"/>
              <a:gd name="connsiteY24" fmla="*/ 437125 h 5207650"/>
              <a:gd name="connsiteX25" fmla="*/ 10685891 w 10718806"/>
              <a:gd name="connsiteY25" fmla="*/ 456216 h 5207650"/>
              <a:gd name="connsiteX26" fmla="*/ 10718806 w 10718806"/>
              <a:gd name="connsiteY26" fmla="*/ 475307 h 5207650"/>
              <a:gd name="connsiteX27" fmla="*/ 10718806 w 10718806"/>
              <a:gd name="connsiteY27" fmla="*/ 494457 h 5207650"/>
              <a:gd name="connsiteX28" fmla="*/ 10685891 w 10718806"/>
              <a:gd name="connsiteY28" fmla="*/ 513548 h 5207650"/>
              <a:gd name="connsiteX29" fmla="*/ 10718806 w 10718806"/>
              <a:gd name="connsiteY29" fmla="*/ 532639 h 5207650"/>
              <a:gd name="connsiteX30" fmla="*/ 10718806 w 10718806"/>
              <a:gd name="connsiteY30" fmla="*/ 551789 h 5207650"/>
              <a:gd name="connsiteX31" fmla="*/ 10685891 w 10718806"/>
              <a:gd name="connsiteY31" fmla="*/ 570880 h 5207650"/>
              <a:gd name="connsiteX32" fmla="*/ 10718806 w 10718806"/>
              <a:gd name="connsiteY32" fmla="*/ 589971 h 5207650"/>
              <a:gd name="connsiteX33" fmla="*/ 10718806 w 10718806"/>
              <a:gd name="connsiteY33" fmla="*/ 609121 h 5207650"/>
              <a:gd name="connsiteX34" fmla="*/ 10685891 w 10718806"/>
              <a:gd name="connsiteY34" fmla="*/ 628212 h 5207650"/>
              <a:gd name="connsiteX35" fmla="*/ 10718806 w 10718806"/>
              <a:gd name="connsiteY35" fmla="*/ 647303 h 5207650"/>
              <a:gd name="connsiteX36" fmla="*/ 10718806 w 10718806"/>
              <a:gd name="connsiteY36" fmla="*/ 666454 h 5207650"/>
              <a:gd name="connsiteX37" fmla="*/ 10685891 w 10718806"/>
              <a:gd name="connsiteY37" fmla="*/ 685545 h 5207650"/>
              <a:gd name="connsiteX38" fmla="*/ 10718806 w 10718806"/>
              <a:gd name="connsiteY38" fmla="*/ 704635 h 5207650"/>
              <a:gd name="connsiteX39" fmla="*/ 10718806 w 10718806"/>
              <a:gd name="connsiteY39" fmla="*/ 723786 h 5207650"/>
              <a:gd name="connsiteX40" fmla="*/ 10685891 w 10718806"/>
              <a:gd name="connsiteY40" fmla="*/ 742877 h 5207650"/>
              <a:gd name="connsiteX41" fmla="*/ 10718806 w 10718806"/>
              <a:gd name="connsiteY41" fmla="*/ 761967 h 5207650"/>
              <a:gd name="connsiteX42" fmla="*/ 10718806 w 10718806"/>
              <a:gd name="connsiteY42" fmla="*/ 781118 h 5207650"/>
              <a:gd name="connsiteX43" fmla="*/ 10685891 w 10718806"/>
              <a:gd name="connsiteY43" fmla="*/ 800209 h 5207650"/>
              <a:gd name="connsiteX44" fmla="*/ 10718806 w 10718806"/>
              <a:gd name="connsiteY44" fmla="*/ 819300 h 5207650"/>
              <a:gd name="connsiteX45" fmla="*/ 10718806 w 10718806"/>
              <a:gd name="connsiteY45" fmla="*/ 838451 h 5207650"/>
              <a:gd name="connsiteX46" fmla="*/ 10685891 w 10718806"/>
              <a:gd name="connsiteY46" fmla="*/ 857541 h 5207650"/>
              <a:gd name="connsiteX47" fmla="*/ 10718806 w 10718806"/>
              <a:gd name="connsiteY47" fmla="*/ 876632 h 5207650"/>
              <a:gd name="connsiteX48" fmla="*/ 10718806 w 10718806"/>
              <a:gd name="connsiteY48" fmla="*/ 895782 h 5207650"/>
              <a:gd name="connsiteX49" fmla="*/ 10685891 w 10718806"/>
              <a:gd name="connsiteY49" fmla="*/ 914873 h 5207650"/>
              <a:gd name="connsiteX50" fmla="*/ 10718806 w 10718806"/>
              <a:gd name="connsiteY50" fmla="*/ 933964 h 5207650"/>
              <a:gd name="connsiteX51" fmla="*/ 10718806 w 10718806"/>
              <a:gd name="connsiteY51" fmla="*/ 953114 h 5207650"/>
              <a:gd name="connsiteX52" fmla="*/ 10685891 w 10718806"/>
              <a:gd name="connsiteY52" fmla="*/ 972205 h 5207650"/>
              <a:gd name="connsiteX53" fmla="*/ 10718806 w 10718806"/>
              <a:gd name="connsiteY53" fmla="*/ 991297 h 5207650"/>
              <a:gd name="connsiteX54" fmla="*/ 10718806 w 10718806"/>
              <a:gd name="connsiteY54" fmla="*/ 1010448 h 5207650"/>
              <a:gd name="connsiteX55" fmla="*/ 10685891 w 10718806"/>
              <a:gd name="connsiteY55" fmla="*/ 1029538 h 5207650"/>
              <a:gd name="connsiteX56" fmla="*/ 10718806 w 10718806"/>
              <a:gd name="connsiteY56" fmla="*/ 1048629 h 5207650"/>
              <a:gd name="connsiteX57" fmla="*/ 10718806 w 10718806"/>
              <a:gd name="connsiteY57" fmla="*/ 1067779 h 5207650"/>
              <a:gd name="connsiteX58" fmla="*/ 10685891 w 10718806"/>
              <a:gd name="connsiteY58" fmla="*/ 1086870 h 5207650"/>
              <a:gd name="connsiteX59" fmla="*/ 10718806 w 10718806"/>
              <a:gd name="connsiteY59" fmla="*/ 1105961 h 5207650"/>
              <a:gd name="connsiteX60" fmla="*/ 10718806 w 10718806"/>
              <a:gd name="connsiteY60" fmla="*/ 1125112 h 5207650"/>
              <a:gd name="connsiteX61" fmla="*/ 10685891 w 10718806"/>
              <a:gd name="connsiteY61" fmla="*/ 1144202 h 5207650"/>
              <a:gd name="connsiteX62" fmla="*/ 10718806 w 10718806"/>
              <a:gd name="connsiteY62" fmla="*/ 1163293 h 5207650"/>
              <a:gd name="connsiteX63" fmla="*/ 10718806 w 10718806"/>
              <a:gd name="connsiteY63" fmla="*/ 1182444 h 5207650"/>
              <a:gd name="connsiteX64" fmla="*/ 10685891 w 10718806"/>
              <a:gd name="connsiteY64" fmla="*/ 1201534 h 5207650"/>
              <a:gd name="connsiteX65" fmla="*/ 10718806 w 10718806"/>
              <a:gd name="connsiteY65" fmla="*/ 1220625 h 5207650"/>
              <a:gd name="connsiteX66" fmla="*/ 10718806 w 10718806"/>
              <a:gd name="connsiteY66" fmla="*/ 1239776 h 5207650"/>
              <a:gd name="connsiteX67" fmla="*/ 10685891 w 10718806"/>
              <a:gd name="connsiteY67" fmla="*/ 1258866 h 5207650"/>
              <a:gd name="connsiteX68" fmla="*/ 10718806 w 10718806"/>
              <a:gd name="connsiteY68" fmla="*/ 1277957 h 5207650"/>
              <a:gd name="connsiteX69" fmla="*/ 10718806 w 10718806"/>
              <a:gd name="connsiteY69" fmla="*/ 1297107 h 5207650"/>
              <a:gd name="connsiteX70" fmla="*/ 10685891 w 10718806"/>
              <a:gd name="connsiteY70" fmla="*/ 1316198 h 5207650"/>
              <a:gd name="connsiteX71" fmla="*/ 10718806 w 10718806"/>
              <a:gd name="connsiteY71" fmla="*/ 1335289 h 5207650"/>
              <a:gd name="connsiteX72" fmla="*/ 10718806 w 10718806"/>
              <a:gd name="connsiteY72" fmla="*/ 1354439 h 5207650"/>
              <a:gd name="connsiteX73" fmla="*/ 10685891 w 10718806"/>
              <a:gd name="connsiteY73" fmla="*/ 1373530 h 5207650"/>
              <a:gd name="connsiteX74" fmla="*/ 10718806 w 10718806"/>
              <a:gd name="connsiteY74" fmla="*/ 1392622 h 5207650"/>
              <a:gd name="connsiteX75" fmla="*/ 10718806 w 10718806"/>
              <a:gd name="connsiteY75" fmla="*/ 1411773 h 5207650"/>
              <a:gd name="connsiteX76" fmla="*/ 10685891 w 10718806"/>
              <a:gd name="connsiteY76" fmla="*/ 1430863 h 5207650"/>
              <a:gd name="connsiteX77" fmla="*/ 10718806 w 10718806"/>
              <a:gd name="connsiteY77" fmla="*/ 1449954 h 5207650"/>
              <a:gd name="connsiteX78" fmla="*/ 10718806 w 10718806"/>
              <a:gd name="connsiteY78" fmla="*/ 1469104 h 5207650"/>
              <a:gd name="connsiteX79" fmla="*/ 10685891 w 10718806"/>
              <a:gd name="connsiteY79" fmla="*/ 1488195 h 5207650"/>
              <a:gd name="connsiteX80" fmla="*/ 10718806 w 10718806"/>
              <a:gd name="connsiteY80" fmla="*/ 1507286 h 5207650"/>
              <a:gd name="connsiteX81" fmla="*/ 10718806 w 10718806"/>
              <a:gd name="connsiteY81" fmla="*/ 1526437 h 5207650"/>
              <a:gd name="connsiteX82" fmla="*/ 10685891 w 10718806"/>
              <a:gd name="connsiteY82" fmla="*/ 1545527 h 5207650"/>
              <a:gd name="connsiteX83" fmla="*/ 10718806 w 10718806"/>
              <a:gd name="connsiteY83" fmla="*/ 1564618 h 5207650"/>
              <a:gd name="connsiteX84" fmla="*/ 10718806 w 10718806"/>
              <a:gd name="connsiteY84" fmla="*/ 1583769 h 5207650"/>
              <a:gd name="connsiteX85" fmla="*/ 10685891 w 10718806"/>
              <a:gd name="connsiteY85" fmla="*/ 1602859 h 5207650"/>
              <a:gd name="connsiteX86" fmla="*/ 10718806 w 10718806"/>
              <a:gd name="connsiteY86" fmla="*/ 1621951 h 5207650"/>
              <a:gd name="connsiteX87" fmla="*/ 10718806 w 10718806"/>
              <a:gd name="connsiteY87" fmla="*/ 1641101 h 5207650"/>
              <a:gd name="connsiteX88" fmla="*/ 10685891 w 10718806"/>
              <a:gd name="connsiteY88" fmla="*/ 1660192 h 5207650"/>
              <a:gd name="connsiteX89" fmla="*/ 10718806 w 10718806"/>
              <a:gd name="connsiteY89" fmla="*/ 1679283 h 5207650"/>
              <a:gd name="connsiteX90" fmla="*/ 10718806 w 10718806"/>
              <a:gd name="connsiteY90" fmla="*/ 1698433 h 5207650"/>
              <a:gd name="connsiteX91" fmla="*/ 10685891 w 10718806"/>
              <a:gd name="connsiteY91" fmla="*/ 1717523 h 5207650"/>
              <a:gd name="connsiteX92" fmla="*/ 10718806 w 10718806"/>
              <a:gd name="connsiteY92" fmla="*/ 1736615 h 5207650"/>
              <a:gd name="connsiteX93" fmla="*/ 10718806 w 10718806"/>
              <a:gd name="connsiteY93" fmla="*/ 1755766 h 5207650"/>
              <a:gd name="connsiteX94" fmla="*/ 10685891 w 10718806"/>
              <a:gd name="connsiteY94" fmla="*/ 1774856 h 5207650"/>
              <a:gd name="connsiteX95" fmla="*/ 10718806 w 10718806"/>
              <a:gd name="connsiteY95" fmla="*/ 1793947 h 5207650"/>
              <a:gd name="connsiteX96" fmla="*/ 10718806 w 10718806"/>
              <a:gd name="connsiteY96" fmla="*/ 1813097 h 5207650"/>
              <a:gd name="connsiteX97" fmla="*/ 10685891 w 10718806"/>
              <a:gd name="connsiteY97" fmla="*/ 1832188 h 5207650"/>
              <a:gd name="connsiteX98" fmla="*/ 10718806 w 10718806"/>
              <a:gd name="connsiteY98" fmla="*/ 1851279 h 5207650"/>
              <a:gd name="connsiteX99" fmla="*/ 10718806 w 10718806"/>
              <a:gd name="connsiteY99" fmla="*/ 1870429 h 5207650"/>
              <a:gd name="connsiteX100" fmla="*/ 10685891 w 10718806"/>
              <a:gd name="connsiteY100" fmla="*/ 1889520 h 5207650"/>
              <a:gd name="connsiteX101" fmla="*/ 10718806 w 10718806"/>
              <a:gd name="connsiteY101" fmla="*/ 1908611 h 5207650"/>
              <a:gd name="connsiteX102" fmla="*/ 10718806 w 10718806"/>
              <a:gd name="connsiteY102" fmla="*/ 1927762 h 5207650"/>
              <a:gd name="connsiteX103" fmla="*/ 10685891 w 10718806"/>
              <a:gd name="connsiteY103" fmla="*/ 1946852 h 5207650"/>
              <a:gd name="connsiteX104" fmla="*/ 10718806 w 10718806"/>
              <a:gd name="connsiteY104" fmla="*/ 1965944 h 5207650"/>
              <a:gd name="connsiteX105" fmla="*/ 10718806 w 10718806"/>
              <a:gd name="connsiteY105" fmla="*/ 1985095 h 5207650"/>
              <a:gd name="connsiteX106" fmla="*/ 10685891 w 10718806"/>
              <a:gd name="connsiteY106" fmla="*/ 2004185 h 5207650"/>
              <a:gd name="connsiteX107" fmla="*/ 10718806 w 10718806"/>
              <a:gd name="connsiteY107" fmla="*/ 2023276 h 5207650"/>
              <a:gd name="connsiteX108" fmla="*/ 10718806 w 10718806"/>
              <a:gd name="connsiteY108" fmla="*/ 2042426 h 5207650"/>
              <a:gd name="connsiteX109" fmla="*/ 10685891 w 10718806"/>
              <a:gd name="connsiteY109" fmla="*/ 2061517 h 5207650"/>
              <a:gd name="connsiteX110" fmla="*/ 10718806 w 10718806"/>
              <a:gd name="connsiteY110" fmla="*/ 2080608 h 5207650"/>
              <a:gd name="connsiteX111" fmla="*/ 10718806 w 10718806"/>
              <a:gd name="connsiteY111" fmla="*/ 2099758 h 5207650"/>
              <a:gd name="connsiteX112" fmla="*/ 10685891 w 10718806"/>
              <a:gd name="connsiteY112" fmla="*/ 2118849 h 5207650"/>
              <a:gd name="connsiteX113" fmla="*/ 10718806 w 10718806"/>
              <a:gd name="connsiteY113" fmla="*/ 2137940 h 5207650"/>
              <a:gd name="connsiteX114" fmla="*/ 10718806 w 10718806"/>
              <a:gd name="connsiteY114" fmla="*/ 2161536 h 5207650"/>
              <a:gd name="connsiteX115" fmla="*/ 10693555 w 10718806"/>
              <a:gd name="connsiteY115" fmla="*/ 2176181 h 5207650"/>
              <a:gd name="connsiteX116" fmla="*/ 10718806 w 10718806"/>
              <a:gd name="connsiteY116" fmla="*/ 2190827 h 5207650"/>
              <a:gd name="connsiteX117" fmla="*/ 10718806 w 10718806"/>
              <a:gd name="connsiteY117" fmla="*/ 2218869 h 5207650"/>
              <a:gd name="connsiteX118" fmla="*/ 10693555 w 10718806"/>
              <a:gd name="connsiteY118" fmla="*/ 2233514 h 5207650"/>
              <a:gd name="connsiteX119" fmla="*/ 10718806 w 10718806"/>
              <a:gd name="connsiteY119" fmla="*/ 2248159 h 5207650"/>
              <a:gd name="connsiteX120" fmla="*/ 10718806 w 10718806"/>
              <a:gd name="connsiteY120" fmla="*/ 2276200 h 5207650"/>
              <a:gd name="connsiteX121" fmla="*/ 10693555 w 10718806"/>
              <a:gd name="connsiteY121" fmla="*/ 2290845 h 5207650"/>
              <a:gd name="connsiteX122" fmla="*/ 10718806 w 10718806"/>
              <a:gd name="connsiteY122" fmla="*/ 2305491 h 5207650"/>
              <a:gd name="connsiteX123" fmla="*/ 10718806 w 10718806"/>
              <a:gd name="connsiteY123" fmla="*/ 2333532 h 5207650"/>
              <a:gd name="connsiteX124" fmla="*/ 10693555 w 10718806"/>
              <a:gd name="connsiteY124" fmla="*/ 2348178 h 5207650"/>
              <a:gd name="connsiteX125" fmla="*/ 10718806 w 10718806"/>
              <a:gd name="connsiteY125" fmla="*/ 2362824 h 5207650"/>
              <a:gd name="connsiteX126" fmla="*/ 10718806 w 10718806"/>
              <a:gd name="connsiteY126" fmla="*/ 2390865 h 5207650"/>
              <a:gd name="connsiteX127" fmla="*/ 10693555 w 10718806"/>
              <a:gd name="connsiteY127" fmla="*/ 2405510 h 5207650"/>
              <a:gd name="connsiteX128" fmla="*/ 10718806 w 10718806"/>
              <a:gd name="connsiteY128" fmla="*/ 2420156 h 5207650"/>
              <a:gd name="connsiteX129" fmla="*/ 10718806 w 10718806"/>
              <a:gd name="connsiteY129" fmla="*/ 2448197 h 5207650"/>
              <a:gd name="connsiteX130" fmla="*/ 10693555 w 10718806"/>
              <a:gd name="connsiteY130" fmla="*/ 2462842 h 5207650"/>
              <a:gd name="connsiteX131" fmla="*/ 10718806 w 10718806"/>
              <a:gd name="connsiteY131" fmla="*/ 2477488 h 5207650"/>
              <a:gd name="connsiteX132" fmla="*/ 10718806 w 10718806"/>
              <a:gd name="connsiteY132" fmla="*/ 2505529 h 5207650"/>
              <a:gd name="connsiteX133" fmla="*/ 10693555 w 10718806"/>
              <a:gd name="connsiteY133" fmla="*/ 2520174 h 5207650"/>
              <a:gd name="connsiteX134" fmla="*/ 10718806 w 10718806"/>
              <a:gd name="connsiteY134" fmla="*/ 2534820 h 5207650"/>
              <a:gd name="connsiteX135" fmla="*/ 10718806 w 10718806"/>
              <a:gd name="connsiteY135" fmla="*/ 2562861 h 5207650"/>
              <a:gd name="connsiteX136" fmla="*/ 10693555 w 10718806"/>
              <a:gd name="connsiteY136" fmla="*/ 2577506 h 5207650"/>
              <a:gd name="connsiteX137" fmla="*/ 10718806 w 10718806"/>
              <a:gd name="connsiteY137" fmla="*/ 2592152 h 5207650"/>
              <a:gd name="connsiteX138" fmla="*/ 10718806 w 10718806"/>
              <a:gd name="connsiteY138" fmla="*/ 2620193 h 5207650"/>
              <a:gd name="connsiteX139" fmla="*/ 10693555 w 10718806"/>
              <a:gd name="connsiteY139" fmla="*/ 2634838 h 5207650"/>
              <a:gd name="connsiteX140" fmla="*/ 10718806 w 10718806"/>
              <a:gd name="connsiteY140" fmla="*/ 2649484 h 5207650"/>
              <a:gd name="connsiteX141" fmla="*/ 10718806 w 10718806"/>
              <a:gd name="connsiteY141" fmla="*/ 2677525 h 5207650"/>
              <a:gd name="connsiteX142" fmla="*/ 10693555 w 10718806"/>
              <a:gd name="connsiteY142" fmla="*/ 2692171 h 5207650"/>
              <a:gd name="connsiteX143" fmla="*/ 10718806 w 10718806"/>
              <a:gd name="connsiteY143" fmla="*/ 2706817 h 5207650"/>
              <a:gd name="connsiteX144" fmla="*/ 10718806 w 10718806"/>
              <a:gd name="connsiteY144" fmla="*/ 2734858 h 5207650"/>
              <a:gd name="connsiteX145" fmla="*/ 10693555 w 10718806"/>
              <a:gd name="connsiteY145" fmla="*/ 2749503 h 5207650"/>
              <a:gd name="connsiteX146" fmla="*/ 10718806 w 10718806"/>
              <a:gd name="connsiteY146" fmla="*/ 2764149 h 5207650"/>
              <a:gd name="connsiteX147" fmla="*/ 10718806 w 10718806"/>
              <a:gd name="connsiteY147" fmla="*/ 2792190 h 5207650"/>
              <a:gd name="connsiteX148" fmla="*/ 10693555 w 10718806"/>
              <a:gd name="connsiteY148" fmla="*/ 2806835 h 5207650"/>
              <a:gd name="connsiteX149" fmla="*/ 10718806 w 10718806"/>
              <a:gd name="connsiteY149" fmla="*/ 2821481 h 5207650"/>
              <a:gd name="connsiteX150" fmla="*/ 10718806 w 10718806"/>
              <a:gd name="connsiteY150" fmla="*/ 2849522 h 5207650"/>
              <a:gd name="connsiteX151" fmla="*/ 10693555 w 10718806"/>
              <a:gd name="connsiteY151" fmla="*/ 2864167 h 5207650"/>
              <a:gd name="connsiteX152" fmla="*/ 10718806 w 10718806"/>
              <a:gd name="connsiteY152" fmla="*/ 2878813 h 5207650"/>
              <a:gd name="connsiteX153" fmla="*/ 10718806 w 10718806"/>
              <a:gd name="connsiteY153" fmla="*/ 2906854 h 5207650"/>
              <a:gd name="connsiteX154" fmla="*/ 10693555 w 10718806"/>
              <a:gd name="connsiteY154" fmla="*/ 2921499 h 5207650"/>
              <a:gd name="connsiteX155" fmla="*/ 10718806 w 10718806"/>
              <a:gd name="connsiteY155" fmla="*/ 2936145 h 5207650"/>
              <a:gd name="connsiteX156" fmla="*/ 10718806 w 10718806"/>
              <a:gd name="connsiteY156" fmla="*/ 2964186 h 5207650"/>
              <a:gd name="connsiteX157" fmla="*/ 10693555 w 10718806"/>
              <a:gd name="connsiteY157" fmla="*/ 2978831 h 5207650"/>
              <a:gd name="connsiteX158" fmla="*/ 10718806 w 10718806"/>
              <a:gd name="connsiteY158" fmla="*/ 2993478 h 5207650"/>
              <a:gd name="connsiteX159" fmla="*/ 10718806 w 10718806"/>
              <a:gd name="connsiteY159" fmla="*/ 3021519 h 5207650"/>
              <a:gd name="connsiteX160" fmla="*/ 10693555 w 10718806"/>
              <a:gd name="connsiteY160" fmla="*/ 3036164 h 5207650"/>
              <a:gd name="connsiteX161" fmla="*/ 10718806 w 10718806"/>
              <a:gd name="connsiteY161" fmla="*/ 3050810 h 5207650"/>
              <a:gd name="connsiteX162" fmla="*/ 10718806 w 10718806"/>
              <a:gd name="connsiteY162" fmla="*/ 3078851 h 5207650"/>
              <a:gd name="connsiteX163" fmla="*/ 10693555 w 10718806"/>
              <a:gd name="connsiteY163" fmla="*/ 3093496 h 5207650"/>
              <a:gd name="connsiteX164" fmla="*/ 10718806 w 10718806"/>
              <a:gd name="connsiteY164" fmla="*/ 3108142 h 5207650"/>
              <a:gd name="connsiteX165" fmla="*/ 10718806 w 10718806"/>
              <a:gd name="connsiteY165" fmla="*/ 3136183 h 5207650"/>
              <a:gd name="connsiteX166" fmla="*/ 10693555 w 10718806"/>
              <a:gd name="connsiteY166" fmla="*/ 3150828 h 5207650"/>
              <a:gd name="connsiteX167" fmla="*/ 10718806 w 10718806"/>
              <a:gd name="connsiteY167" fmla="*/ 3165474 h 5207650"/>
              <a:gd name="connsiteX168" fmla="*/ 10718806 w 10718806"/>
              <a:gd name="connsiteY168" fmla="*/ 3193515 h 5207650"/>
              <a:gd name="connsiteX169" fmla="*/ 10693555 w 10718806"/>
              <a:gd name="connsiteY169" fmla="*/ 3208160 h 5207650"/>
              <a:gd name="connsiteX170" fmla="*/ 10718806 w 10718806"/>
              <a:gd name="connsiteY170" fmla="*/ 3222806 h 5207650"/>
              <a:gd name="connsiteX171" fmla="*/ 10718806 w 10718806"/>
              <a:gd name="connsiteY171" fmla="*/ 3250847 h 5207650"/>
              <a:gd name="connsiteX172" fmla="*/ 10693555 w 10718806"/>
              <a:gd name="connsiteY172" fmla="*/ 3265492 h 5207650"/>
              <a:gd name="connsiteX173" fmla="*/ 10718806 w 10718806"/>
              <a:gd name="connsiteY173" fmla="*/ 3280138 h 5207650"/>
              <a:gd name="connsiteX174" fmla="*/ 10718806 w 10718806"/>
              <a:gd name="connsiteY174" fmla="*/ 3308179 h 5207650"/>
              <a:gd name="connsiteX175" fmla="*/ 10693555 w 10718806"/>
              <a:gd name="connsiteY175" fmla="*/ 3322825 h 5207650"/>
              <a:gd name="connsiteX176" fmla="*/ 10718806 w 10718806"/>
              <a:gd name="connsiteY176" fmla="*/ 3337471 h 5207650"/>
              <a:gd name="connsiteX177" fmla="*/ 10718806 w 10718806"/>
              <a:gd name="connsiteY177" fmla="*/ 3365512 h 5207650"/>
              <a:gd name="connsiteX178" fmla="*/ 10693555 w 10718806"/>
              <a:gd name="connsiteY178" fmla="*/ 3380157 h 5207650"/>
              <a:gd name="connsiteX179" fmla="*/ 10718806 w 10718806"/>
              <a:gd name="connsiteY179" fmla="*/ 3394803 h 5207650"/>
              <a:gd name="connsiteX180" fmla="*/ 10718806 w 10718806"/>
              <a:gd name="connsiteY180" fmla="*/ 3422844 h 5207650"/>
              <a:gd name="connsiteX181" fmla="*/ 10693555 w 10718806"/>
              <a:gd name="connsiteY181" fmla="*/ 3437489 h 5207650"/>
              <a:gd name="connsiteX182" fmla="*/ 10718806 w 10718806"/>
              <a:gd name="connsiteY182" fmla="*/ 3452135 h 5207650"/>
              <a:gd name="connsiteX183" fmla="*/ 10718806 w 10718806"/>
              <a:gd name="connsiteY183" fmla="*/ 3480176 h 5207650"/>
              <a:gd name="connsiteX184" fmla="*/ 10693555 w 10718806"/>
              <a:gd name="connsiteY184" fmla="*/ 3494821 h 5207650"/>
              <a:gd name="connsiteX185" fmla="*/ 10718806 w 10718806"/>
              <a:gd name="connsiteY185" fmla="*/ 3509467 h 5207650"/>
              <a:gd name="connsiteX186" fmla="*/ 10718806 w 10718806"/>
              <a:gd name="connsiteY186" fmla="*/ 3537508 h 5207650"/>
              <a:gd name="connsiteX187" fmla="*/ 10693555 w 10718806"/>
              <a:gd name="connsiteY187" fmla="*/ 3552153 h 5207650"/>
              <a:gd name="connsiteX188" fmla="*/ 10718806 w 10718806"/>
              <a:gd name="connsiteY188" fmla="*/ 3566799 h 5207650"/>
              <a:gd name="connsiteX189" fmla="*/ 10718806 w 10718806"/>
              <a:gd name="connsiteY189" fmla="*/ 3594840 h 5207650"/>
              <a:gd name="connsiteX190" fmla="*/ 10693555 w 10718806"/>
              <a:gd name="connsiteY190" fmla="*/ 3609485 h 5207650"/>
              <a:gd name="connsiteX191" fmla="*/ 10718806 w 10718806"/>
              <a:gd name="connsiteY191" fmla="*/ 3624131 h 5207650"/>
              <a:gd name="connsiteX192" fmla="*/ 10718806 w 10718806"/>
              <a:gd name="connsiteY192" fmla="*/ 3652173 h 5207650"/>
              <a:gd name="connsiteX193" fmla="*/ 10693555 w 10718806"/>
              <a:gd name="connsiteY193" fmla="*/ 3666818 h 5207650"/>
              <a:gd name="connsiteX194" fmla="*/ 10718806 w 10718806"/>
              <a:gd name="connsiteY194" fmla="*/ 3681464 h 5207650"/>
              <a:gd name="connsiteX195" fmla="*/ 10718806 w 10718806"/>
              <a:gd name="connsiteY195" fmla="*/ 3709505 h 5207650"/>
              <a:gd name="connsiteX196" fmla="*/ 10693555 w 10718806"/>
              <a:gd name="connsiteY196" fmla="*/ 3724150 h 5207650"/>
              <a:gd name="connsiteX197" fmla="*/ 10718806 w 10718806"/>
              <a:gd name="connsiteY197" fmla="*/ 3738796 h 5207650"/>
              <a:gd name="connsiteX198" fmla="*/ 10718806 w 10718806"/>
              <a:gd name="connsiteY198" fmla="*/ 3766837 h 5207650"/>
              <a:gd name="connsiteX199" fmla="*/ 10693555 w 10718806"/>
              <a:gd name="connsiteY199" fmla="*/ 3781482 h 5207650"/>
              <a:gd name="connsiteX200" fmla="*/ 10718806 w 10718806"/>
              <a:gd name="connsiteY200" fmla="*/ 3796128 h 5207650"/>
              <a:gd name="connsiteX201" fmla="*/ 10718806 w 10718806"/>
              <a:gd name="connsiteY201" fmla="*/ 3824169 h 5207650"/>
              <a:gd name="connsiteX202" fmla="*/ 10693555 w 10718806"/>
              <a:gd name="connsiteY202" fmla="*/ 3838814 h 5207650"/>
              <a:gd name="connsiteX203" fmla="*/ 10718806 w 10718806"/>
              <a:gd name="connsiteY203" fmla="*/ 3853460 h 5207650"/>
              <a:gd name="connsiteX204" fmla="*/ 10718806 w 10718806"/>
              <a:gd name="connsiteY204" fmla="*/ 3881501 h 5207650"/>
              <a:gd name="connsiteX205" fmla="*/ 10693555 w 10718806"/>
              <a:gd name="connsiteY205" fmla="*/ 3896146 h 5207650"/>
              <a:gd name="connsiteX206" fmla="*/ 10718806 w 10718806"/>
              <a:gd name="connsiteY206" fmla="*/ 3910792 h 5207650"/>
              <a:gd name="connsiteX207" fmla="*/ 10718806 w 10718806"/>
              <a:gd name="connsiteY207" fmla="*/ 3938833 h 5207650"/>
              <a:gd name="connsiteX208" fmla="*/ 10693555 w 10718806"/>
              <a:gd name="connsiteY208" fmla="*/ 3953479 h 5207650"/>
              <a:gd name="connsiteX209" fmla="*/ 10718806 w 10718806"/>
              <a:gd name="connsiteY209" fmla="*/ 3968125 h 5207650"/>
              <a:gd name="connsiteX210" fmla="*/ 10718806 w 10718806"/>
              <a:gd name="connsiteY210" fmla="*/ 3996166 h 5207650"/>
              <a:gd name="connsiteX211" fmla="*/ 10693555 w 10718806"/>
              <a:gd name="connsiteY211" fmla="*/ 4010811 h 5207650"/>
              <a:gd name="connsiteX212" fmla="*/ 10718806 w 10718806"/>
              <a:gd name="connsiteY212" fmla="*/ 4025457 h 5207650"/>
              <a:gd name="connsiteX213" fmla="*/ 10718806 w 10718806"/>
              <a:gd name="connsiteY213" fmla="*/ 4053498 h 5207650"/>
              <a:gd name="connsiteX214" fmla="*/ 10693555 w 10718806"/>
              <a:gd name="connsiteY214" fmla="*/ 4068143 h 5207650"/>
              <a:gd name="connsiteX215" fmla="*/ 10718806 w 10718806"/>
              <a:gd name="connsiteY215" fmla="*/ 4082789 h 5207650"/>
              <a:gd name="connsiteX216" fmla="*/ 10718806 w 10718806"/>
              <a:gd name="connsiteY216" fmla="*/ 4110830 h 5207650"/>
              <a:gd name="connsiteX217" fmla="*/ 10693555 w 10718806"/>
              <a:gd name="connsiteY217" fmla="*/ 4125475 h 5207650"/>
              <a:gd name="connsiteX218" fmla="*/ 10718806 w 10718806"/>
              <a:gd name="connsiteY218" fmla="*/ 4140121 h 5207650"/>
              <a:gd name="connsiteX219" fmla="*/ 10718806 w 10718806"/>
              <a:gd name="connsiteY219" fmla="*/ 4168162 h 5207650"/>
              <a:gd name="connsiteX220" fmla="*/ 10693555 w 10718806"/>
              <a:gd name="connsiteY220" fmla="*/ 4182807 h 5207650"/>
              <a:gd name="connsiteX221" fmla="*/ 10718806 w 10718806"/>
              <a:gd name="connsiteY221" fmla="*/ 4197453 h 5207650"/>
              <a:gd name="connsiteX222" fmla="*/ 10718806 w 10718806"/>
              <a:gd name="connsiteY222" fmla="*/ 4225494 h 5207650"/>
              <a:gd name="connsiteX223" fmla="*/ 10693555 w 10718806"/>
              <a:gd name="connsiteY223" fmla="*/ 4240139 h 5207650"/>
              <a:gd name="connsiteX224" fmla="*/ 10718806 w 10718806"/>
              <a:gd name="connsiteY224" fmla="*/ 4254785 h 5207650"/>
              <a:gd name="connsiteX225" fmla="*/ 10718806 w 10718806"/>
              <a:gd name="connsiteY225" fmla="*/ 4282827 h 5207650"/>
              <a:gd name="connsiteX226" fmla="*/ 10693555 w 10718806"/>
              <a:gd name="connsiteY226" fmla="*/ 4297472 h 5207650"/>
              <a:gd name="connsiteX227" fmla="*/ 10718806 w 10718806"/>
              <a:gd name="connsiteY227" fmla="*/ 4312118 h 5207650"/>
              <a:gd name="connsiteX228" fmla="*/ 10718806 w 10718806"/>
              <a:gd name="connsiteY228" fmla="*/ 4340159 h 5207650"/>
              <a:gd name="connsiteX229" fmla="*/ 10693555 w 10718806"/>
              <a:gd name="connsiteY229" fmla="*/ 4354804 h 5207650"/>
              <a:gd name="connsiteX230" fmla="*/ 10718806 w 10718806"/>
              <a:gd name="connsiteY230" fmla="*/ 4369450 h 5207650"/>
              <a:gd name="connsiteX231" fmla="*/ 10718806 w 10718806"/>
              <a:gd name="connsiteY231" fmla="*/ 4397491 h 5207650"/>
              <a:gd name="connsiteX232" fmla="*/ 10693555 w 10718806"/>
              <a:gd name="connsiteY232" fmla="*/ 4412136 h 5207650"/>
              <a:gd name="connsiteX233" fmla="*/ 10718806 w 10718806"/>
              <a:gd name="connsiteY233" fmla="*/ 4426782 h 5207650"/>
              <a:gd name="connsiteX234" fmla="*/ 10718806 w 10718806"/>
              <a:gd name="connsiteY234" fmla="*/ 4454823 h 5207650"/>
              <a:gd name="connsiteX235" fmla="*/ 10693555 w 10718806"/>
              <a:gd name="connsiteY235" fmla="*/ 4469468 h 5207650"/>
              <a:gd name="connsiteX236" fmla="*/ 10718806 w 10718806"/>
              <a:gd name="connsiteY236" fmla="*/ 4484114 h 5207650"/>
              <a:gd name="connsiteX237" fmla="*/ 10718806 w 10718806"/>
              <a:gd name="connsiteY237" fmla="*/ 4512155 h 5207650"/>
              <a:gd name="connsiteX238" fmla="*/ 10693555 w 10718806"/>
              <a:gd name="connsiteY238" fmla="*/ 4526800 h 5207650"/>
              <a:gd name="connsiteX239" fmla="*/ 10718806 w 10718806"/>
              <a:gd name="connsiteY239" fmla="*/ 4541446 h 5207650"/>
              <a:gd name="connsiteX240" fmla="*/ 10718806 w 10718806"/>
              <a:gd name="connsiteY240" fmla="*/ 4569488 h 5207650"/>
              <a:gd name="connsiteX241" fmla="*/ 10693555 w 10718806"/>
              <a:gd name="connsiteY241" fmla="*/ 4584133 h 5207650"/>
              <a:gd name="connsiteX242" fmla="*/ 10718806 w 10718806"/>
              <a:gd name="connsiteY242" fmla="*/ 4598779 h 5207650"/>
              <a:gd name="connsiteX243" fmla="*/ 10718806 w 10718806"/>
              <a:gd name="connsiteY243" fmla="*/ 4626820 h 5207650"/>
              <a:gd name="connsiteX244" fmla="*/ 10693555 w 10718806"/>
              <a:gd name="connsiteY244" fmla="*/ 4641465 h 5207650"/>
              <a:gd name="connsiteX245" fmla="*/ 10718806 w 10718806"/>
              <a:gd name="connsiteY245" fmla="*/ 4656111 h 5207650"/>
              <a:gd name="connsiteX246" fmla="*/ 10718806 w 10718806"/>
              <a:gd name="connsiteY246" fmla="*/ 4679758 h 5207650"/>
              <a:gd name="connsiteX247" fmla="*/ 10685979 w 10718806"/>
              <a:gd name="connsiteY247" fmla="*/ 4698797 h 5207650"/>
              <a:gd name="connsiteX248" fmla="*/ 10718806 w 10718806"/>
              <a:gd name="connsiteY248" fmla="*/ 4717838 h 5207650"/>
              <a:gd name="connsiteX249" fmla="*/ 10718806 w 10718806"/>
              <a:gd name="connsiteY249" fmla="*/ 4737091 h 5207650"/>
              <a:gd name="connsiteX250" fmla="*/ 10685979 w 10718806"/>
              <a:gd name="connsiteY250" fmla="*/ 4756131 h 5207650"/>
              <a:gd name="connsiteX251" fmla="*/ 10718806 w 10718806"/>
              <a:gd name="connsiteY251" fmla="*/ 4775170 h 5207650"/>
              <a:gd name="connsiteX252" fmla="*/ 10718806 w 10718806"/>
              <a:gd name="connsiteY252" fmla="*/ 4794423 h 5207650"/>
              <a:gd name="connsiteX253" fmla="*/ 10685979 w 10718806"/>
              <a:gd name="connsiteY253" fmla="*/ 4813462 h 5207650"/>
              <a:gd name="connsiteX254" fmla="*/ 10718806 w 10718806"/>
              <a:gd name="connsiteY254" fmla="*/ 4832502 h 5207650"/>
              <a:gd name="connsiteX255" fmla="*/ 10718806 w 10718806"/>
              <a:gd name="connsiteY255" fmla="*/ 4851755 h 5207650"/>
              <a:gd name="connsiteX256" fmla="*/ 10685979 w 10718806"/>
              <a:gd name="connsiteY256" fmla="*/ 4870794 h 5207650"/>
              <a:gd name="connsiteX257" fmla="*/ 10718806 w 10718806"/>
              <a:gd name="connsiteY257" fmla="*/ 4889834 h 5207650"/>
              <a:gd name="connsiteX258" fmla="*/ 10718806 w 10718806"/>
              <a:gd name="connsiteY258" fmla="*/ 4909087 h 5207650"/>
              <a:gd name="connsiteX259" fmla="*/ 10685979 w 10718806"/>
              <a:gd name="connsiteY259" fmla="*/ 4928126 h 5207650"/>
              <a:gd name="connsiteX260" fmla="*/ 10718806 w 10718806"/>
              <a:gd name="connsiteY260" fmla="*/ 4947166 h 5207650"/>
              <a:gd name="connsiteX261" fmla="*/ 10718806 w 10718806"/>
              <a:gd name="connsiteY261" fmla="*/ 4966419 h 5207650"/>
              <a:gd name="connsiteX262" fmla="*/ 10685979 w 10718806"/>
              <a:gd name="connsiteY262" fmla="*/ 4985458 h 5207650"/>
              <a:gd name="connsiteX263" fmla="*/ 10718806 w 10718806"/>
              <a:gd name="connsiteY263" fmla="*/ 5004498 h 5207650"/>
              <a:gd name="connsiteX264" fmla="*/ 10718806 w 10718806"/>
              <a:gd name="connsiteY264" fmla="*/ 5023751 h 5207650"/>
              <a:gd name="connsiteX265" fmla="*/ 10685979 w 10718806"/>
              <a:gd name="connsiteY265" fmla="*/ 5042790 h 5207650"/>
              <a:gd name="connsiteX266" fmla="*/ 10718806 w 10718806"/>
              <a:gd name="connsiteY266" fmla="*/ 5061831 h 5207650"/>
              <a:gd name="connsiteX267" fmla="*/ 10718806 w 10718806"/>
              <a:gd name="connsiteY267" fmla="*/ 5081084 h 5207650"/>
              <a:gd name="connsiteX268" fmla="*/ 10685979 w 10718806"/>
              <a:gd name="connsiteY268" fmla="*/ 5100123 h 5207650"/>
              <a:gd name="connsiteX269" fmla="*/ 10718806 w 10718806"/>
              <a:gd name="connsiteY269" fmla="*/ 5119163 h 5207650"/>
              <a:gd name="connsiteX270" fmla="*/ 10718806 w 10718806"/>
              <a:gd name="connsiteY270" fmla="*/ 5138416 h 5207650"/>
              <a:gd name="connsiteX271" fmla="*/ 10685979 w 10718806"/>
              <a:gd name="connsiteY271" fmla="*/ 5157455 h 5207650"/>
              <a:gd name="connsiteX272" fmla="*/ 10718806 w 10718806"/>
              <a:gd name="connsiteY272" fmla="*/ 5176495 h 5207650"/>
              <a:gd name="connsiteX273" fmla="*/ 10718806 w 10718806"/>
              <a:gd name="connsiteY273" fmla="*/ 5195748 h 5207650"/>
              <a:gd name="connsiteX274" fmla="*/ 10698284 w 10718806"/>
              <a:gd name="connsiteY274" fmla="*/ 5207650 h 5207650"/>
              <a:gd name="connsiteX275" fmla="*/ 34228 w 10718806"/>
              <a:gd name="connsiteY275" fmla="*/ 5207650 h 5207650"/>
              <a:gd name="connsiteX276" fmla="*/ 46857 w 10718806"/>
              <a:gd name="connsiteY276" fmla="*/ 5200325 h 5207650"/>
              <a:gd name="connsiteX277" fmla="*/ 0 w 10718806"/>
              <a:gd name="connsiteY277" fmla="*/ 5173148 h 5207650"/>
              <a:gd name="connsiteX278" fmla="*/ 0 w 10718806"/>
              <a:gd name="connsiteY278" fmla="*/ 5170170 h 5207650"/>
              <a:gd name="connsiteX279" fmla="*/ 46857 w 10718806"/>
              <a:gd name="connsiteY279" fmla="*/ 5142993 h 5207650"/>
              <a:gd name="connsiteX280" fmla="*/ 0 w 10718806"/>
              <a:gd name="connsiteY280" fmla="*/ 5115816 h 5207650"/>
              <a:gd name="connsiteX281" fmla="*/ 0 w 10718806"/>
              <a:gd name="connsiteY281" fmla="*/ 5112838 h 5207650"/>
              <a:gd name="connsiteX282" fmla="*/ 46857 w 10718806"/>
              <a:gd name="connsiteY282" fmla="*/ 5085661 h 5207650"/>
              <a:gd name="connsiteX283" fmla="*/ 0 w 10718806"/>
              <a:gd name="connsiteY283" fmla="*/ 5058484 h 5207650"/>
              <a:gd name="connsiteX284" fmla="*/ 0 w 10718806"/>
              <a:gd name="connsiteY284" fmla="*/ 5055506 h 5207650"/>
              <a:gd name="connsiteX285" fmla="*/ 46857 w 10718806"/>
              <a:gd name="connsiteY285" fmla="*/ 5028329 h 5207650"/>
              <a:gd name="connsiteX286" fmla="*/ 0 w 10718806"/>
              <a:gd name="connsiteY286" fmla="*/ 5001152 h 5207650"/>
              <a:gd name="connsiteX287" fmla="*/ 0 w 10718806"/>
              <a:gd name="connsiteY287" fmla="*/ 4998174 h 5207650"/>
              <a:gd name="connsiteX288" fmla="*/ 46857 w 10718806"/>
              <a:gd name="connsiteY288" fmla="*/ 4970998 h 5207650"/>
              <a:gd name="connsiteX289" fmla="*/ 0 w 10718806"/>
              <a:gd name="connsiteY289" fmla="*/ 4943820 h 5207650"/>
              <a:gd name="connsiteX290" fmla="*/ 0 w 10718806"/>
              <a:gd name="connsiteY290" fmla="*/ 4940842 h 5207650"/>
              <a:gd name="connsiteX291" fmla="*/ 46857 w 10718806"/>
              <a:gd name="connsiteY291" fmla="*/ 4913664 h 5207650"/>
              <a:gd name="connsiteX292" fmla="*/ 0 w 10718806"/>
              <a:gd name="connsiteY292" fmla="*/ 4886487 h 5207650"/>
              <a:gd name="connsiteX293" fmla="*/ 0 w 10718806"/>
              <a:gd name="connsiteY293" fmla="*/ 4879115 h 5207650"/>
              <a:gd name="connsiteX294" fmla="*/ 39281 w 10718806"/>
              <a:gd name="connsiteY294" fmla="*/ 4856332 h 5207650"/>
              <a:gd name="connsiteX295" fmla="*/ 0 w 10718806"/>
              <a:gd name="connsiteY295" fmla="*/ 4833549 h 5207650"/>
              <a:gd name="connsiteX296" fmla="*/ 0 w 10718806"/>
              <a:gd name="connsiteY296" fmla="*/ 4821783 h 5207650"/>
              <a:gd name="connsiteX297" fmla="*/ 39281 w 10718806"/>
              <a:gd name="connsiteY297" fmla="*/ 4799000 h 5207650"/>
              <a:gd name="connsiteX298" fmla="*/ 0 w 10718806"/>
              <a:gd name="connsiteY298" fmla="*/ 4776217 h 5207650"/>
              <a:gd name="connsiteX299" fmla="*/ 0 w 10718806"/>
              <a:gd name="connsiteY299" fmla="*/ 4764451 h 5207650"/>
              <a:gd name="connsiteX300" fmla="*/ 39281 w 10718806"/>
              <a:gd name="connsiteY300" fmla="*/ 4741667 h 5207650"/>
              <a:gd name="connsiteX301" fmla="*/ 0 w 10718806"/>
              <a:gd name="connsiteY301" fmla="*/ 4718884 h 5207650"/>
              <a:gd name="connsiteX302" fmla="*/ 0 w 10718806"/>
              <a:gd name="connsiteY302" fmla="*/ 4707118 h 5207650"/>
              <a:gd name="connsiteX303" fmla="*/ 39281 w 10718806"/>
              <a:gd name="connsiteY303" fmla="*/ 4684335 h 5207650"/>
              <a:gd name="connsiteX304" fmla="*/ 0 w 10718806"/>
              <a:gd name="connsiteY304" fmla="*/ 4661552 h 5207650"/>
              <a:gd name="connsiteX305" fmla="*/ 0 w 10718806"/>
              <a:gd name="connsiteY305" fmla="*/ 4649786 h 5207650"/>
              <a:gd name="connsiteX306" fmla="*/ 39281 w 10718806"/>
              <a:gd name="connsiteY306" fmla="*/ 4627003 h 5207650"/>
              <a:gd name="connsiteX307" fmla="*/ 0 w 10718806"/>
              <a:gd name="connsiteY307" fmla="*/ 4604220 h 5207650"/>
              <a:gd name="connsiteX308" fmla="*/ 0 w 10718806"/>
              <a:gd name="connsiteY308" fmla="*/ 4592454 h 5207650"/>
              <a:gd name="connsiteX309" fmla="*/ 39281 w 10718806"/>
              <a:gd name="connsiteY309" fmla="*/ 4569671 h 5207650"/>
              <a:gd name="connsiteX310" fmla="*/ 0 w 10718806"/>
              <a:gd name="connsiteY310" fmla="*/ 4546888 h 5207650"/>
              <a:gd name="connsiteX311" fmla="*/ 0 w 10718806"/>
              <a:gd name="connsiteY311" fmla="*/ 4535122 h 5207650"/>
              <a:gd name="connsiteX312" fmla="*/ 39281 w 10718806"/>
              <a:gd name="connsiteY312" fmla="*/ 4512339 h 5207650"/>
              <a:gd name="connsiteX313" fmla="*/ 0 w 10718806"/>
              <a:gd name="connsiteY313" fmla="*/ 4489556 h 5207650"/>
              <a:gd name="connsiteX314" fmla="*/ 0 w 10718806"/>
              <a:gd name="connsiteY314" fmla="*/ 4477790 h 5207650"/>
              <a:gd name="connsiteX315" fmla="*/ 39281 w 10718806"/>
              <a:gd name="connsiteY315" fmla="*/ 4455006 h 5207650"/>
              <a:gd name="connsiteX316" fmla="*/ 0 w 10718806"/>
              <a:gd name="connsiteY316" fmla="*/ 4432223 h 5207650"/>
              <a:gd name="connsiteX317" fmla="*/ 0 w 10718806"/>
              <a:gd name="connsiteY317" fmla="*/ 4420457 h 5207650"/>
              <a:gd name="connsiteX318" fmla="*/ 39281 w 10718806"/>
              <a:gd name="connsiteY318" fmla="*/ 4397674 h 5207650"/>
              <a:gd name="connsiteX319" fmla="*/ 0 w 10718806"/>
              <a:gd name="connsiteY319" fmla="*/ 4374891 h 5207650"/>
              <a:gd name="connsiteX320" fmla="*/ 0 w 10718806"/>
              <a:gd name="connsiteY320" fmla="*/ 4363125 h 5207650"/>
              <a:gd name="connsiteX321" fmla="*/ 39281 w 10718806"/>
              <a:gd name="connsiteY321" fmla="*/ 4340342 h 5207650"/>
              <a:gd name="connsiteX322" fmla="*/ 0 w 10718806"/>
              <a:gd name="connsiteY322" fmla="*/ 4317559 h 5207650"/>
              <a:gd name="connsiteX323" fmla="*/ 0 w 10718806"/>
              <a:gd name="connsiteY323" fmla="*/ 4305793 h 5207650"/>
              <a:gd name="connsiteX324" fmla="*/ 39281 w 10718806"/>
              <a:gd name="connsiteY324" fmla="*/ 4283010 h 5207650"/>
              <a:gd name="connsiteX325" fmla="*/ 0 w 10718806"/>
              <a:gd name="connsiteY325" fmla="*/ 4260227 h 5207650"/>
              <a:gd name="connsiteX326" fmla="*/ 0 w 10718806"/>
              <a:gd name="connsiteY326" fmla="*/ 4248461 h 5207650"/>
              <a:gd name="connsiteX327" fmla="*/ 39281 w 10718806"/>
              <a:gd name="connsiteY327" fmla="*/ 4225678 h 5207650"/>
              <a:gd name="connsiteX328" fmla="*/ 0 w 10718806"/>
              <a:gd name="connsiteY328" fmla="*/ 4202895 h 5207650"/>
              <a:gd name="connsiteX329" fmla="*/ 0 w 10718806"/>
              <a:gd name="connsiteY329" fmla="*/ 4191129 h 5207650"/>
              <a:gd name="connsiteX330" fmla="*/ 39281 w 10718806"/>
              <a:gd name="connsiteY330" fmla="*/ 4168346 h 5207650"/>
              <a:gd name="connsiteX331" fmla="*/ 0 w 10718806"/>
              <a:gd name="connsiteY331" fmla="*/ 4145562 h 5207650"/>
              <a:gd name="connsiteX332" fmla="*/ 0 w 10718806"/>
              <a:gd name="connsiteY332" fmla="*/ 4133796 h 5207650"/>
              <a:gd name="connsiteX333" fmla="*/ 39281 w 10718806"/>
              <a:gd name="connsiteY333" fmla="*/ 4111013 h 5207650"/>
              <a:gd name="connsiteX334" fmla="*/ 0 w 10718806"/>
              <a:gd name="connsiteY334" fmla="*/ 4088230 h 5207650"/>
              <a:gd name="connsiteX335" fmla="*/ 0 w 10718806"/>
              <a:gd name="connsiteY335" fmla="*/ 4076464 h 5207650"/>
              <a:gd name="connsiteX336" fmla="*/ 39281 w 10718806"/>
              <a:gd name="connsiteY336" fmla="*/ 4053681 h 5207650"/>
              <a:gd name="connsiteX337" fmla="*/ 0 w 10718806"/>
              <a:gd name="connsiteY337" fmla="*/ 4030898 h 5207650"/>
              <a:gd name="connsiteX338" fmla="*/ 0 w 10718806"/>
              <a:gd name="connsiteY338" fmla="*/ 4019132 h 5207650"/>
              <a:gd name="connsiteX339" fmla="*/ 39281 w 10718806"/>
              <a:gd name="connsiteY339" fmla="*/ 3996349 h 5207650"/>
              <a:gd name="connsiteX340" fmla="*/ 0 w 10718806"/>
              <a:gd name="connsiteY340" fmla="*/ 3973566 h 5207650"/>
              <a:gd name="connsiteX341" fmla="*/ 0 w 10718806"/>
              <a:gd name="connsiteY341" fmla="*/ 3961800 h 5207650"/>
              <a:gd name="connsiteX342" fmla="*/ 39281 w 10718806"/>
              <a:gd name="connsiteY342" fmla="*/ 3939017 h 5207650"/>
              <a:gd name="connsiteX343" fmla="*/ 0 w 10718806"/>
              <a:gd name="connsiteY343" fmla="*/ 3916234 h 5207650"/>
              <a:gd name="connsiteX344" fmla="*/ 0 w 10718806"/>
              <a:gd name="connsiteY344" fmla="*/ 3904468 h 5207650"/>
              <a:gd name="connsiteX345" fmla="*/ 39281 w 10718806"/>
              <a:gd name="connsiteY345" fmla="*/ 3881685 h 5207650"/>
              <a:gd name="connsiteX346" fmla="*/ 0 w 10718806"/>
              <a:gd name="connsiteY346" fmla="*/ 3858902 h 5207650"/>
              <a:gd name="connsiteX347" fmla="*/ 0 w 10718806"/>
              <a:gd name="connsiteY347" fmla="*/ 3847136 h 5207650"/>
              <a:gd name="connsiteX348" fmla="*/ 39281 w 10718806"/>
              <a:gd name="connsiteY348" fmla="*/ 3824352 h 5207650"/>
              <a:gd name="connsiteX349" fmla="*/ 0 w 10718806"/>
              <a:gd name="connsiteY349" fmla="*/ 3801569 h 5207650"/>
              <a:gd name="connsiteX350" fmla="*/ 0 w 10718806"/>
              <a:gd name="connsiteY350" fmla="*/ 3789803 h 5207650"/>
              <a:gd name="connsiteX351" fmla="*/ 39281 w 10718806"/>
              <a:gd name="connsiteY351" fmla="*/ 3767020 h 5207650"/>
              <a:gd name="connsiteX352" fmla="*/ 0 w 10718806"/>
              <a:gd name="connsiteY352" fmla="*/ 3744237 h 5207650"/>
              <a:gd name="connsiteX353" fmla="*/ 0 w 10718806"/>
              <a:gd name="connsiteY353" fmla="*/ 3732471 h 5207650"/>
              <a:gd name="connsiteX354" fmla="*/ 39281 w 10718806"/>
              <a:gd name="connsiteY354" fmla="*/ 3709688 h 5207650"/>
              <a:gd name="connsiteX355" fmla="*/ 0 w 10718806"/>
              <a:gd name="connsiteY355" fmla="*/ 3686905 h 5207650"/>
              <a:gd name="connsiteX356" fmla="*/ 0 w 10718806"/>
              <a:gd name="connsiteY356" fmla="*/ 3675139 h 5207650"/>
              <a:gd name="connsiteX357" fmla="*/ 39281 w 10718806"/>
              <a:gd name="connsiteY357" fmla="*/ 3652356 h 5207650"/>
              <a:gd name="connsiteX358" fmla="*/ 0 w 10718806"/>
              <a:gd name="connsiteY358" fmla="*/ 3629573 h 5207650"/>
              <a:gd name="connsiteX359" fmla="*/ 0 w 10718806"/>
              <a:gd name="connsiteY359" fmla="*/ 3617807 h 5207650"/>
              <a:gd name="connsiteX360" fmla="*/ 39281 w 10718806"/>
              <a:gd name="connsiteY360" fmla="*/ 3595024 h 5207650"/>
              <a:gd name="connsiteX361" fmla="*/ 0 w 10718806"/>
              <a:gd name="connsiteY361" fmla="*/ 3572241 h 5207650"/>
              <a:gd name="connsiteX362" fmla="*/ 0 w 10718806"/>
              <a:gd name="connsiteY362" fmla="*/ 3560475 h 5207650"/>
              <a:gd name="connsiteX363" fmla="*/ 39281 w 10718806"/>
              <a:gd name="connsiteY363" fmla="*/ 3537692 h 5207650"/>
              <a:gd name="connsiteX364" fmla="*/ 0 w 10718806"/>
              <a:gd name="connsiteY364" fmla="*/ 3514909 h 5207650"/>
              <a:gd name="connsiteX365" fmla="*/ 0 w 10718806"/>
              <a:gd name="connsiteY365" fmla="*/ 3503142 h 5207650"/>
              <a:gd name="connsiteX366" fmla="*/ 39281 w 10718806"/>
              <a:gd name="connsiteY366" fmla="*/ 3480359 h 5207650"/>
              <a:gd name="connsiteX367" fmla="*/ 0 w 10718806"/>
              <a:gd name="connsiteY367" fmla="*/ 3457576 h 5207650"/>
              <a:gd name="connsiteX368" fmla="*/ 0 w 10718806"/>
              <a:gd name="connsiteY368" fmla="*/ 3445810 h 5207650"/>
              <a:gd name="connsiteX369" fmla="*/ 39281 w 10718806"/>
              <a:gd name="connsiteY369" fmla="*/ 3423027 h 5207650"/>
              <a:gd name="connsiteX370" fmla="*/ 0 w 10718806"/>
              <a:gd name="connsiteY370" fmla="*/ 3400244 h 5207650"/>
              <a:gd name="connsiteX371" fmla="*/ 0 w 10718806"/>
              <a:gd name="connsiteY371" fmla="*/ 3388478 h 5207650"/>
              <a:gd name="connsiteX372" fmla="*/ 39281 w 10718806"/>
              <a:gd name="connsiteY372" fmla="*/ 3365695 h 5207650"/>
              <a:gd name="connsiteX373" fmla="*/ 0 w 10718806"/>
              <a:gd name="connsiteY373" fmla="*/ 3342912 h 5207650"/>
              <a:gd name="connsiteX374" fmla="*/ 0 w 10718806"/>
              <a:gd name="connsiteY374" fmla="*/ 3331146 h 5207650"/>
              <a:gd name="connsiteX375" fmla="*/ 39281 w 10718806"/>
              <a:gd name="connsiteY375" fmla="*/ 3308363 h 5207650"/>
              <a:gd name="connsiteX376" fmla="*/ 0 w 10718806"/>
              <a:gd name="connsiteY376" fmla="*/ 3285580 h 5207650"/>
              <a:gd name="connsiteX377" fmla="*/ 0 w 10718806"/>
              <a:gd name="connsiteY377" fmla="*/ 3273814 h 5207650"/>
              <a:gd name="connsiteX378" fmla="*/ 39281 w 10718806"/>
              <a:gd name="connsiteY378" fmla="*/ 3251031 h 5207650"/>
              <a:gd name="connsiteX379" fmla="*/ 0 w 10718806"/>
              <a:gd name="connsiteY379" fmla="*/ 3228248 h 5207650"/>
              <a:gd name="connsiteX380" fmla="*/ 0 w 10718806"/>
              <a:gd name="connsiteY380" fmla="*/ 3216482 h 5207650"/>
              <a:gd name="connsiteX381" fmla="*/ 39281 w 10718806"/>
              <a:gd name="connsiteY381" fmla="*/ 3193698 h 5207650"/>
              <a:gd name="connsiteX382" fmla="*/ 0 w 10718806"/>
              <a:gd name="connsiteY382" fmla="*/ 3170915 h 5207650"/>
              <a:gd name="connsiteX383" fmla="*/ 0 w 10718806"/>
              <a:gd name="connsiteY383" fmla="*/ 3159149 h 5207650"/>
              <a:gd name="connsiteX384" fmla="*/ 39281 w 10718806"/>
              <a:gd name="connsiteY384" fmla="*/ 3136366 h 5207650"/>
              <a:gd name="connsiteX385" fmla="*/ 0 w 10718806"/>
              <a:gd name="connsiteY385" fmla="*/ 3113583 h 5207650"/>
              <a:gd name="connsiteX386" fmla="*/ 0 w 10718806"/>
              <a:gd name="connsiteY386" fmla="*/ 3101817 h 5207650"/>
              <a:gd name="connsiteX387" fmla="*/ 39281 w 10718806"/>
              <a:gd name="connsiteY387" fmla="*/ 3079034 h 5207650"/>
              <a:gd name="connsiteX388" fmla="*/ 0 w 10718806"/>
              <a:gd name="connsiteY388" fmla="*/ 3056251 h 5207650"/>
              <a:gd name="connsiteX389" fmla="*/ 0 w 10718806"/>
              <a:gd name="connsiteY389" fmla="*/ 3044485 h 5207650"/>
              <a:gd name="connsiteX390" fmla="*/ 39281 w 10718806"/>
              <a:gd name="connsiteY390" fmla="*/ 3021702 h 5207650"/>
              <a:gd name="connsiteX391" fmla="*/ 0 w 10718806"/>
              <a:gd name="connsiteY391" fmla="*/ 2998919 h 5207650"/>
              <a:gd name="connsiteX392" fmla="*/ 0 w 10718806"/>
              <a:gd name="connsiteY392" fmla="*/ 2987153 h 5207650"/>
              <a:gd name="connsiteX393" fmla="*/ 39281 w 10718806"/>
              <a:gd name="connsiteY393" fmla="*/ 2964370 h 5207650"/>
              <a:gd name="connsiteX394" fmla="*/ 0 w 10718806"/>
              <a:gd name="connsiteY394" fmla="*/ 2941587 h 5207650"/>
              <a:gd name="connsiteX395" fmla="*/ 0 w 10718806"/>
              <a:gd name="connsiteY395" fmla="*/ 2929821 h 5207650"/>
              <a:gd name="connsiteX396" fmla="*/ 39281 w 10718806"/>
              <a:gd name="connsiteY396" fmla="*/ 2907038 h 5207650"/>
              <a:gd name="connsiteX397" fmla="*/ 0 w 10718806"/>
              <a:gd name="connsiteY397" fmla="*/ 2884255 h 5207650"/>
              <a:gd name="connsiteX398" fmla="*/ 0 w 10718806"/>
              <a:gd name="connsiteY398" fmla="*/ 2872488 h 5207650"/>
              <a:gd name="connsiteX399" fmla="*/ 39281 w 10718806"/>
              <a:gd name="connsiteY399" fmla="*/ 2849705 h 5207650"/>
              <a:gd name="connsiteX400" fmla="*/ 0 w 10718806"/>
              <a:gd name="connsiteY400" fmla="*/ 2826923 h 5207650"/>
              <a:gd name="connsiteX401" fmla="*/ 0 w 10718806"/>
              <a:gd name="connsiteY401" fmla="*/ 2815157 h 5207650"/>
              <a:gd name="connsiteX402" fmla="*/ 39281 w 10718806"/>
              <a:gd name="connsiteY402" fmla="*/ 2792373 h 5207650"/>
              <a:gd name="connsiteX403" fmla="*/ 0 w 10718806"/>
              <a:gd name="connsiteY403" fmla="*/ 2769590 h 5207650"/>
              <a:gd name="connsiteX404" fmla="*/ 0 w 10718806"/>
              <a:gd name="connsiteY404" fmla="*/ 2757824 h 5207650"/>
              <a:gd name="connsiteX405" fmla="*/ 39281 w 10718806"/>
              <a:gd name="connsiteY405" fmla="*/ 2735041 h 5207650"/>
              <a:gd name="connsiteX406" fmla="*/ 0 w 10718806"/>
              <a:gd name="connsiteY406" fmla="*/ 2712258 h 5207650"/>
              <a:gd name="connsiteX407" fmla="*/ 0 w 10718806"/>
              <a:gd name="connsiteY407" fmla="*/ 2700492 h 5207650"/>
              <a:gd name="connsiteX408" fmla="*/ 39281 w 10718806"/>
              <a:gd name="connsiteY408" fmla="*/ 2677709 h 5207650"/>
              <a:gd name="connsiteX409" fmla="*/ 0 w 10718806"/>
              <a:gd name="connsiteY409" fmla="*/ 2654926 h 5207650"/>
              <a:gd name="connsiteX410" fmla="*/ 0 w 10718806"/>
              <a:gd name="connsiteY410" fmla="*/ 2643160 h 5207650"/>
              <a:gd name="connsiteX411" fmla="*/ 39281 w 10718806"/>
              <a:gd name="connsiteY411" fmla="*/ 2620377 h 5207650"/>
              <a:gd name="connsiteX412" fmla="*/ 0 w 10718806"/>
              <a:gd name="connsiteY412" fmla="*/ 2597594 h 5207650"/>
              <a:gd name="connsiteX413" fmla="*/ 0 w 10718806"/>
              <a:gd name="connsiteY413" fmla="*/ 2585828 h 5207650"/>
              <a:gd name="connsiteX414" fmla="*/ 39281 w 10718806"/>
              <a:gd name="connsiteY414" fmla="*/ 2563045 h 5207650"/>
              <a:gd name="connsiteX415" fmla="*/ 0 w 10718806"/>
              <a:gd name="connsiteY415" fmla="*/ 2540261 h 5207650"/>
              <a:gd name="connsiteX416" fmla="*/ 0 w 10718806"/>
              <a:gd name="connsiteY416" fmla="*/ 2528495 h 5207650"/>
              <a:gd name="connsiteX417" fmla="*/ 39281 w 10718806"/>
              <a:gd name="connsiteY417" fmla="*/ 2505712 h 5207650"/>
              <a:gd name="connsiteX418" fmla="*/ 0 w 10718806"/>
              <a:gd name="connsiteY418" fmla="*/ 2482929 h 5207650"/>
              <a:gd name="connsiteX419" fmla="*/ 0 w 10718806"/>
              <a:gd name="connsiteY419" fmla="*/ 2471164 h 5207650"/>
              <a:gd name="connsiteX420" fmla="*/ 39281 w 10718806"/>
              <a:gd name="connsiteY420" fmla="*/ 2448381 h 5207650"/>
              <a:gd name="connsiteX421" fmla="*/ 0 w 10718806"/>
              <a:gd name="connsiteY421" fmla="*/ 2425598 h 5207650"/>
              <a:gd name="connsiteX422" fmla="*/ 0 w 10718806"/>
              <a:gd name="connsiteY422" fmla="*/ 2413832 h 5207650"/>
              <a:gd name="connsiteX423" fmla="*/ 39281 w 10718806"/>
              <a:gd name="connsiteY423" fmla="*/ 2391048 h 5207650"/>
              <a:gd name="connsiteX424" fmla="*/ 0 w 10718806"/>
              <a:gd name="connsiteY424" fmla="*/ 2368265 h 5207650"/>
              <a:gd name="connsiteX425" fmla="*/ 0 w 10718806"/>
              <a:gd name="connsiteY425" fmla="*/ 2360944 h 5207650"/>
              <a:gd name="connsiteX426" fmla="*/ 46945 w 10718806"/>
              <a:gd name="connsiteY426" fmla="*/ 2333716 h 5207650"/>
              <a:gd name="connsiteX427" fmla="*/ 0 w 10718806"/>
              <a:gd name="connsiteY427" fmla="*/ 2306488 h 5207650"/>
              <a:gd name="connsiteX428" fmla="*/ 0 w 10718806"/>
              <a:gd name="connsiteY428" fmla="*/ 2303612 h 5207650"/>
              <a:gd name="connsiteX429" fmla="*/ 46945 w 10718806"/>
              <a:gd name="connsiteY429" fmla="*/ 2276384 h 5207650"/>
              <a:gd name="connsiteX430" fmla="*/ 0 w 10718806"/>
              <a:gd name="connsiteY430" fmla="*/ 2249156 h 5207650"/>
              <a:gd name="connsiteX431" fmla="*/ 0 w 10718806"/>
              <a:gd name="connsiteY431" fmla="*/ 2246280 h 5207650"/>
              <a:gd name="connsiteX432" fmla="*/ 46945 w 10718806"/>
              <a:gd name="connsiteY432" fmla="*/ 2219052 h 5207650"/>
              <a:gd name="connsiteX433" fmla="*/ 0 w 10718806"/>
              <a:gd name="connsiteY433" fmla="*/ 2191824 h 5207650"/>
              <a:gd name="connsiteX434" fmla="*/ 0 w 10718806"/>
              <a:gd name="connsiteY434" fmla="*/ 2188948 h 5207650"/>
              <a:gd name="connsiteX435" fmla="*/ 46945 w 10718806"/>
              <a:gd name="connsiteY435" fmla="*/ 2161719 h 5207650"/>
              <a:gd name="connsiteX436" fmla="*/ 0 w 10718806"/>
              <a:gd name="connsiteY436" fmla="*/ 2134491 h 5207650"/>
              <a:gd name="connsiteX437" fmla="*/ 0 w 10718806"/>
              <a:gd name="connsiteY437" fmla="*/ 2131615 h 5207650"/>
              <a:gd name="connsiteX438" fmla="*/ 46945 w 10718806"/>
              <a:gd name="connsiteY438" fmla="*/ 2104387 h 5207650"/>
              <a:gd name="connsiteX439" fmla="*/ 0 w 10718806"/>
              <a:gd name="connsiteY439" fmla="*/ 2077159 h 5207650"/>
              <a:gd name="connsiteX440" fmla="*/ 0 w 10718806"/>
              <a:gd name="connsiteY440" fmla="*/ 2074283 h 5207650"/>
              <a:gd name="connsiteX441" fmla="*/ 46945 w 10718806"/>
              <a:gd name="connsiteY441" fmla="*/ 2047055 h 5207650"/>
              <a:gd name="connsiteX442" fmla="*/ 0 w 10718806"/>
              <a:gd name="connsiteY442" fmla="*/ 2019827 h 5207650"/>
              <a:gd name="connsiteX443" fmla="*/ 0 w 10718806"/>
              <a:gd name="connsiteY443" fmla="*/ 2016951 h 5207650"/>
              <a:gd name="connsiteX444" fmla="*/ 46945 w 10718806"/>
              <a:gd name="connsiteY444" fmla="*/ 1989723 h 5207650"/>
              <a:gd name="connsiteX445" fmla="*/ 0 w 10718806"/>
              <a:gd name="connsiteY445" fmla="*/ 1962495 h 5207650"/>
              <a:gd name="connsiteX446" fmla="*/ 0 w 10718806"/>
              <a:gd name="connsiteY446" fmla="*/ 1959619 h 5207650"/>
              <a:gd name="connsiteX447" fmla="*/ 46945 w 10718806"/>
              <a:gd name="connsiteY447" fmla="*/ 1932390 h 5207650"/>
              <a:gd name="connsiteX448" fmla="*/ 0 w 10718806"/>
              <a:gd name="connsiteY448" fmla="*/ 1905163 h 5207650"/>
              <a:gd name="connsiteX449" fmla="*/ 0 w 10718806"/>
              <a:gd name="connsiteY449" fmla="*/ 1902287 h 5207650"/>
              <a:gd name="connsiteX450" fmla="*/ 46945 w 10718806"/>
              <a:gd name="connsiteY450" fmla="*/ 1875059 h 5207650"/>
              <a:gd name="connsiteX451" fmla="*/ 0 w 10718806"/>
              <a:gd name="connsiteY451" fmla="*/ 1847831 h 5207650"/>
              <a:gd name="connsiteX452" fmla="*/ 0 w 10718806"/>
              <a:gd name="connsiteY452" fmla="*/ 1844955 h 5207650"/>
              <a:gd name="connsiteX453" fmla="*/ 46945 w 10718806"/>
              <a:gd name="connsiteY453" fmla="*/ 1817726 h 5207650"/>
              <a:gd name="connsiteX454" fmla="*/ 0 w 10718806"/>
              <a:gd name="connsiteY454" fmla="*/ 1790498 h 5207650"/>
              <a:gd name="connsiteX455" fmla="*/ 0 w 10718806"/>
              <a:gd name="connsiteY455" fmla="*/ 1787622 h 5207650"/>
              <a:gd name="connsiteX456" fmla="*/ 46945 w 10718806"/>
              <a:gd name="connsiteY456" fmla="*/ 1760394 h 5207650"/>
              <a:gd name="connsiteX457" fmla="*/ 0 w 10718806"/>
              <a:gd name="connsiteY457" fmla="*/ 1733166 h 5207650"/>
              <a:gd name="connsiteX458" fmla="*/ 0 w 10718806"/>
              <a:gd name="connsiteY458" fmla="*/ 1730290 h 5207650"/>
              <a:gd name="connsiteX459" fmla="*/ 46945 w 10718806"/>
              <a:gd name="connsiteY459" fmla="*/ 1703062 h 5207650"/>
              <a:gd name="connsiteX460" fmla="*/ 0 w 10718806"/>
              <a:gd name="connsiteY460" fmla="*/ 1675834 h 5207650"/>
              <a:gd name="connsiteX461" fmla="*/ 0 w 10718806"/>
              <a:gd name="connsiteY461" fmla="*/ 1672958 h 5207650"/>
              <a:gd name="connsiteX462" fmla="*/ 46945 w 10718806"/>
              <a:gd name="connsiteY462" fmla="*/ 1645730 h 5207650"/>
              <a:gd name="connsiteX463" fmla="*/ 0 w 10718806"/>
              <a:gd name="connsiteY463" fmla="*/ 1618502 h 5207650"/>
              <a:gd name="connsiteX464" fmla="*/ 0 w 10718806"/>
              <a:gd name="connsiteY464" fmla="*/ 1615626 h 5207650"/>
              <a:gd name="connsiteX465" fmla="*/ 46945 w 10718806"/>
              <a:gd name="connsiteY465" fmla="*/ 1588397 h 5207650"/>
              <a:gd name="connsiteX466" fmla="*/ 0 w 10718806"/>
              <a:gd name="connsiteY466" fmla="*/ 1561169 h 5207650"/>
              <a:gd name="connsiteX467" fmla="*/ 0 w 10718806"/>
              <a:gd name="connsiteY467" fmla="*/ 1558293 h 5207650"/>
              <a:gd name="connsiteX468" fmla="*/ 46945 w 10718806"/>
              <a:gd name="connsiteY468" fmla="*/ 1531065 h 5207650"/>
              <a:gd name="connsiteX469" fmla="*/ 0 w 10718806"/>
              <a:gd name="connsiteY469" fmla="*/ 1503837 h 5207650"/>
              <a:gd name="connsiteX470" fmla="*/ 0 w 10718806"/>
              <a:gd name="connsiteY470" fmla="*/ 1500961 h 5207650"/>
              <a:gd name="connsiteX471" fmla="*/ 46945 w 10718806"/>
              <a:gd name="connsiteY471" fmla="*/ 1473733 h 5207650"/>
              <a:gd name="connsiteX472" fmla="*/ 0 w 10718806"/>
              <a:gd name="connsiteY472" fmla="*/ 1446505 h 5207650"/>
              <a:gd name="connsiteX473" fmla="*/ 0 w 10718806"/>
              <a:gd name="connsiteY473" fmla="*/ 1443629 h 5207650"/>
              <a:gd name="connsiteX474" fmla="*/ 46945 w 10718806"/>
              <a:gd name="connsiteY474" fmla="*/ 1416401 h 5207650"/>
              <a:gd name="connsiteX475" fmla="*/ 0 w 10718806"/>
              <a:gd name="connsiteY475" fmla="*/ 1389173 h 5207650"/>
              <a:gd name="connsiteX476" fmla="*/ 0 w 10718806"/>
              <a:gd name="connsiteY476" fmla="*/ 1386297 h 5207650"/>
              <a:gd name="connsiteX477" fmla="*/ 46945 w 10718806"/>
              <a:gd name="connsiteY477" fmla="*/ 1359069 h 5207650"/>
              <a:gd name="connsiteX478" fmla="*/ 0 w 10718806"/>
              <a:gd name="connsiteY478" fmla="*/ 1331841 h 5207650"/>
              <a:gd name="connsiteX479" fmla="*/ 0 w 10718806"/>
              <a:gd name="connsiteY479" fmla="*/ 1328965 h 5207650"/>
              <a:gd name="connsiteX480" fmla="*/ 46945 w 10718806"/>
              <a:gd name="connsiteY480" fmla="*/ 1301737 h 5207650"/>
              <a:gd name="connsiteX481" fmla="*/ 0 w 10718806"/>
              <a:gd name="connsiteY481" fmla="*/ 1274509 h 5207650"/>
              <a:gd name="connsiteX482" fmla="*/ 0 w 10718806"/>
              <a:gd name="connsiteY482" fmla="*/ 1271633 h 5207650"/>
              <a:gd name="connsiteX483" fmla="*/ 46945 w 10718806"/>
              <a:gd name="connsiteY483" fmla="*/ 1244405 h 5207650"/>
              <a:gd name="connsiteX484" fmla="*/ 0 w 10718806"/>
              <a:gd name="connsiteY484" fmla="*/ 1217177 h 5207650"/>
              <a:gd name="connsiteX485" fmla="*/ 0 w 10718806"/>
              <a:gd name="connsiteY485" fmla="*/ 1214301 h 5207650"/>
              <a:gd name="connsiteX486" fmla="*/ 46945 w 10718806"/>
              <a:gd name="connsiteY486" fmla="*/ 1187072 h 5207650"/>
              <a:gd name="connsiteX487" fmla="*/ 0 w 10718806"/>
              <a:gd name="connsiteY487" fmla="*/ 1159844 h 5207650"/>
              <a:gd name="connsiteX488" fmla="*/ 0 w 10718806"/>
              <a:gd name="connsiteY488" fmla="*/ 1156968 h 5207650"/>
              <a:gd name="connsiteX489" fmla="*/ 46945 w 10718806"/>
              <a:gd name="connsiteY489" fmla="*/ 1129740 h 5207650"/>
              <a:gd name="connsiteX490" fmla="*/ 0 w 10718806"/>
              <a:gd name="connsiteY490" fmla="*/ 1102512 h 5207650"/>
              <a:gd name="connsiteX491" fmla="*/ 0 w 10718806"/>
              <a:gd name="connsiteY491" fmla="*/ 1099636 h 5207650"/>
              <a:gd name="connsiteX492" fmla="*/ 46945 w 10718806"/>
              <a:gd name="connsiteY492" fmla="*/ 1072408 h 5207650"/>
              <a:gd name="connsiteX493" fmla="*/ 0 w 10718806"/>
              <a:gd name="connsiteY493" fmla="*/ 1045180 h 5207650"/>
              <a:gd name="connsiteX494" fmla="*/ 0 w 10718806"/>
              <a:gd name="connsiteY494" fmla="*/ 1042304 h 5207650"/>
              <a:gd name="connsiteX495" fmla="*/ 46945 w 10718806"/>
              <a:gd name="connsiteY495" fmla="*/ 1015076 h 5207650"/>
              <a:gd name="connsiteX496" fmla="*/ 0 w 10718806"/>
              <a:gd name="connsiteY496" fmla="*/ 987847 h 5207650"/>
              <a:gd name="connsiteX497" fmla="*/ 0 w 10718806"/>
              <a:gd name="connsiteY497" fmla="*/ 984972 h 5207650"/>
              <a:gd name="connsiteX498" fmla="*/ 46945 w 10718806"/>
              <a:gd name="connsiteY498" fmla="*/ 957744 h 5207650"/>
              <a:gd name="connsiteX499" fmla="*/ 0 w 10718806"/>
              <a:gd name="connsiteY499" fmla="*/ 930515 h 5207650"/>
              <a:gd name="connsiteX500" fmla="*/ 0 w 10718806"/>
              <a:gd name="connsiteY500" fmla="*/ 927639 h 5207650"/>
              <a:gd name="connsiteX501" fmla="*/ 46945 w 10718806"/>
              <a:gd name="connsiteY501" fmla="*/ 900412 h 5207650"/>
              <a:gd name="connsiteX502" fmla="*/ 0 w 10718806"/>
              <a:gd name="connsiteY502" fmla="*/ 873183 h 5207650"/>
              <a:gd name="connsiteX503" fmla="*/ 0 w 10718806"/>
              <a:gd name="connsiteY503" fmla="*/ 870307 h 5207650"/>
              <a:gd name="connsiteX504" fmla="*/ 46945 w 10718806"/>
              <a:gd name="connsiteY504" fmla="*/ 843079 h 5207650"/>
              <a:gd name="connsiteX505" fmla="*/ 0 w 10718806"/>
              <a:gd name="connsiteY505" fmla="*/ 815851 h 5207650"/>
              <a:gd name="connsiteX506" fmla="*/ 0 w 10718806"/>
              <a:gd name="connsiteY506" fmla="*/ 812975 h 5207650"/>
              <a:gd name="connsiteX507" fmla="*/ 46945 w 10718806"/>
              <a:gd name="connsiteY507" fmla="*/ 785747 h 5207650"/>
              <a:gd name="connsiteX508" fmla="*/ 0 w 10718806"/>
              <a:gd name="connsiteY508" fmla="*/ 758519 h 5207650"/>
              <a:gd name="connsiteX509" fmla="*/ 0 w 10718806"/>
              <a:gd name="connsiteY509" fmla="*/ 755643 h 5207650"/>
              <a:gd name="connsiteX510" fmla="*/ 46945 w 10718806"/>
              <a:gd name="connsiteY510" fmla="*/ 728415 h 5207650"/>
              <a:gd name="connsiteX511" fmla="*/ 0 w 10718806"/>
              <a:gd name="connsiteY511" fmla="*/ 701187 h 5207650"/>
              <a:gd name="connsiteX512" fmla="*/ 0 w 10718806"/>
              <a:gd name="connsiteY512" fmla="*/ 698311 h 5207650"/>
              <a:gd name="connsiteX513" fmla="*/ 46945 w 10718806"/>
              <a:gd name="connsiteY513" fmla="*/ 671083 h 5207650"/>
              <a:gd name="connsiteX514" fmla="*/ 0 w 10718806"/>
              <a:gd name="connsiteY514" fmla="*/ 643855 h 5207650"/>
              <a:gd name="connsiteX515" fmla="*/ 0 w 10718806"/>
              <a:gd name="connsiteY515" fmla="*/ 640979 h 5207650"/>
              <a:gd name="connsiteX516" fmla="*/ 46945 w 10718806"/>
              <a:gd name="connsiteY516" fmla="*/ 613750 h 5207650"/>
              <a:gd name="connsiteX517" fmla="*/ 0 w 10718806"/>
              <a:gd name="connsiteY517" fmla="*/ 586522 h 5207650"/>
              <a:gd name="connsiteX518" fmla="*/ 0 w 10718806"/>
              <a:gd name="connsiteY518" fmla="*/ 583646 h 5207650"/>
              <a:gd name="connsiteX519" fmla="*/ 46945 w 10718806"/>
              <a:gd name="connsiteY519" fmla="*/ 556418 h 5207650"/>
              <a:gd name="connsiteX520" fmla="*/ 0 w 10718806"/>
              <a:gd name="connsiteY520" fmla="*/ 529190 h 5207650"/>
              <a:gd name="connsiteX521" fmla="*/ 0 w 10718806"/>
              <a:gd name="connsiteY521" fmla="*/ 526314 h 5207650"/>
              <a:gd name="connsiteX522" fmla="*/ 46945 w 10718806"/>
              <a:gd name="connsiteY522" fmla="*/ 499086 h 5207650"/>
              <a:gd name="connsiteX523" fmla="*/ 0 w 10718806"/>
              <a:gd name="connsiteY523" fmla="*/ 471858 h 5207650"/>
              <a:gd name="connsiteX524" fmla="*/ 0 w 10718806"/>
              <a:gd name="connsiteY524" fmla="*/ 468982 h 5207650"/>
              <a:gd name="connsiteX525" fmla="*/ 46945 w 10718806"/>
              <a:gd name="connsiteY525" fmla="*/ 441754 h 5207650"/>
              <a:gd name="connsiteX526" fmla="*/ 0 w 10718806"/>
              <a:gd name="connsiteY526" fmla="*/ 414526 h 5207650"/>
              <a:gd name="connsiteX527" fmla="*/ 0 w 10718806"/>
              <a:gd name="connsiteY527" fmla="*/ 411650 h 5207650"/>
              <a:gd name="connsiteX528" fmla="*/ 46945 w 10718806"/>
              <a:gd name="connsiteY528" fmla="*/ 384422 h 5207650"/>
              <a:gd name="connsiteX529" fmla="*/ 0 w 10718806"/>
              <a:gd name="connsiteY529" fmla="*/ 357194 h 5207650"/>
              <a:gd name="connsiteX530" fmla="*/ 0 w 10718806"/>
              <a:gd name="connsiteY530" fmla="*/ 354318 h 5207650"/>
              <a:gd name="connsiteX531" fmla="*/ 46945 w 10718806"/>
              <a:gd name="connsiteY531" fmla="*/ 327090 h 5207650"/>
              <a:gd name="connsiteX532" fmla="*/ 0 w 10718806"/>
              <a:gd name="connsiteY532" fmla="*/ 299862 h 5207650"/>
              <a:gd name="connsiteX533" fmla="*/ 0 w 10718806"/>
              <a:gd name="connsiteY533" fmla="*/ 296986 h 5207650"/>
              <a:gd name="connsiteX534" fmla="*/ 46945 w 10718806"/>
              <a:gd name="connsiteY534" fmla="*/ 269757 h 5207650"/>
              <a:gd name="connsiteX535" fmla="*/ 0 w 10718806"/>
              <a:gd name="connsiteY535" fmla="*/ 242529 h 5207650"/>
              <a:gd name="connsiteX536" fmla="*/ 0 w 10718806"/>
              <a:gd name="connsiteY536" fmla="*/ 239653 h 5207650"/>
              <a:gd name="connsiteX537" fmla="*/ 46945 w 10718806"/>
              <a:gd name="connsiteY537" fmla="*/ 212425 h 5207650"/>
              <a:gd name="connsiteX538" fmla="*/ 0 w 10718806"/>
              <a:gd name="connsiteY538" fmla="*/ 185197 h 5207650"/>
              <a:gd name="connsiteX539" fmla="*/ 0 w 10718806"/>
              <a:gd name="connsiteY539" fmla="*/ 182321 h 5207650"/>
              <a:gd name="connsiteX540" fmla="*/ 46945 w 10718806"/>
              <a:gd name="connsiteY540" fmla="*/ 155093 h 5207650"/>
              <a:gd name="connsiteX541" fmla="*/ 0 w 10718806"/>
              <a:gd name="connsiteY541" fmla="*/ 127865 h 5207650"/>
              <a:gd name="connsiteX542" fmla="*/ 0 w 10718806"/>
              <a:gd name="connsiteY542" fmla="*/ 124989 h 5207650"/>
              <a:gd name="connsiteX543" fmla="*/ 46945 w 10718806"/>
              <a:gd name="connsiteY543" fmla="*/ 97761 h 5207650"/>
              <a:gd name="connsiteX544" fmla="*/ 0 w 10718806"/>
              <a:gd name="connsiteY544" fmla="*/ 70533 h 5207650"/>
              <a:gd name="connsiteX545" fmla="*/ 0 w 10718806"/>
              <a:gd name="connsiteY545" fmla="*/ 67657 h 5207650"/>
              <a:gd name="connsiteX546" fmla="*/ 46945 w 10718806"/>
              <a:gd name="connsiteY546" fmla="*/ 40429 h 5207650"/>
              <a:gd name="connsiteX547" fmla="*/ 0 w 10718806"/>
              <a:gd name="connsiteY547" fmla="*/ 13201 h 5207650"/>
              <a:gd name="connsiteX548" fmla="*/ 0 w 10718806"/>
              <a:gd name="connsiteY548" fmla="*/ 10325 h 520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10718806" h="5207650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7477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872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85547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21347746">
            <a:off x="-193670" y="1335310"/>
            <a:ext cx="431516" cy="5207651"/>
          </a:xfrm>
          <a:custGeom>
            <a:avLst/>
            <a:gdLst>
              <a:gd name="connsiteX0" fmla="*/ 402811 w 431516"/>
              <a:gd name="connsiteY0" fmla="*/ 0 h 5207651"/>
              <a:gd name="connsiteX1" fmla="*/ 431516 w 431516"/>
              <a:gd name="connsiteY1" fmla="*/ 16649 h 5207651"/>
              <a:gd name="connsiteX2" fmla="*/ 431516 w 431516"/>
              <a:gd name="connsiteY2" fmla="*/ 35799 h 5207651"/>
              <a:gd name="connsiteX3" fmla="*/ 398601 w 431516"/>
              <a:gd name="connsiteY3" fmla="*/ 54890 h 5207651"/>
              <a:gd name="connsiteX4" fmla="*/ 431516 w 431516"/>
              <a:gd name="connsiteY4" fmla="*/ 73982 h 5207651"/>
              <a:gd name="connsiteX5" fmla="*/ 431516 w 431516"/>
              <a:gd name="connsiteY5" fmla="*/ 93132 h 5207651"/>
              <a:gd name="connsiteX6" fmla="*/ 398601 w 431516"/>
              <a:gd name="connsiteY6" fmla="*/ 112223 h 5207651"/>
              <a:gd name="connsiteX7" fmla="*/ 431516 w 431516"/>
              <a:gd name="connsiteY7" fmla="*/ 131314 h 5207651"/>
              <a:gd name="connsiteX8" fmla="*/ 431516 w 431516"/>
              <a:gd name="connsiteY8" fmla="*/ 150464 h 5207651"/>
              <a:gd name="connsiteX9" fmla="*/ 398601 w 431516"/>
              <a:gd name="connsiteY9" fmla="*/ 169555 h 5207651"/>
              <a:gd name="connsiteX10" fmla="*/ 431516 w 431516"/>
              <a:gd name="connsiteY10" fmla="*/ 188646 h 5207651"/>
              <a:gd name="connsiteX11" fmla="*/ 431516 w 431516"/>
              <a:gd name="connsiteY11" fmla="*/ 207796 h 5207651"/>
              <a:gd name="connsiteX12" fmla="*/ 398601 w 431516"/>
              <a:gd name="connsiteY12" fmla="*/ 226887 h 5207651"/>
              <a:gd name="connsiteX13" fmla="*/ 431516 w 431516"/>
              <a:gd name="connsiteY13" fmla="*/ 245978 h 5207651"/>
              <a:gd name="connsiteX14" fmla="*/ 431516 w 431516"/>
              <a:gd name="connsiteY14" fmla="*/ 265128 h 5207651"/>
              <a:gd name="connsiteX15" fmla="*/ 398601 w 431516"/>
              <a:gd name="connsiteY15" fmla="*/ 284219 h 5207651"/>
              <a:gd name="connsiteX16" fmla="*/ 431516 w 431516"/>
              <a:gd name="connsiteY16" fmla="*/ 303310 h 5207651"/>
              <a:gd name="connsiteX17" fmla="*/ 431516 w 431516"/>
              <a:gd name="connsiteY17" fmla="*/ 322460 h 5207651"/>
              <a:gd name="connsiteX18" fmla="*/ 398601 w 431516"/>
              <a:gd name="connsiteY18" fmla="*/ 341551 h 5207651"/>
              <a:gd name="connsiteX19" fmla="*/ 431516 w 431516"/>
              <a:gd name="connsiteY19" fmla="*/ 360642 h 5207651"/>
              <a:gd name="connsiteX20" fmla="*/ 431516 w 431516"/>
              <a:gd name="connsiteY20" fmla="*/ 379792 h 5207651"/>
              <a:gd name="connsiteX21" fmla="*/ 398601 w 431516"/>
              <a:gd name="connsiteY21" fmla="*/ 398883 h 5207651"/>
              <a:gd name="connsiteX22" fmla="*/ 431516 w 431516"/>
              <a:gd name="connsiteY22" fmla="*/ 417975 h 5207651"/>
              <a:gd name="connsiteX23" fmla="*/ 431516 w 431516"/>
              <a:gd name="connsiteY23" fmla="*/ 437125 h 5207651"/>
              <a:gd name="connsiteX24" fmla="*/ 398601 w 431516"/>
              <a:gd name="connsiteY24" fmla="*/ 456216 h 5207651"/>
              <a:gd name="connsiteX25" fmla="*/ 431516 w 431516"/>
              <a:gd name="connsiteY25" fmla="*/ 475307 h 5207651"/>
              <a:gd name="connsiteX26" fmla="*/ 431516 w 431516"/>
              <a:gd name="connsiteY26" fmla="*/ 494457 h 5207651"/>
              <a:gd name="connsiteX27" fmla="*/ 398601 w 431516"/>
              <a:gd name="connsiteY27" fmla="*/ 513548 h 5207651"/>
              <a:gd name="connsiteX28" fmla="*/ 431516 w 431516"/>
              <a:gd name="connsiteY28" fmla="*/ 532639 h 5207651"/>
              <a:gd name="connsiteX29" fmla="*/ 431516 w 431516"/>
              <a:gd name="connsiteY29" fmla="*/ 551789 h 5207651"/>
              <a:gd name="connsiteX30" fmla="*/ 398601 w 431516"/>
              <a:gd name="connsiteY30" fmla="*/ 570880 h 5207651"/>
              <a:gd name="connsiteX31" fmla="*/ 431516 w 431516"/>
              <a:gd name="connsiteY31" fmla="*/ 589971 h 5207651"/>
              <a:gd name="connsiteX32" fmla="*/ 431516 w 431516"/>
              <a:gd name="connsiteY32" fmla="*/ 609121 h 5207651"/>
              <a:gd name="connsiteX33" fmla="*/ 398601 w 431516"/>
              <a:gd name="connsiteY33" fmla="*/ 628212 h 5207651"/>
              <a:gd name="connsiteX34" fmla="*/ 431516 w 431516"/>
              <a:gd name="connsiteY34" fmla="*/ 647303 h 5207651"/>
              <a:gd name="connsiteX35" fmla="*/ 431516 w 431516"/>
              <a:gd name="connsiteY35" fmla="*/ 666454 h 5207651"/>
              <a:gd name="connsiteX36" fmla="*/ 398601 w 431516"/>
              <a:gd name="connsiteY36" fmla="*/ 685545 h 5207651"/>
              <a:gd name="connsiteX37" fmla="*/ 431516 w 431516"/>
              <a:gd name="connsiteY37" fmla="*/ 704635 h 5207651"/>
              <a:gd name="connsiteX38" fmla="*/ 431516 w 431516"/>
              <a:gd name="connsiteY38" fmla="*/ 723786 h 5207651"/>
              <a:gd name="connsiteX39" fmla="*/ 398601 w 431516"/>
              <a:gd name="connsiteY39" fmla="*/ 742877 h 5207651"/>
              <a:gd name="connsiteX40" fmla="*/ 431516 w 431516"/>
              <a:gd name="connsiteY40" fmla="*/ 761967 h 5207651"/>
              <a:gd name="connsiteX41" fmla="*/ 431516 w 431516"/>
              <a:gd name="connsiteY41" fmla="*/ 781118 h 5207651"/>
              <a:gd name="connsiteX42" fmla="*/ 398601 w 431516"/>
              <a:gd name="connsiteY42" fmla="*/ 800209 h 5207651"/>
              <a:gd name="connsiteX43" fmla="*/ 431516 w 431516"/>
              <a:gd name="connsiteY43" fmla="*/ 819300 h 5207651"/>
              <a:gd name="connsiteX44" fmla="*/ 431516 w 431516"/>
              <a:gd name="connsiteY44" fmla="*/ 838451 h 5207651"/>
              <a:gd name="connsiteX45" fmla="*/ 398601 w 431516"/>
              <a:gd name="connsiteY45" fmla="*/ 857541 h 5207651"/>
              <a:gd name="connsiteX46" fmla="*/ 431516 w 431516"/>
              <a:gd name="connsiteY46" fmla="*/ 876632 h 5207651"/>
              <a:gd name="connsiteX47" fmla="*/ 431516 w 431516"/>
              <a:gd name="connsiteY47" fmla="*/ 895782 h 5207651"/>
              <a:gd name="connsiteX48" fmla="*/ 398601 w 431516"/>
              <a:gd name="connsiteY48" fmla="*/ 914873 h 5207651"/>
              <a:gd name="connsiteX49" fmla="*/ 431516 w 431516"/>
              <a:gd name="connsiteY49" fmla="*/ 933964 h 5207651"/>
              <a:gd name="connsiteX50" fmla="*/ 431516 w 431516"/>
              <a:gd name="connsiteY50" fmla="*/ 953114 h 5207651"/>
              <a:gd name="connsiteX51" fmla="*/ 398601 w 431516"/>
              <a:gd name="connsiteY51" fmla="*/ 972205 h 5207651"/>
              <a:gd name="connsiteX52" fmla="*/ 431516 w 431516"/>
              <a:gd name="connsiteY52" fmla="*/ 991297 h 5207651"/>
              <a:gd name="connsiteX53" fmla="*/ 431516 w 431516"/>
              <a:gd name="connsiteY53" fmla="*/ 1010448 h 5207651"/>
              <a:gd name="connsiteX54" fmla="*/ 398601 w 431516"/>
              <a:gd name="connsiteY54" fmla="*/ 1029538 h 5207651"/>
              <a:gd name="connsiteX55" fmla="*/ 431516 w 431516"/>
              <a:gd name="connsiteY55" fmla="*/ 1048629 h 5207651"/>
              <a:gd name="connsiteX56" fmla="*/ 431516 w 431516"/>
              <a:gd name="connsiteY56" fmla="*/ 1067779 h 5207651"/>
              <a:gd name="connsiteX57" fmla="*/ 398601 w 431516"/>
              <a:gd name="connsiteY57" fmla="*/ 1086870 h 5207651"/>
              <a:gd name="connsiteX58" fmla="*/ 431516 w 431516"/>
              <a:gd name="connsiteY58" fmla="*/ 1105961 h 5207651"/>
              <a:gd name="connsiteX59" fmla="*/ 431516 w 431516"/>
              <a:gd name="connsiteY59" fmla="*/ 1125112 h 5207651"/>
              <a:gd name="connsiteX60" fmla="*/ 398601 w 431516"/>
              <a:gd name="connsiteY60" fmla="*/ 1144202 h 5207651"/>
              <a:gd name="connsiteX61" fmla="*/ 431516 w 431516"/>
              <a:gd name="connsiteY61" fmla="*/ 1163293 h 5207651"/>
              <a:gd name="connsiteX62" fmla="*/ 431516 w 431516"/>
              <a:gd name="connsiteY62" fmla="*/ 1182444 h 5207651"/>
              <a:gd name="connsiteX63" fmla="*/ 398601 w 431516"/>
              <a:gd name="connsiteY63" fmla="*/ 1201534 h 5207651"/>
              <a:gd name="connsiteX64" fmla="*/ 431516 w 431516"/>
              <a:gd name="connsiteY64" fmla="*/ 1220625 h 5207651"/>
              <a:gd name="connsiteX65" fmla="*/ 431516 w 431516"/>
              <a:gd name="connsiteY65" fmla="*/ 1239776 h 5207651"/>
              <a:gd name="connsiteX66" fmla="*/ 398601 w 431516"/>
              <a:gd name="connsiteY66" fmla="*/ 1258866 h 5207651"/>
              <a:gd name="connsiteX67" fmla="*/ 431516 w 431516"/>
              <a:gd name="connsiteY67" fmla="*/ 1277957 h 5207651"/>
              <a:gd name="connsiteX68" fmla="*/ 431516 w 431516"/>
              <a:gd name="connsiteY68" fmla="*/ 1297107 h 5207651"/>
              <a:gd name="connsiteX69" fmla="*/ 398601 w 431516"/>
              <a:gd name="connsiteY69" fmla="*/ 1316198 h 5207651"/>
              <a:gd name="connsiteX70" fmla="*/ 431516 w 431516"/>
              <a:gd name="connsiteY70" fmla="*/ 1335289 h 5207651"/>
              <a:gd name="connsiteX71" fmla="*/ 431516 w 431516"/>
              <a:gd name="connsiteY71" fmla="*/ 1354439 h 5207651"/>
              <a:gd name="connsiteX72" fmla="*/ 398601 w 431516"/>
              <a:gd name="connsiteY72" fmla="*/ 1373530 h 5207651"/>
              <a:gd name="connsiteX73" fmla="*/ 431516 w 431516"/>
              <a:gd name="connsiteY73" fmla="*/ 1392622 h 5207651"/>
              <a:gd name="connsiteX74" fmla="*/ 431516 w 431516"/>
              <a:gd name="connsiteY74" fmla="*/ 1411773 h 5207651"/>
              <a:gd name="connsiteX75" fmla="*/ 398601 w 431516"/>
              <a:gd name="connsiteY75" fmla="*/ 1430863 h 5207651"/>
              <a:gd name="connsiteX76" fmla="*/ 431516 w 431516"/>
              <a:gd name="connsiteY76" fmla="*/ 1449954 h 5207651"/>
              <a:gd name="connsiteX77" fmla="*/ 431516 w 431516"/>
              <a:gd name="connsiteY77" fmla="*/ 1469104 h 5207651"/>
              <a:gd name="connsiteX78" fmla="*/ 398601 w 431516"/>
              <a:gd name="connsiteY78" fmla="*/ 1488195 h 5207651"/>
              <a:gd name="connsiteX79" fmla="*/ 431516 w 431516"/>
              <a:gd name="connsiteY79" fmla="*/ 1507286 h 5207651"/>
              <a:gd name="connsiteX80" fmla="*/ 431516 w 431516"/>
              <a:gd name="connsiteY80" fmla="*/ 1526437 h 5207651"/>
              <a:gd name="connsiteX81" fmla="*/ 398601 w 431516"/>
              <a:gd name="connsiteY81" fmla="*/ 1545527 h 5207651"/>
              <a:gd name="connsiteX82" fmla="*/ 431516 w 431516"/>
              <a:gd name="connsiteY82" fmla="*/ 1564618 h 5207651"/>
              <a:gd name="connsiteX83" fmla="*/ 431516 w 431516"/>
              <a:gd name="connsiteY83" fmla="*/ 1583769 h 5207651"/>
              <a:gd name="connsiteX84" fmla="*/ 398601 w 431516"/>
              <a:gd name="connsiteY84" fmla="*/ 1602859 h 5207651"/>
              <a:gd name="connsiteX85" fmla="*/ 431516 w 431516"/>
              <a:gd name="connsiteY85" fmla="*/ 1621951 h 5207651"/>
              <a:gd name="connsiteX86" fmla="*/ 431516 w 431516"/>
              <a:gd name="connsiteY86" fmla="*/ 1641101 h 5207651"/>
              <a:gd name="connsiteX87" fmla="*/ 398601 w 431516"/>
              <a:gd name="connsiteY87" fmla="*/ 1660192 h 5207651"/>
              <a:gd name="connsiteX88" fmla="*/ 431516 w 431516"/>
              <a:gd name="connsiteY88" fmla="*/ 1679283 h 5207651"/>
              <a:gd name="connsiteX89" fmla="*/ 431516 w 431516"/>
              <a:gd name="connsiteY89" fmla="*/ 1698433 h 5207651"/>
              <a:gd name="connsiteX90" fmla="*/ 398601 w 431516"/>
              <a:gd name="connsiteY90" fmla="*/ 1717523 h 5207651"/>
              <a:gd name="connsiteX91" fmla="*/ 431516 w 431516"/>
              <a:gd name="connsiteY91" fmla="*/ 1736615 h 5207651"/>
              <a:gd name="connsiteX92" fmla="*/ 431516 w 431516"/>
              <a:gd name="connsiteY92" fmla="*/ 1755766 h 5207651"/>
              <a:gd name="connsiteX93" fmla="*/ 398601 w 431516"/>
              <a:gd name="connsiteY93" fmla="*/ 1774856 h 5207651"/>
              <a:gd name="connsiteX94" fmla="*/ 431516 w 431516"/>
              <a:gd name="connsiteY94" fmla="*/ 1793947 h 5207651"/>
              <a:gd name="connsiteX95" fmla="*/ 431516 w 431516"/>
              <a:gd name="connsiteY95" fmla="*/ 1813097 h 5207651"/>
              <a:gd name="connsiteX96" fmla="*/ 398601 w 431516"/>
              <a:gd name="connsiteY96" fmla="*/ 1832188 h 5207651"/>
              <a:gd name="connsiteX97" fmla="*/ 431516 w 431516"/>
              <a:gd name="connsiteY97" fmla="*/ 1851279 h 5207651"/>
              <a:gd name="connsiteX98" fmla="*/ 431516 w 431516"/>
              <a:gd name="connsiteY98" fmla="*/ 1870429 h 5207651"/>
              <a:gd name="connsiteX99" fmla="*/ 398601 w 431516"/>
              <a:gd name="connsiteY99" fmla="*/ 1889520 h 5207651"/>
              <a:gd name="connsiteX100" fmla="*/ 431516 w 431516"/>
              <a:gd name="connsiteY100" fmla="*/ 1908611 h 5207651"/>
              <a:gd name="connsiteX101" fmla="*/ 431516 w 431516"/>
              <a:gd name="connsiteY101" fmla="*/ 1927762 h 5207651"/>
              <a:gd name="connsiteX102" fmla="*/ 398601 w 431516"/>
              <a:gd name="connsiteY102" fmla="*/ 1946852 h 5207651"/>
              <a:gd name="connsiteX103" fmla="*/ 431516 w 431516"/>
              <a:gd name="connsiteY103" fmla="*/ 1965944 h 5207651"/>
              <a:gd name="connsiteX104" fmla="*/ 431516 w 431516"/>
              <a:gd name="connsiteY104" fmla="*/ 1985095 h 5207651"/>
              <a:gd name="connsiteX105" fmla="*/ 398601 w 431516"/>
              <a:gd name="connsiteY105" fmla="*/ 2004185 h 5207651"/>
              <a:gd name="connsiteX106" fmla="*/ 431516 w 431516"/>
              <a:gd name="connsiteY106" fmla="*/ 2023276 h 5207651"/>
              <a:gd name="connsiteX107" fmla="*/ 431516 w 431516"/>
              <a:gd name="connsiteY107" fmla="*/ 2042426 h 5207651"/>
              <a:gd name="connsiteX108" fmla="*/ 398601 w 431516"/>
              <a:gd name="connsiteY108" fmla="*/ 2061517 h 5207651"/>
              <a:gd name="connsiteX109" fmla="*/ 431516 w 431516"/>
              <a:gd name="connsiteY109" fmla="*/ 2080608 h 5207651"/>
              <a:gd name="connsiteX110" fmla="*/ 431516 w 431516"/>
              <a:gd name="connsiteY110" fmla="*/ 2099758 h 5207651"/>
              <a:gd name="connsiteX111" fmla="*/ 398601 w 431516"/>
              <a:gd name="connsiteY111" fmla="*/ 2118849 h 5207651"/>
              <a:gd name="connsiteX112" fmla="*/ 431516 w 431516"/>
              <a:gd name="connsiteY112" fmla="*/ 2137940 h 5207651"/>
              <a:gd name="connsiteX113" fmla="*/ 431516 w 431516"/>
              <a:gd name="connsiteY113" fmla="*/ 2161536 h 5207651"/>
              <a:gd name="connsiteX114" fmla="*/ 406265 w 431516"/>
              <a:gd name="connsiteY114" fmla="*/ 2176181 h 5207651"/>
              <a:gd name="connsiteX115" fmla="*/ 431516 w 431516"/>
              <a:gd name="connsiteY115" fmla="*/ 2190827 h 5207651"/>
              <a:gd name="connsiteX116" fmla="*/ 431516 w 431516"/>
              <a:gd name="connsiteY116" fmla="*/ 2218869 h 5207651"/>
              <a:gd name="connsiteX117" fmla="*/ 406265 w 431516"/>
              <a:gd name="connsiteY117" fmla="*/ 2233514 h 5207651"/>
              <a:gd name="connsiteX118" fmla="*/ 431516 w 431516"/>
              <a:gd name="connsiteY118" fmla="*/ 2248159 h 5207651"/>
              <a:gd name="connsiteX119" fmla="*/ 431516 w 431516"/>
              <a:gd name="connsiteY119" fmla="*/ 2276200 h 5207651"/>
              <a:gd name="connsiteX120" fmla="*/ 406265 w 431516"/>
              <a:gd name="connsiteY120" fmla="*/ 2290845 h 5207651"/>
              <a:gd name="connsiteX121" fmla="*/ 431516 w 431516"/>
              <a:gd name="connsiteY121" fmla="*/ 2305491 h 5207651"/>
              <a:gd name="connsiteX122" fmla="*/ 431516 w 431516"/>
              <a:gd name="connsiteY122" fmla="*/ 2333532 h 5207651"/>
              <a:gd name="connsiteX123" fmla="*/ 406265 w 431516"/>
              <a:gd name="connsiteY123" fmla="*/ 2348178 h 5207651"/>
              <a:gd name="connsiteX124" fmla="*/ 431516 w 431516"/>
              <a:gd name="connsiteY124" fmla="*/ 2362824 h 5207651"/>
              <a:gd name="connsiteX125" fmla="*/ 431516 w 431516"/>
              <a:gd name="connsiteY125" fmla="*/ 2390865 h 5207651"/>
              <a:gd name="connsiteX126" fmla="*/ 406265 w 431516"/>
              <a:gd name="connsiteY126" fmla="*/ 2405510 h 5207651"/>
              <a:gd name="connsiteX127" fmla="*/ 431516 w 431516"/>
              <a:gd name="connsiteY127" fmla="*/ 2420156 h 5207651"/>
              <a:gd name="connsiteX128" fmla="*/ 431516 w 431516"/>
              <a:gd name="connsiteY128" fmla="*/ 2448197 h 5207651"/>
              <a:gd name="connsiteX129" fmla="*/ 406265 w 431516"/>
              <a:gd name="connsiteY129" fmla="*/ 2462842 h 5207651"/>
              <a:gd name="connsiteX130" fmla="*/ 431516 w 431516"/>
              <a:gd name="connsiteY130" fmla="*/ 2477488 h 5207651"/>
              <a:gd name="connsiteX131" fmla="*/ 431516 w 431516"/>
              <a:gd name="connsiteY131" fmla="*/ 2505529 h 5207651"/>
              <a:gd name="connsiteX132" fmla="*/ 406265 w 431516"/>
              <a:gd name="connsiteY132" fmla="*/ 2520174 h 5207651"/>
              <a:gd name="connsiteX133" fmla="*/ 431516 w 431516"/>
              <a:gd name="connsiteY133" fmla="*/ 2534820 h 5207651"/>
              <a:gd name="connsiteX134" fmla="*/ 431516 w 431516"/>
              <a:gd name="connsiteY134" fmla="*/ 2562861 h 5207651"/>
              <a:gd name="connsiteX135" fmla="*/ 406265 w 431516"/>
              <a:gd name="connsiteY135" fmla="*/ 2577506 h 5207651"/>
              <a:gd name="connsiteX136" fmla="*/ 431516 w 431516"/>
              <a:gd name="connsiteY136" fmla="*/ 2592152 h 5207651"/>
              <a:gd name="connsiteX137" fmla="*/ 431516 w 431516"/>
              <a:gd name="connsiteY137" fmla="*/ 2620193 h 5207651"/>
              <a:gd name="connsiteX138" fmla="*/ 406265 w 431516"/>
              <a:gd name="connsiteY138" fmla="*/ 2634838 h 5207651"/>
              <a:gd name="connsiteX139" fmla="*/ 431516 w 431516"/>
              <a:gd name="connsiteY139" fmla="*/ 2649484 h 5207651"/>
              <a:gd name="connsiteX140" fmla="*/ 431516 w 431516"/>
              <a:gd name="connsiteY140" fmla="*/ 2677525 h 5207651"/>
              <a:gd name="connsiteX141" fmla="*/ 406265 w 431516"/>
              <a:gd name="connsiteY141" fmla="*/ 2692171 h 5207651"/>
              <a:gd name="connsiteX142" fmla="*/ 431516 w 431516"/>
              <a:gd name="connsiteY142" fmla="*/ 2706817 h 5207651"/>
              <a:gd name="connsiteX143" fmla="*/ 431516 w 431516"/>
              <a:gd name="connsiteY143" fmla="*/ 2734858 h 5207651"/>
              <a:gd name="connsiteX144" fmla="*/ 406265 w 431516"/>
              <a:gd name="connsiteY144" fmla="*/ 2749503 h 5207651"/>
              <a:gd name="connsiteX145" fmla="*/ 431516 w 431516"/>
              <a:gd name="connsiteY145" fmla="*/ 2764149 h 5207651"/>
              <a:gd name="connsiteX146" fmla="*/ 431516 w 431516"/>
              <a:gd name="connsiteY146" fmla="*/ 2792190 h 5207651"/>
              <a:gd name="connsiteX147" fmla="*/ 406265 w 431516"/>
              <a:gd name="connsiteY147" fmla="*/ 2806835 h 5207651"/>
              <a:gd name="connsiteX148" fmla="*/ 431516 w 431516"/>
              <a:gd name="connsiteY148" fmla="*/ 2821481 h 5207651"/>
              <a:gd name="connsiteX149" fmla="*/ 431516 w 431516"/>
              <a:gd name="connsiteY149" fmla="*/ 2849522 h 5207651"/>
              <a:gd name="connsiteX150" fmla="*/ 406265 w 431516"/>
              <a:gd name="connsiteY150" fmla="*/ 2864167 h 5207651"/>
              <a:gd name="connsiteX151" fmla="*/ 431516 w 431516"/>
              <a:gd name="connsiteY151" fmla="*/ 2878813 h 5207651"/>
              <a:gd name="connsiteX152" fmla="*/ 431516 w 431516"/>
              <a:gd name="connsiteY152" fmla="*/ 2906854 h 5207651"/>
              <a:gd name="connsiteX153" fmla="*/ 406265 w 431516"/>
              <a:gd name="connsiteY153" fmla="*/ 2921499 h 5207651"/>
              <a:gd name="connsiteX154" fmla="*/ 431516 w 431516"/>
              <a:gd name="connsiteY154" fmla="*/ 2936145 h 5207651"/>
              <a:gd name="connsiteX155" fmla="*/ 431516 w 431516"/>
              <a:gd name="connsiteY155" fmla="*/ 2964186 h 5207651"/>
              <a:gd name="connsiteX156" fmla="*/ 406265 w 431516"/>
              <a:gd name="connsiteY156" fmla="*/ 2978831 h 5207651"/>
              <a:gd name="connsiteX157" fmla="*/ 431516 w 431516"/>
              <a:gd name="connsiteY157" fmla="*/ 2993478 h 5207651"/>
              <a:gd name="connsiteX158" fmla="*/ 431516 w 431516"/>
              <a:gd name="connsiteY158" fmla="*/ 3021519 h 5207651"/>
              <a:gd name="connsiteX159" fmla="*/ 406265 w 431516"/>
              <a:gd name="connsiteY159" fmla="*/ 3036164 h 5207651"/>
              <a:gd name="connsiteX160" fmla="*/ 431516 w 431516"/>
              <a:gd name="connsiteY160" fmla="*/ 3050810 h 5207651"/>
              <a:gd name="connsiteX161" fmla="*/ 431516 w 431516"/>
              <a:gd name="connsiteY161" fmla="*/ 3078851 h 5207651"/>
              <a:gd name="connsiteX162" fmla="*/ 406265 w 431516"/>
              <a:gd name="connsiteY162" fmla="*/ 3093496 h 5207651"/>
              <a:gd name="connsiteX163" fmla="*/ 431516 w 431516"/>
              <a:gd name="connsiteY163" fmla="*/ 3108142 h 5207651"/>
              <a:gd name="connsiteX164" fmla="*/ 431516 w 431516"/>
              <a:gd name="connsiteY164" fmla="*/ 3136183 h 5207651"/>
              <a:gd name="connsiteX165" fmla="*/ 406265 w 431516"/>
              <a:gd name="connsiteY165" fmla="*/ 3150828 h 5207651"/>
              <a:gd name="connsiteX166" fmla="*/ 431516 w 431516"/>
              <a:gd name="connsiteY166" fmla="*/ 3165474 h 5207651"/>
              <a:gd name="connsiteX167" fmla="*/ 431516 w 431516"/>
              <a:gd name="connsiteY167" fmla="*/ 3193515 h 5207651"/>
              <a:gd name="connsiteX168" fmla="*/ 406265 w 431516"/>
              <a:gd name="connsiteY168" fmla="*/ 3208160 h 5207651"/>
              <a:gd name="connsiteX169" fmla="*/ 431516 w 431516"/>
              <a:gd name="connsiteY169" fmla="*/ 3222806 h 5207651"/>
              <a:gd name="connsiteX170" fmla="*/ 431516 w 431516"/>
              <a:gd name="connsiteY170" fmla="*/ 3250847 h 5207651"/>
              <a:gd name="connsiteX171" fmla="*/ 406265 w 431516"/>
              <a:gd name="connsiteY171" fmla="*/ 3265492 h 5207651"/>
              <a:gd name="connsiteX172" fmla="*/ 431516 w 431516"/>
              <a:gd name="connsiteY172" fmla="*/ 3280138 h 5207651"/>
              <a:gd name="connsiteX173" fmla="*/ 431516 w 431516"/>
              <a:gd name="connsiteY173" fmla="*/ 3308179 h 5207651"/>
              <a:gd name="connsiteX174" fmla="*/ 406265 w 431516"/>
              <a:gd name="connsiteY174" fmla="*/ 3322825 h 5207651"/>
              <a:gd name="connsiteX175" fmla="*/ 431516 w 431516"/>
              <a:gd name="connsiteY175" fmla="*/ 3337471 h 5207651"/>
              <a:gd name="connsiteX176" fmla="*/ 431516 w 431516"/>
              <a:gd name="connsiteY176" fmla="*/ 3365512 h 5207651"/>
              <a:gd name="connsiteX177" fmla="*/ 406265 w 431516"/>
              <a:gd name="connsiteY177" fmla="*/ 3380157 h 5207651"/>
              <a:gd name="connsiteX178" fmla="*/ 431516 w 431516"/>
              <a:gd name="connsiteY178" fmla="*/ 3394803 h 5207651"/>
              <a:gd name="connsiteX179" fmla="*/ 431516 w 431516"/>
              <a:gd name="connsiteY179" fmla="*/ 3422844 h 5207651"/>
              <a:gd name="connsiteX180" fmla="*/ 406265 w 431516"/>
              <a:gd name="connsiteY180" fmla="*/ 3437489 h 5207651"/>
              <a:gd name="connsiteX181" fmla="*/ 431516 w 431516"/>
              <a:gd name="connsiteY181" fmla="*/ 3452135 h 5207651"/>
              <a:gd name="connsiteX182" fmla="*/ 431516 w 431516"/>
              <a:gd name="connsiteY182" fmla="*/ 3480176 h 5207651"/>
              <a:gd name="connsiteX183" fmla="*/ 406265 w 431516"/>
              <a:gd name="connsiteY183" fmla="*/ 3494821 h 5207651"/>
              <a:gd name="connsiteX184" fmla="*/ 431516 w 431516"/>
              <a:gd name="connsiteY184" fmla="*/ 3509467 h 5207651"/>
              <a:gd name="connsiteX185" fmla="*/ 431516 w 431516"/>
              <a:gd name="connsiteY185" fmla="*/ 3537508 h 5207651"/>
              <a:gd name="connsiteX186" fmla="*/ 406265 w 431516"/>
              <a:gd name="connsiteY186" fmla="*/ 3552153 h 5207651"/>
              <a:gd name="connsiteX187" fmla="*/ 431516 w 431516"/>
              <a:gd name="connsiteY187" fmla="*/ 3566799 h 5207651"/>
              <a:gd name="connsiteX188" fmla="*/ 431516 w 431516"/>
              <a:gd name="connsiteY188" fmla="*/ 3594840 h 5207651"/>
              <a:gd name="connsiteX189" fmla="*/ 406265 w 431516"/>
              <a:gd name="connsiteY189" fmla="*/ 3609485 h 5207651"/>
              <a:gd name="connsiteX190" fmla="*/ 431516 w 431516"/>
              <a:gd name="connsiteY190" fmla="*/ 3624131 h 5207651"/>
              <a:gd name="connsiteX191" fmla="*/ 431516 w 431516"/>
              <a:gd name="connsiteY191" fmla="*/ 3652173 h 5207651"/>
              <a:gd name="connsiteX192" fmla="*/ 406265 w 431516"/>
              <a:gd name="connsiteY192" fmla="*/ 3666818 h 5207651"/>
              <a:gd name="connsiteX193" fmla="*/ 431516 w 431516"/>
              <a:gd name="connsiteY193" fmla="*/ 3681464 h 5207651"/>
              <a:gd name="connsiteX194" fmla="*/ 431516 w 431516"/>
              <a:gd name="connsiteY194" fmla="*/ 3709505 h 5207651"/>
              <a:gd name="connsiteX195" fmla="*/ 406265 w 431516"/>
              <a:gd name="connsiteY195" fmla="*/ 3724150 h 5207651"/>
              <a:gd name="connsiteX196" fmla="*/ 431516 w 431516"/>
              <a:gd name="connsiteY196" fmla="*/ 3738796 h 5207651"/>
              <a:gd name="connsiteX197" fmla="*/ 431516 w 431516"/>
              <a:gd name="connsiteY197" fmla="*/ 3766837 h 5207651"/>
              <a:gd name="connsiteX198" fmla="*/ 406265 w 431516"/>
              <a:gd name="connsiteY198" fmla="*/ 3781482 h 5207651"/>
              <a:gd name="connsiteX199" fmla="*/ 431516 w 431516"/>
              <a:gd name="connsiteY199" fmla="*/ 3796128 h 5207651"/>
              <a:gd name="connsiteX200" fmla="*/ 431516 w 431516"/>
              <a:gd name="connsiteY200" fmla="*/ 3824169 h 5207651"/>
              <a:gd name="connsiteX201" fmla="*/ 406265 w 431516"/>
              <a:gd name="connsiteY201" fmla="*/ 3838814 h 5207651"/>
              <a:gd name="connsiteX202" fmla="*/ 431516 w 431516"/>
              <a:gd name="connsiteY202" fmla="*/ 3853460 h 5207651"/>
              <a:gd name="connsiteX203" fmla="*/ 431516 w 431516"/>
              <a:gd name="connsiteY203" fmla="*/ 3881501 h 5207651"/>
              <a:gd name="connsiteX204" fmla="*/ 406265 w 431516"/>
              <a:gd name="connsiteY204" fmla="*/ 3896146 h 5207651"/>
              <a:gd name="connsiteX205" fmla="*/ 431516 w 431516"/>
              <a:gd name="connsiteY205" fmla="*/ 3910792 h 5207651"/>
              <a:gd name="connsiteX206" fmla="*/ 431516 w 431516"/>
              <a:gd name="connsiteY206" fmla="*/ 3938833 h 5207651"/>
              <a:gd name="connsiteX207" fmla="*/ 406265 w 431516"/>
              <a:gd name="connsiteY207" fmla="*/ 3953479 h 5207651"/>
              <a:gd name="connsiteX208" fmla="*/ 431516 w 431516"/>
              <a:gd name="connsiteY208" fmla="*/ 3968125 h 5207651"/>
              <a:gd name="connsiteX209" fmla="*/ 431516 w 431516"/>
              <a:gd name="connsiteY209" fmla="*/ 3996166 h 5207651"/>
              <a:gd name="connsiteX210" fmla="*/ 406265 w 431516"/>
              <a:gd name="connsiteY210" fmla="*/ 4010811 h 5207651"/>
              <a:gd name="connsiteX211" fmla="*/ 431516 w 431516"/>
              <a:gd name="connsiteY211" fmla="*/ 4025457 h 5207651"/>
              <a:gd name="connsiteX212" fmla="*/ 431516 w 431516"/>
              <a:gd name="connsiteY212" fmla="*/ 4053498 h 5207651"/>
              <a:gd name="connsiteX213" fmla="*/ 406265 w 431516"/>
              <a:gd name="connsiteY213" fmla="*/ 4068143 h 5207651"/>
              <a:gd name="connsiteX214" fmla="*/ 431516 w 431516"/>
              <a:gd name="connsiteY214" fmla="*/ 4082789 h 5207651"/>
              <a:gd name="connsiteX215" fmla="*/ 431516 w 431516"/>
              <a:gd name="connsiteY215" fmla="*/ 4110830 h 5207651"/>
              <a:gd name="connsiteX216" fmla="*/ 406265 w 431516"/>
              <a:gd name="connsiteY216" fmla="*/ 4125475 h 5207651"/>
              <a:gd name="connsiteX217" fmla="*/ 431516 w 431516"/>
              <a:gd name="connsiteY217" fmla="*/ 4140121 h 5207651"/>
              <a:gd name="connsiteX218" fmla="*/ 431516 w 431516"/>
              <a:gd name="connsiteY218" fmla="*/ 4168162 h 5207651"/>
              <a:gd name="connsiteX219" fmla="*/ 406265 w 431516"/>
              <a:gd name="connsiteY219" fmla="*/ 4182807 h 5207651"/>
              <a:gd name="connsiteX220" fmla="*/ 431516 w 431516"/>
              <a:gd name="connsiteY220" fmla="*/ 4197453 h 5207651"/>
              <a:gd name="connsiteX221" fmla="*/ 431516 w 431516"/>
              <a:gd name="connsiteY221" fmla="*/ 4225494 h 5207651"/>
              <a:gd name="connsiteX222" fmla="*/ 406265 w 431516"/>
              <a:gd name="connsiteY222" fmla="*/ 4240139 h 5207651"/>
              <a:gd name="connsiteX223" fmla="*/ 431516 w 431516"/>
              <a:gd name="connsiteY223" fmla="*/ 4254785 h 5207651"/>
              <a:gd name="connsiteX224" fmla="*/ 431516 w 431516"/>
              <a:gd name="connsiteY224" fmla="*/ 4282827 h 5207651"/>
              <a:gd name="connsiteX225" fmla="*/ 406265 w 431516"/>
              <a:gd name="connsiteY225" fmla="*/ 4297472 h 5207651"/>
              <a:gd name="connsiteX226" fmla="*/ 431516 w 431516"/>
              <a:gd name="connsiteY226" fmla="*/ 4312118 h 5207651"/>
              <a:gd name="connsiteX227" fmla="*/ 431516 w 431516"/>
              <a:gd name="connsiteY227" fmla="*/ 4340159 h 5207651"/>
              <a:gd name="connsiteX228" fmla="*/ 406265 w 431516"/>
              <a:gd name="connsiteY228" fmla="*/ 4354804 h 5207651"/>
              <a:gd name="connsiteX229" fmla="*/ 431516 w 431516"/>
              <a:gd name="connsiteY229" fmla="*/ 4369450 h 5207651"/>
              <a:gd name="connsiteX230" fmla="*/ 431516 w 431516"/>
              <a:gd name="connsiteY230" fmla="*/ 4397491 h 5207651"/>
              <a:gd name="connsiteX231" fmla="*/ 406265 w 431516"/>
              <a:gd name="connsiteY231" fmla="*/ 4412136 h 5207651"/>
              <a:gd name="connsiteX232" fmla="*/ 431516 w 431516"/>
              <a:gd name="connsiteY232" fmla="*/ 4426782 h 5207651"/>
              <a:gd name="connsiteX233" fmla="*/ 431516 w 431516"/>
              <a:gd name="connsiteY233" fmla="*/ 4454823 h 5207651"/>
              <a:gd name="connsiteX234" fmla="*/ 406265 w 431516"/>
              <a:gd name="connsiteY234" fmla="*/ 4469468 h 5207651"/>
              <a:gd name="connsiteX235" fmla="*/ 431516 w 431516"/>
              <a:gd name="connsiteY235" fmla="*/ 4484114 h 5207651"/>
              <a:gd name="connsiteX236" fmla="*/ 431516 w 431516"/>
              <a:gd name="connsiteY236" fmla="*/ 4512155 h 5207651"/>
              <a:gd name="connsiteX237" fmla="*/ 406265 w 431516"/>
              <a:gd name="connsiteY237" fmla="*/ 4526800 h 5207651"/>
              <a:gd name="connsiteX238" fmla="*/ 431516 w 431516"/>
              <a:gd name="connsiteY238" fmla="*/ 4541446 h 5207651"/>
              <a:gd name="connsiteX239" fmla="*/ 431516 w 431516"/>
              <a:gd name="connsiteY239" fmla="*/ 4569488 h 5207651"/>
              <a:gd name="connsiteX240" fmla="*/ 406265 w 431516"/>
              <a:gd name="connsiteY240" fmla="*/ 4584133 h 5207651"/>
              <a:gd name="connsiteX241" fmla="*/ 431516 w 431516"/>
              <a:gd name="connsiteY241" fmla="*/ 4598779 h 5207651"/>
              <a:gd name="connsiteX242" fmla="*/ 431516 w 431516"/>
              <a:gd name="connsiteY242" fmla="*/ 4626820 h 5207651"/>
              <a:gd name="connsiteX243" fmla="*/ 406265 w 431516"/>
              <a:gd name="connsiteY243" fmla="*/ 4641465 h 5207651"/>
              <a:gd name="connsiteX244" fmla="*/ 431516 w 431516"/>
              <a:gd name="connsiteY244" fmla="*/ 4656111 h 5207651"/>
              <a:gd name="connsiteX245" fmla="*/ 431516 w 431516"/>
              <a:gd name="connsiteY245" fmla="*/ 4679758 h 5207651"/>
              <a:gd name="connsiteX246" fmla="*/ 398689 w 431516"/>
              <a:gd name="connsiteY246" fmla="*/ 4698797 h 5207651"/>
              <a:gd name="connsiteX247" fmla="*/ 431516 w 431516"/>
              <a:gd name="connsiteY247" fmla="*/ 4717838 h 5207651"/>
              <a:gd name="connsiteX248" fmla="*/ 431516 w 431516"/>
              <a:gd name="connsiteY248" fmla="*/ 4737091 h 5207651"/>
              <a:gd name="connsiteX249" fmla="*/ 398689 w 431516"/>
              <a:gd name="connsiteY249" fmla="*/ 4756131 h 5207651"/>
              <a:gd name="connsiteX250" fmla="*/ 431516 w 431516"/>
              <a:gd name="connsiteY250" fmla="*/ 4775170 h 5207651"/>
              <a:gd name="connsiteX251" fmla="*/ 431516 w 431516"/>
              <a:gd name="connsiteY251" fmla="*/ 4794423 h 5207651"/>
              <a:gd name="connsiteX252" fmla="*/ 398689 w 431516"/>
              <a:gd name="connsiteY252" fmla="*/ 4813462 h 5207651"/>
              <a:gd name="connsiteX253" fmla="*/ 431516 w 431516"/>
              <a:gd name="connsiteY253" fmla="*/ 4832502 h 5207651"/>
              <a:gd name="connsiteX254" fmla="*/ 431516 w 431516"/>
              <a:gd name="connsiteY254" fmla="*/ 4851755 h 5207651"/>
              <a:gd name="connsiteX255" fmla="*/ 398689 w 431516"/>
              <a:gd name="connsiteY255" fmla="*/ 4870794 h 5207651"/>
              <a:gd name="connsiteX256" fmla="*/ 431516 w 431516"/>
              <a:gd name="connsiteY256" fmla="*/ 4889834 h 5207651"/>
              <a:gd name="connsiteX257" fmla="*/ 431516 w 431516"/>
              <a:gd name="connsiteY257" fmla="*/ 4909087 h 5207651"/>
              <a:gd name="connsiteX258" fmla="*/ 398689 w 431516"/>
              <a:gd name="connsiteY258" fmla="*/ 4928126 h 5207651"/>
              <a:gd name="connsiteX259" fmla="*/ 431516 w 431516"/>
              <a:gd name="connsiteY259" fmla="*/ 4947166 h 5207651"/>
              <a:gd name="connsiteX260" fmla="*/ 431516 w 431516"/>
              <a:gd name="connsiteY260" fmla="*/ 4966419 h 5207651"/>
              <a:gd name="connsiteX261" fmla="*/ 398689 w 431516"/>
              <a:gd name="connsiteY261" fmla="*/ 4985458 h 5207651"/>
              <a:gd name="connsiteX262" fmla="*/ 431516 w 431516"/>
              <a:gd name="connsiteY262" fmla="*/ 5004498 h 5207651"/>
              <a:gd name="connsiteX263" fmla="*/ 431516 w 431516"/>
              <a:gd name="connsiteY263" fmla="*/ 5023751 h 5207651"/>
              <a:gd name="connsiteX264" fmla="*/ 398689 w 431516"/>
              <a:gd name="connsiteY264" fmla="*/ 5042790 h 5207651"/>
              <a:gd name="connsiteX265" fmla="*/ 431516 w 431516"/>
              <a:gd name="connsiteY265" fmla="*/ 5061831 h 5207651"/>
              <a:gd name="connsiteX266" fmla="*/ 431516 w 431516"/>
              <a:gd name="connsiteY266" fmla="*/ 5081084 h 5207651"/>
              <a:gd name="connsiteX267" fmla="*/ 398689 w 431516"/>
              <a:gd name="connsiteY267" fmla="*/ 5100123 h 5207651"/>
              <a:gd name="connsiteX268" fmla="*/ 431516 w 431516"/>
              <a:gd name="connsiteY268" fmla="*/ 5119163 h 5207651"/>
              <a:gd name="connsiteX269" fmla="*/ 431516 w 431516"/>
              <a:gd name="connsiteY269" fmla="*/ 5138416 h 5207651"/>
              <a:gd name="connsiteX270" fmla="*/ 398689 w 431516"/>
              <a:gd name="connsiteY270" fmla="*/ 5157455 h 5207651"/>
              <a:gd name="connsiteX271" fmla="*/ 431516 w 431516"/>
              <a:gd name="connsiteY271" fmla="*/ 5176495 h 5207651"/>
              <a:gd name="connsiteX272" fmla="*/ 431516 w 431516"/>
              <a:gd name="connsiteY272" fmla="*/ 5195748 h 5207651"/>
              <a:gd name="connsiteX273" fmla="*/ 410994 w 431516"/>
              <a:gd name="connsiteY273" fmla="*/ 5207650 h 5207651"/>
              <a:gd name="connsiteX274" fmla="*/ 0 w 431516"/>
              <a:gd name="connsiteY274" fmla="*/ 5207651 h 5207651"/>
              <a:gd name="connsiteX275" fmla="*/ 382813 w 431516"/>
              <a:gd name="connsiteY275" fmla="*/ 0 h 52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431516" h="5207651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21573" y="2502792"/>
            <a:ext cx="10279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에이브로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표현하는 </a:t>
            </a:r>
            <a:r>
              <a:rPr lang="ko-KR" altLang="en-US" dirty="0" err="1" smtClean="0"/>
              <a:t>에이브로</a:t>
            </a:r>
            <a:r>
              <a:rPr lang="ko-KR" altLang="en-US" dirty="0" smtClean="0"/>
              <a:t> 언어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개별 프로그래밍 언어에 따라 다르다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Avro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double = double in</a:t>
            </a:r>
            <a:r>
              <a:rPr lang="ko-KR" altLang="en-US" dirty="0" smtClean="0"/>
              <a:t> </a:t>
            </a:r>
            <a:r>
              <a:rPr lang="en-US" altLang="ko-KR" dirty="0" smtClean="0"/>
              <a:t>[C, C++, JAVA] / float in python / Float in Ruby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하나 이상의 표현이나 </a:t>
            </a:r>
            <a:r>
              <a:rPr lang="ko-KR" altLang="en-US" dirty="0" err="1" smtClean="0"/>
              <a:t>매핑이</a:t>
            </a:r>
            <a:r>
              <a:rPr lang="ko-KR" altLang="en-US" dirty="0" smtClean="0"/>
              <a:t> 있을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동적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java)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런타임 직전에 스키마를 결정할 수 없을 때 </a:t>
            </a:r>
            <a:r>
              <a:rPr lang="ko-KR" altLang="en-US" dirty="0" smtClean="0">
                <a:solidFill>
                  <a:srgbClr val="FF0000"/>
                </a:solidFill>
              </a:rPr>
              <a:t>동적 </a:t>
            </a:r>
            <a:r>
              <a:rPr lang="ko-KR" altLang="en-US" dirty="0" err="1" smtClean="0">
                <a:solidFill>
                  <a:srgbClr val="FF0000"/>
                </a:solidFill>
              </a:rPr>
              <a:t>매핑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구체적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구현체는 </a:t>
            </a:r>
            <a:r>
              <a:rPr lang="ko-KR" altLang="en-US" dirty="0" err="1" smtClean="0"/>
              <a:t>에이브로</a:t>
            </a:r>
            <a:r>
              <a:rPr lang="ko-KR" altLang="en-US" dirty="0" smtClean="0"/>
              <a:t> 스키마의 데이터를 표현하는 코드를 생성한다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리플랙션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하둡이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기반이기 때문에 </a:t>
            </a:r>
            <a:r>
              <a:rPr lang="ko-KR" altLang="en-US" dirty="0" err="1" smtClean="0"/>
              <a:t>에이브로의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기존의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리플랙션은</a:t>
            </a:r>
            <a:r>
              <a:rPr lang="ko-KR" altLang="en-US" dirty="0" smtClean="0">
                <a:sym typeface="Wingdings" panose="05000000000000000000" pitchFamily="2" charset="2"/>
              </a:rPr>
              <a:t> 성능이 아닌 호환성을 위해 만들어졌기 때문에 항상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70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1199" y="482276"/>
            <a:ext cx="1021114" cy="1028535"/>
            <a:chOff x="534057" y="281519"/>
            <a:chExt cx="1671895" cy="1684045"/>
          </a:xfrm>
        </p:grpSpPr>
        <p:sp>
          <p:nvSpPr>
            <p:cNvPr id="42" name="타원 41"/>
            <p:cNvSpPr/>
            <p:nvPr/>
          </p:nvSpPr>
          <p:spPr>
            <a:xfrm rot="3702166">
              <a:off x="566753" y="659910"/>
              <a:ext cx="1457608" cy="1153700"/>
            </a:xfrm>
            <a:prstGeom prst="ellips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 rot="20849481">
              <a:off x="575836" y="495115"/>
              <a:ext cx="1184036" cy="105294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4057" y="523155"/>
              <a:ext cx="1052945" cy="1052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2916" y="865874"/>
              <a:ext cx="367506" cy="367506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  <a:effectLst>
              <a:innerShdw dist="1143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723978">
              <a:off x="1151599" y="466684"/>
              <a:ext cx="1054353" cy="172269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65279" y="281519"/>
              <a:ext cx="1041665" cy="250871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21573" y="326230"/>
            <a:ext cx="10618002" cy="44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12.2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인메모리</a:t>
            </a:r>
            <a:r>
              <a:rPr lang="ko-KR" altLang="en-US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직렬화와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역직렬화</a:t>
            </a:r>
            <a:endParaRPr lang="en-US" altLang="ko-KR" sz="2400" kern="0" dirty="0">
              <a:solidFill>
                <a:srgbClr val="54659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924579" y="470004"/>
            <a:ext cx="440767" cy="15322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581647" y="934274"/>
            <a:ext cx="69926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800" kern="0" dirty="0" err="1" smtClean="0">
                <a:solidFill>
                  <a:prstClr val="white"/>
                </a:solidFill>
              </a:rPr>
              <a:t>에이브로는</a:t>
            </a:r>
            <a:r>
              <a:rPr lang="ko-KR" altLang="en-US" sz="800" kern="0" dirty="0" smtClean="0">
                <a:solidFill>
                  <a:prstClr val="white"/>
                </a:solidFill>
              </a:rPr>
              <a:t> 직렬화</a:t>
            </a:r>
            <a:r>
              <a:rPr lang="en-US" altLang="ko-KR" sz="800" kern="0" dirty="0" smtClean="0">
                <a:solidFill>
                  <a:prstClr val="white"/>
                </a:solidFill>
              </a:rPr>
              <a:t>/</a:t>
            </a:r>
            <a:r>
              <a:rPr lang="ko-KR" altLang="en-US" sz="800" kern="0" dirty="0" err="1" smtClean="0">
                <a:solidFill>
                  <a:prstClr val="white"/>
                </a:solidFill>
              </a:rPr>
              <a:t>역직렬화</a:t>
            </a:r>
            <a:r>
              <a:rPr lang="ko-KR" altLang="en-US" sz="800" kern="0" dirty="0" smtClean="0">
                <a:solidFill>
                  <a:prstClr val="white"/>
                </a:solidFill>
              </a:rPr>
              <a:t> </a:t>
            </a:r>
            <a:r>
              <a:rPr lang="en-US" altLang="ko-KR" sz="800" kern="0" dirty="0" smtClean="0">
                <a:solidFill>
                  <a:prstClr val="white"/>
                </a:solidFill>
              </a:rPr>
              <a:t>API</a:t>
            </a:r>
            <a:r>
              <a:rPr lang="ko-KR" altLang="en-US" sz="800" kern="0" dirty="0" smtClean="0">
                <a:solidFill>
                  <a:prstClr val="white"/>
                </a:solidFill>
              </a:rPr>
              <a:t>를 </a:t>
            </a:r>
            <a:r>
              <a:rPr lang="ko-KR" altLang="en-US" sz="800" kern="0" dirty="0" smtClean="0">
                <a:solidFill>
                  <a:prstClr val="white"/>
                </a:solidFill>
              </a:rPr>
              <a:t>지원하기 때문에 </a:t>
            </a:r>
            <a:r>
              <a:rPr lang="ko-KR" altLang="en-US" sz="800" kern="0" dirty="0" err="1" smtClean="0">
                <a:solidFill>
                  <a:prstClr val="white"/>
                </a:solidFill>
              </a:rPr>
              <a:t>메시징</a:t>
            </a:r>
            <a:r>
              <a:rPr lang="ko-KR" altLang="en-US" sz="800" kern="0" dirty="0" smtClean="0">
                <a:solidFill>
                  <a:prstClr val="white"/>
                </a:solidFill>
              </a:rPr>
              <a:t> 시스템과 같이 구성 포맷이 미리 정의된 기존 시스템과 </a:t>
            </a:r>
            <a:r>
              <a:rPr lang="ko-KR" altLang="en-US" sz="800" kern="0" dirty="0" err="1" smtClean="0">
                <a:solidFill>
                  <a:prstClr val="white"/>
                </a:solidFill>
              </a:rPr>
              <a:t>에이브로를</a:t>
            </a:r>
            <a:r>
              <a:rPr lang="ko-KR" altLang="en-US" sz="800" kern="0" dirty="0" smtClean="0">
                <a:solidFill>
                  <a:prstClr val="white"/>
                </a:solidFill>
              </a:rPr>
              <a:t> 쉽게 통합할 수 있다</a:t>
            </a:r>
            <a:r>
              <a:rPr lang="en-US" altLang="ko-KR" sz="800" kern="0" dirty="0" smtClean="0">
                <a:solidFill>
                  <a:prstClr val="white"/>
                </a:solidFill>
              </a:rPr>
              <a:t>.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120769" y="1344122"/>
            <a:ext cx="10718806" cy="5207650"/>
          </a:xfrm>
          <a:custGeom>
            <a:avLst/>
            <a:gdLst>
              <a:gd name="connsiteX0" fmla="*/ 17802 w 10718806"/>
              <a:gd name="connsiteY0" fmla="*/ 0 h 5207650"/>
              <a:gd name="connsiteX1" fmla="*/ 10690101 w 10718806"/>
              <a:gd name="connsiteY1" fmla="*/ 0 h 5207650"/>
              <a:gd name="connsiteX2" fmla="*/ 10718806 w 10718806"/>
              <a:gd name="connsiteY2" fmla="*/ 16649 h 5207650"/>
              <a:gd name="connsiteX3" fmla="*/ 10718806 w 10718806"/>
              <a:gd name="connsiteY3" fmla="*/ 35799 h 5207650"/>
              <a:gd name="connsiteX4" fmla="*/ 10685891 w 10718806"/>
              <a:gd name="connsiteY4" fmla="*/ 54890 h 5207650"/>
              <a:gd name="connsiteX5" fmla="*/ 10718806 w 10718806"/>
              <a:gd name="connsiteY5" fmla="*/ 73982 h 5207650"/>
              <a:gd name="connsiteX6" fmla="*/ 10718806 w 10718806"/>
              <a:gd name="connsiteY6" fmla="*/ 93132 h 5207650"/>
              <a:gd name="connsiteX7" fmla="*/ 10685891 w 10718806"/>
              <a:gd name="connsiteY7" fmla="*/ 112223 h 5207650"/>
              <a:gd name="connsiteX8" fmla="*/ 10718806 w 10718806"/>
              <a:gd name="connsiteY8" fmla="*/ 131314 h 5207650"/>
              <a:gd name="connsiteX9" fmla="*/ 10718806 w 10718806"/>
              <a:gd name="connsiteY9" fmla="*/ 150464 h 5207650"/>
              <a:gd name="connsiteX10" fmla="*/ 10685891 w 10718806"/>
              <a:gd name="connsiteY10" fmla="*/ 169555 h 5207650"/>
              <a:gd name="connsiteX11" fmla="*/ 10718806 w 10718806"/>
              <a:gd name="connsiteY11" fmla="*/ 188646 h 5207650"/>
              <a:gd name="connsiteX12" fmla="*/ 10718806 w 10718806"/>
              <a:gd name="connsiteY12" fmla="*/ 207796 h 5207650"/>
              <a:gd name="connsiteX13" fmla="*/ 10685891 w 10718806"/>
              <a:gd name="connsiteY13" fmla="*/ 226887 h 5207650"/>
              <a:gd name="connsiteX14" fmla="*/ 10718806 w 10718806"/>
              <a:gd name="connsiteY14" fmla="*/ 245978 h 5207650"/>
              <a:gd name="connsiteX15" fmla="*/ 10718806 w 10718806"/>
              <a:gd name="connsiteY15" fmla="*/ 265128 h 5207650"/>
              <a:gd name="connsiteX16" fmla="*/ 10685891 w 10718806"/>
              <a:gd name="connsiteY16" fmla="*/ 284219 h 5207650"/>
              <a:gd name="connsiteX17" fmla="*/ 10718806 w 10718806"/>
              <a:gd name="connsiteY17" fmla="*/ 303310 h 5207650"/>
              <a:gd name="connsiteX18" fmla="*/ 10718806 w 10718806"/>
              <a:gd name="connsiteY18" fmla="*/ 322460 h 5207650"/>
              <a:gd name="connsiteX19" fmla="*/ 10685891 w 10718806"/>
              <a:gd name="connsiteY19" fmla="*/ 341551 h 5207650"/>
              <a:gd name="connsiteX20" fmla="*/ 10718806 w 10718806"/>
              <a:gd name="connsiteY20" fmla="*/ 360642 h 5207650"/>
              <a:gd name="connsiteX21" fmla="*/ 10718806 w 10718806"/>
              <a:gd name="connsiteY21" fmla="*/ 379792 h 5207650"/>
              <a:gd name="connsiteX22" fmla="*/ 10685891 w 10718806"/>
              <a:gd name="connsiteY22" fmla="*/ 398883 h 5207650"/>
              <a:gd name="connsiteX23" fmla="*/ 10718806 w 10718806"/>
              <a:gd name="connsiteY23" fmla="*/ 417975 h 5207650"/>
              <a:gd name="connsiteX24" fmla="*/ 10718806 w 10718806"/>
              <a:gd name="connsiteY24" fmla="*/ 437125 h 5207650"/>
              <a:gd name="connsiteX25" fmla="*/ 10685891 w 10718806"/>
              <a:gd name="connsiteY25" fmla="*/ 456216 h 5207650"/>
              <a:gd name="connsiteX26" fmla="*/ 10718806 w 10718806"/>
              <a:gd name="connsiteY26" fmla="*/ 475307 h 5207650"/>
              <a:gd name="connsiteX27" fmla="*/ 10718806 w 10718806"/>
              <a:gd name="connsiteY27" fmla="*/ 494457 h 5207650"/>
              <a:gd name="connsiteX28" fmla="*/ 10685891 w 10718806"/>
              <a:gd name="connsiteY28" fmla="*/ 513548 h 5207650"/>
              <a:gd name="connsiteX29" fmla="*/ 10718806 w 10718806"/>
              <a:gd name="connsiteY29" fmla="*/ 532639 h 5207650"/>
              <a:gd name="connsiteX30" fmla="*/ 10718806 w 10718806"/>
              <a:gd name="connsiteY30" fmla="*/ 551789 h 5207650"/>
              <a:gd name="connsiteX31" fmla="*/ 10685891 w 10718806"/>
              <a:gd name="connsiteY31" fmla="*/ 570880 h 5207650"/>
              <a:gd name="connsiteX32" fmla="*/ 10718806 w 10718806"/>
              <a:gd name="connsiteY32" fmla="*/ 589971 h 5207650"/>
              <a:gd name="connsiteX33" fmla="*/ 10718806 w 10718806"/>
              <a:gd name="connsiteY33" fmla="*/ 609121 h 5207650"/>
              <a:gd name="connsiteX34" fmla="*/ 10685891 w 10718806"/>
              <a:gd name="connsiteY34" fmla="*/ 628212 h 5207650"/>
              <a:gd name="connsiteX35" fmla="*/ 10718806 w 10718806"/>
              <a:gd name="connsiteY35" fmla="*/ 647303 h 5207650"/>
              <a:gd name="connsiteX36" fmla="*/ 10718806 w 10718806"/>
              <a:gd name="connsiteY36" fmla="*/ 666454 h 5207650"/>
              <a:gd name="connsiteX37" fmla="*/ 10685891 w 10718806"/>
              <a:gd name="connsiteY37" fmla="*/ 685545 h 5207650"/>
              <a:gd name="connsiteX38" fmla="*/ 10718806 w 10718806"/>
              <a:gd name="connsiteY38" fmla="*/ 704635 h 5207650"/>
              <a:gd name="connsiteX39" fmla="*/ 10718806 w 10718806"/>
              <a:gd name="connsiteY39" fmla="*/ 723786 h 5207650"/>
              <a:gd name="connsiteX40" fmla="*/ 10685891 w 10718806"/>
              <a:gd name="connsiteY40" fmla="*/ 742877 h 5207650"/>
              <a:gd name="connsiteX41" fmla="*/ 10718806 w 10718806"/>
              <a:gd name="connsiteY41" fmla="*/ 761967 h 5207650"/>
              <a:gd name="connsiteX42" fmla="*/ 10718806 w 10718806"/>
              <a:gd name="connsiteY42" fmla="*/ 781118 h 5207650"/>
              <a:gd name="connsiteX43" fmla="*/ 10685891 w 10718806"/>
              <a:gd name="connsiteY43" fmla="*/ 800209 h 5207650"/>
              <a:gd name="connsiteX44" fmla="*/ 10718806 w 10718806"/>
              <a:gd name="connsiteY44" fmla="*/ 819300 h 5207650"/>
              <a:gd name="connsiteX45" fmla="*/ 10718806 w 10718806"/>
              <a:gd name="connsiteY45" fmla="*/ 838451 h 5207650"/>
              <a:gd name="connsiteX46" fmla="*/ 10685891 w 10718806"/>
              <a:gd name="connsiteY46" fmla="*/ 857541 h 5207650"/>
              <a:gd name="connsiteX47" fmla="*/ 10718806 w 10718806"/>
              <a:gd name="connsiteY47" fmla="*/ 876632 h 5207650"/>
              <a:gd name="connsiteX48" fmla="*/ 10718806 w 10718806"/>
              <a:gd name="connsiteY48" fmla="*/ 895782 h 5207650"/>
              <a:gd name="connsiteX49" fmla="*/ 10685891 w 10718806"/>
              <a:gd name="connsiteY49" fmla="*/ 914873 h 5207650"/>
              <a:gd name="connsiteX50" fmla="*/ 10718806 w 10718806"/>
              <a:gd name="connsiteY50" fmla="*/ 933964 h 5207650"/>
              <a:gd name="connsiteX51" fmla="*/ 10718806 w 10718806"/>
              <a:gd name="connsiteY51" fmla="*/ 953114 h 5207650"/>
              <a:gd name="connsiteX52" fmla="*/ 10685891 w 10718806"/>
              <a:gd name="connsiteY52" fmla="*/ 972205 h 5207650"/>
              <a:gd name="connsiteX53" fmla="*/ 10718806 w 10718806"/>
              <a:gd name="connsiteY53" fmla="*/ 991297 h 5207650"/>
              <a:gd name="connsiteX54" fmla="*/ 10718806 w 10718806"/>
              <a:gd name="connsiteY54" fmla="*/ 1010448 h 5207650"/>
              <a:gd name="connsiteX55" fmla="*/ 10685891 w 10718806"/>
              <a:gd name="connsiteY55" fmla="*/ 1029538 h 5207650"/>
              <a:gd name="connsiteX56" fmla="*/ 10718806 w 10718806"/>
              <a:gd name="connsiteY56" fmla="*/ 1048629 h 5207650"/>
              <a:gd name="connsiteX57" fmla="*/ 10718806 w 10718806"/>
              <a:gd name="connsiteY57" fmla="*/ 1067779 h 5207650"/>
              <a:gd name="connsiteX58" fmla="*/ 10685891 w 10718806"/>
              <a:gd name="connsiteY58" fmla="*/ 1086870 h 5207650"/>
              <a:gd name="connsiteX59" fmla="*/ 10718806 w 10718806"/>
              <a:gd name="connsiteY59" fmla="*/ 1105961 h 5207650"/>
              <a:gd name="connsiteX60" fmla="*/ 10718806 w 10718806"/>
              <a:gd name="connsiteY60" fmla="*/ 1125112 h 5207650"/>
              <a:gd name="connsiteX61" fmla="*/ 10685891 w 10718806"/>
              <a:gd name="connsiteY61" fmla="*/ 1144202 h 5207650"/>
              <a:gd name="connsiteX62" fmla="*/ 10718806 w 10718806"/>
              <a:gd name="connsiteY62" fmla="*/ 1163293 h 5207650"/>
              <a:gd name="connsiteX63" fmla="*/ 10718806 w 10718806"/>
              <a:gd name="connsiteY63" fmla="*/ 1182444 h 5207650"/>
              <a:gd name="connsiteX64" fmla="*/ 10685891 w 10718806"/>
              <a:gd name="connsiteY64" fmla="*/ 1201534 h 5207650"/>
              <a:gd name="connsiteX65" fmla="*/ 10718806 w 10718806"/>
              <a:gd name="connsiteY65" fmla="*/ 1220625 h 5207650"/>
              <a:gd name="connsiteX66" fmla="*/ 10718806 w 10718806"/>
              <a:gd name="connsiteY66" fmla="*/ 1239776 h 5207650"/>
              <a:gd name="connsiteX67" fmla="*/ 10685891 w 10718806"/>
              <a:gd name="connsiteY67" fmla="*/ 1258866 h 5207650"/>
              <a:gd name="connsiteX68" fmla="*/ 10718806 w 10718806"/>
              <a:gd name="connsiteY68" fmla="*/ 1277957 h 5207650"/>
              <a:gd name="connsiteX69" fmla="*/ 10718806 w 10718806"/>
              <a:gd name="connsiteY69" fmla="*/ 1297107 h 5207650"/>
              <a:gd name="connsiteX70" fmla="*/ 10685891 w 10718806"/>
              <a:gd name="connsiteY70" fmla="*/ 1316198 h 5207650"/>
              <a:gd name="connsiteX71" fmla="*/ 10718806 w 10718806"/>
              <a:gd name="connsiteY71" fmla="*/ 1335289 h 5207650"/>
              <a:gd name="connsiteX72" fmla="*/ 10718806 w 10718806"/>
              <a:gd name="connsiteY72" fmla="*/ 1354439 h 5207650"/>
              <a:gd name="connsiteX73" fmla="*/ 10685891 w 10718806"/>
              <a:gd name="connsiteY73" fmla="*/ 1373530 h 5207650"/>
              <a:gd name="connsiteX74" fmla="*/ 10718806 w 10718806"/>
              <a:gd name="connsiteY74" fmla="*/ 1392622 h 5207650"/>
              <a:gd name="connsiteX75" fmla="*/ 10718806 w 10718806"/>
              <a:gd name="connsiteY75" fmla="*/ 1411773 h 5207650"/>
              <a:gd name="connsiteX76" fmla="*/ 10685891 w 10718806"/>
              <a:gd name="connsiteY76" fmla="*/ 1430863 h 5207650"/>
              <a:gd name="connsiteX77" fmla="*/ 10718806 w 10718806"/>
              <a:gd name="connsiteY77" fmla="*/ 1449954 h 5207650"/>
              <a:gd name="connsiteX78" fmla="*/ 10718806 w 10718806"/>
              <a:gd name="connsiteY78" fmla="*/ 1469104 h 5207650"/>
              <a:gd name="connsiteX79" fmla="*/ 10685891 w 10718806"/>
              <a:gd name="connsiteY79" fmla="*/ 1488195 h 5207650"/>
              <a:gd name="connsiteX80" fmla="*/ 10718806 w 10718806"/>
              <a:gd name="connsiteY80" fmla="*/ 1507286 h 5207650"/>
              <a:gd name="connsiteX81" fmla="*/ 10718806 w 10718806"/>
              <a:gd name="connsiteY81" fmla="*/ 1526437 h 5207650"/>
              <a:gd name="connsiteX82" fmla="*/ 10685891 w 10718806"/>
              <a:gd name="connsiteY82" fmla="*/ 1545527 h 5207650"/>
              <a:gd name="connsiteX83" fmla="*/ 10718806 w 10718806"/>
              <a:gd name="connsiteY83" fmla="*/ 1564618 h 5207650"/>
              <a:gd name="connsiteX84" fmla="*/ 10718806 w 10718806"/>
              <a:gd name="connsiteY84" fmla="*/ 1583769 h 5207650"/>
              <a:gd name="connsiteX85" fmla="*/ 10685891 w 10718806"/>
              <a:gd name="connsiteY85" fmla="*/ 1602859 h 5207650"/>
              <a:gd name="connsiteX86" fmla="*/ 10718806 w 10718806"/>
              <a:gd name="connsiteY86" fmla="*/ 1621951 h 5207650"/>
              <a:gd name="connsiteX87" fmla="*/ 10718806 w 10718806"/>
              <a:gd name="connsiteY87" fmla="*/ 1641101 h 5207650"/>
              <a:gd name="connsiteX88" fmla="*/ 10685891 w 10718806"/>
              <a:gd name="connsiteY88" fmla="*/ 1660192 h 5207650"/>
              <a:gd name="connsiteX89" fmla="*/ 10718806 w 10718806"/>
              <a:gd name="connsiteY89" fmla="*/ 1679283 h 5207650"/>
              <a:gd name="connsiteX90" fmla="*/ 10718806 w 10718806"/>
              <a:gd name="connsiteY90" fmla="*/ 1698433 h 5207650"/>
              <a:gd name="connsiteX91" fmla="*/ 10685891 w 10718806"/>
              <a:gd name="connsiteY91" fmla="*/ 1717523 h 5207650"/>
              <a:gd name="connsiteX92" fmla="*/ 10718806 w 10718806"/>
              <a:gd name="connsiteY92" fmla="*/ 1736615 h 5207650"/>
              <a:gd name="connsiteX93" fmla="*/ 10718806 w 10718806"/>
              <a:gd name="connsiteY93" fmla="*/ 1755766 h 5207650"/>
              <a:gd name="connsiteX94" fmla="*/ 10685891 w 10718806"/>
              <a:gd name="connsiteY94" fmla="*/ 1774856 h 5207650"/>
              <a:gd name="connsiteX95" fmla="*/ 10718806 w 10718806"/>
              <a:gd name="connsiteY95" fmla="*/ 1793947 h 5207650"/>
              <a:gd name="connsiteX96" fmla="*/ 10718806 w 10718806"/>
              <a:gd name="connsiteY96" fmla="*/ 1813097 h 5207650"/>
              <a:gd name="connsiteX97" fmla="*/ 10685891 w 10718806"/>
              <a:gd name="connsiteY97" fmla="*/ 1832188 h 5207650"/>
              <a:gd name="connsiteX98" fmla="*/ 10718806 w 10718806"/>
              <a:gd name="connsiteY98" fmla="*/ 1851279 h 5207650"/>
              <a:gd name="connsiteX99" fmla="*/ 10718806 w 10718806"/>
              <a:gd name="connsiteY99" fmla="*/ 1870429 h 5207650"/>
              <a:gd name="connsiteX100" fmla="*/ 10685891 w 10718806"/>
              <a:gd name="connsiteY100" fmla="*/ 1889520 h 5207650"/>
              <a:gd name="connsiteX101" fmla="*/ 10718806 w 10718806"/>
              <a:gd name="connsiteY101" fmla="*/ 1908611 h 5207650"/>
              <a:gd name="connsiteX102" fmla="*/ 10718806 w 10718806"/>
              <a:gd name="connsiteY102" fmla="*/ 1927762 h 5207650"/>
              <a:gd name="connsiteX103" fmla="*/ 10685891 w 10718806"/>
              <a:gd name="connsiteY103" fmla="*/ 1946852 h 5207650"/>
              <a:gd name="connsiteX104" fmla="*/ 10718806 w 10718806"/>
              <a:gd name="connsiteY104" fmla="*/ 1965944 h 5207650"/>
              <a:gd name="connsiteX105" fmla="*/ 10718806 w 10718806"/>
              <a:gd name="connsiteY105" fmla="*/ 1985095 h 5207650"/>
              <a:gd name="connsiteX106" fmla="*/ 10685891 w 10718806"/>
              <a:gd name="connsiteY106" fmla="*/ 2004185 h 5207650"/>
              <a:gd name="connsiteX107" fmla="*/ 10718806 w 10718806"/>
              <a:gd name="connsiteY107" fmla="*/ 2023276 h 5207650"/>
              <a:gd name="connsiteX108" fmla="*/ 10718806 w 10718806"/>
              <a:gd name="connsiteY108" fmla="*/ 2042426 h 5207650"/>
              <a:gd name="connsiteX109" fmla="*/ 10685891 w 10718806"/>
              <a:gd name="connsiteY109" fmla="*/ 2061517 h 5207650"/>
              <a:gd name="connsiteX110" fmla="*/ 10718806 w 10718806"/>
              <a:gd name="connsiteY110" fmla="*/ 2080608 h 5207650"/>
              <a:gd name="connsiteX111" fmla="*/ 10718806 w 10718806"/>
              <a:gd name="connsiteY111" fmla="*/ 2099758 h 5207650"/>
              <a:gd name="connsiteX112" fmla="*/ 10685891 w 10718806"/>
              <a:gd name="connsiteY112" fmla="*/ 2118849 h 5207650"/>
              <a:gd name="connsiteX113" fmla="*/ 10718806 w 10718806"/>
              <a:gd name="connsiteY113" fmla="*/ 2137940 h 5207650"/>
              <a:gd name="connsiteX114" fmla="*/ 10718806 w 10718806"/>
              <a:gd name="connsiteY114" fmla="*/ 2161536 h 5207650"/>
              <a:gd name="connsiteX115" fmla="*/ 10693555 w 10718806"/>
              <a:gd name="connsiteY115" fmla="*/ 2176181 h 5207650"/>
              <a:gd name="connsiteX116" fmla="*/ 10718806 w 10718806"/>
              <a:gd name="connsiteY116" fmla="*/ 2190827 h 5207650"/>
              <a:gd name="connsiteX117" fmla="*/ 10718806 w 10718806"/>
              <a:gd name="connsiteY117" fmla="*/ 2218869 h 5207650"/>
              <a:gd name="connsiteX118" fmla="*/ 10693555 w 10718806"/>
              <a:gd name="connsiteY118" fmla="*/ 2233514 h 5207650"/>
              <a:gd name="connsiteX119" fmla="*/ 10718806 w 10718806"/>
              <a:gd name="connsiteY119" fmla="*/ 2248159 h 5207650"/>
              <a:gd name="connsiteX120" fmla="*/ 10718806 w 10718806"/>
              <a:gd name="connsiteY120" fmla="*/ 2276200 h 5207650"/>
              <a:gd name="connsiteX121" fmla="*/ 10693555 w 10718806"/>
              <a:gd name="connsiteY121" fmla="*/ 2290845 h 5207650"/>
              <a:gd name="connsiteX122" fmla="*/ 10718806 w 10718806"/>
              <a:gd name="connsiteY122" fmla="*/ 2305491 h 5207650"/>
              <a:gd name="connsiteX123" fmla="*/ 10718806 w 10718806"/>
              <a:gd name="connsiteY123" fmla="*/ 2333532 h 5207650"/>
              <a:gd name="connsiteX124" fmla="*/ 10693555 w 10718806"/>
              <a:gd name="connsiteY124" fmla="*/ 2348178 h 5207650"/>
              <a:gd name="connsiteX125" fmla="*/ 10718806 w 10718806"/>
              <a:gd name="connsiteY125" fmla="*/ 2362824 h 5207650"/>
              <a:gd name="connsiteX126" fmla="*/ 10718806 w 10718806"/>
              <a:gd name="connsiteY126" fmla="*/ 2390865 h 5207650"/>
              <a:gd name="connsiteX127" fmla="*/ 10693555 w 10718806"/>
              <a:gd name="connsiteY127" fmla="*/ 2405510 h 5207650"/>
              <a:gd name="connsiteX128" fmla="*/ 10718806 w 10718806"/>
              <a:gd name="connsiteY128" fmla="*/ 2420156 h 5207650"/>
              <a:gd name="connsiteX129" fmla="*/ 10718806 w 10718806"/>
              <a:gd name="connsiteY129" fmla="*/ 2448197 h 5207650"/>
              <a:gd name="connsiteX130" fmla="*/ 10693555 w 10718806"/>
              <a:gd name="connsiteY130" fmla="*/ 2462842 h 5207650"/>
              <a:gd name="connsiteX131" fmla="*/ 10718806 w 10718806"/>
              <a:gd name="connsiteY131" fmla="*/ 2477488 h 5207650"/>
              <a:gd name="connsiteX132" fmla="*/ 10718806 w 10718806"/>
              <a:gd name="connsiteY132" fmla="*/ 2505529 h 5207650"/>
              <a:gd name="connsiteX133" fmla="*/ 10693555 w 10718806"/>
              <a:gd name="connsiteY133" fmla="*/ 2520174 h 5207650"/>
              <a:gd name="connsiteX134" fmla="*/ 10718806 w 10718806"/>
              <a:gd name="connsiteY134" fmla="*/ 2534820 h 5207650"/>
              <a:gd name="connsiteX135" fmla="*/ 10718806 w 10718806"/>
              <a:gd name="connsiteY135" fmla="*/ 2562861 h 5207650"/>
              <a:gd name="connsiteX136" fmla="*/ 10693555 w 10718806"/>
              <a:gd name="connsiteY136" fmla="*/ 2577506 h 5207650"/>
              <a:gd name="connsiteX137" fmla="*/ 10718806 w 10718806"/>
              <a:gd name="connsiteY137" fmla="*/ 2592152 h 5207650"/>
              <a:gd name="connsiteX138" fmla="*/ 10718806 w 10718806"/>
              <a:gd name="connsiteY138" fmla="*/ 2620193 h 5207650"/>
              <a:gd name="connsiteX139" fmla="*/ 10693555 w 10718806"/>
              <a:gd name="connsiteY139" fmla="*/ 2634838 h 5207650"/>
              <a:gd name="connsiteX140" fmla="*/ 10718806 w 10718806"/>
              <a:gd name="connsiteY140" fmla="*/ 2649484 h 5207650"/>
              <a:gd name="connsiteX141" fmla="*/ 10718806 w 10718806"/>
              <a:gd name="connsiteY141" fmla="*/ 2677525 h 5207650"/>
              <a:gd name="connsiteX142" fmla="*/ 10693555 w 10718806"/>
              <a:gd name="connsiteY142" fmla="*/ 2692171 h 5207650"/>
              <a:gd name="connsiteX143" fmla="*/ 10718806 w 10718806"/>
              <a:gd name="connsiteY143" fmla="*/ 2706817 h 5207650"/>
              <a:gd name="connsiteX144" fmla="*/ 10718806 w 10718806"/>
              <a:gd name="connsiteY144" fmla="*/ 2734858 h 5207650"/>
              <a:gd name="connsiteX145" fmla="*/ 10693555 w 10718806"/>
              <a:gd name="connsiteY145" fmla="*/ 2749503 h 5207650"/>
              <a:gd name="connsiteX146" fmla="*/ 10718806 w 10718806"/>
              <a:gd name="connsiteY146" fmla="*/ 2764149 h 5207650"/>
              <a:gd name="connsiteX147" fmla="*/ 10718806 w 10718806"/>
              <a:gd name="connsiteY147" fmla="*/ 2792190 h 5207650"/>
              <a:gd name="connsiteX148" fmla="*/ 10693555 w 10718806"/>
              <a:gd name="connsiteY148" fmla="*/ 2806835 h 5207650"/>
              <a:gd name="connsiteX149" fmla="*/ 10718806 w 10718806"/>
              <a:gd name="connsiteY149" fmla="*/ 2821481 h 5207650"/>
              <a:gd name="connsiteX150" fmla="*/ 10718806 w 10718806"/>
              <a:gd name="connsiteY150" fmla="*/ 2849522 h 5207650"/>
              <a:gd name="connsiteX151" fmla="*/ 10693555 w 10718806"/>
              <a:gd name="connsiteY151" fmla="*/ 2864167 h 5207650"/>
              <a:gd name="connsiteX152" fmla="*/ 10718806 w 10718806"/>
              <a:gd name="connsiteY152" fmla="*/ 2878813 h 5207650"/>
              <a:gd name="connsiteX153" fmla="*/ 10718806 w 10718806"/>
              <a:gd name="connsiteY153" fmla="*/ 2906854 h 5207650"/>
              <a:gd name="connsiteX154" fmla="*/ 10693555 w 10718806"/>
              <a:gd name="connsiteY154" fmla="*/ 2921499 h 5207650"/>
              <a:gd name="connsiteX155" fmla="*/ 10718806 w 10718806"/>
              <a:gd name="connsiteY155" fmla="*/ 2936145 h 5207650"/>
              <a:gd name="connsiteX156" fmla="*/ 10718806 w 10718806"/>
              <a:gd name="connsiteY156" fmla="*/ 2964186 h 5207650"/>
              <a:gd name="connsiteX157" fmla="*/ 10693555 w 10718806"/>
              <a:gd name="connsiteY157" fmla="*/ 2978831 h 5207650"/>
              <a:gd name="connsiteX158" fmla="*/ 10718806 w 10718806"/>
              <a:gd name="connsiteY158" fmla="*/ 2993478 h 5207650"/>
              <a:gd name="connsiteX159" fmla="*/ 10718806 w 10718806"/>
              <a:gd name="connsiteY159" fmla="*/ 3021519 h 5207650"/>
              <a:gd name="connsiteX160" fmla="*/ 10693555 w 10718806"/>
              <a:gd name="connsiteY160" fmla="*/ 3036164 h 5207650"/>
              <a:gd name="connsiteX161" fmla="*/ 10718806 w 10718806"/>
              <a:gd name="connsiteY161" fmla="*/ 3050810 h 5207650"/>
              <a:gd name="connsiteX162" fmla="*/ 10718806 w 10718806"/>
              <a:gd name="connsiteY162" fmla="*/ 3078851 h 5207650"/>
              <a:gd name="connsiteX163" fmla="*/ 10693555 w 10718806"/>
              <a:gd name="connsiteY163" fmla="*/ 3093496 h 5207650"/>
              <a:gd name="connsiteX164" fmla="*/ 10718806 w 10718806"/>
              <a:gd name="connsiteY164" fmla="*/ 3108142 h 5207650"/>
              <a:gd name="connsiteX165" fmla="*/ 10718806 w 10718806"/>
              <a:gd name="connsiteY165" fmla="*/ 3136183 h 5207650"/>
              <a:gd name="connsiteX166" fmla="*/ 10693555 w 10718806"/>
              <a:gd name="connsiteY166" fmla="*/ 3150828 h 5207650"/>
              <a:gd name="connsiteX167" fmla="*/ 10718806 w 10718806"/>
              <a:gd name="connsiteY167" fmla="*/ 3165474 h 5207650"/>
              <a:gd name="connsiteX168" fmla="*/ 10718806 w 10718806"/>
              <a:gd name="connsiteY168" fmla="*/ 3193515 h 5207650"/>
              <a:gd name="connsiteX169" fmla="*/ 10693555 w 10718806"/>
              <a:gd name="connsiteY169" fmla="*/ 3208160 h 5207650"/>
              <a:gd name="connsiteX170" fmla="*/ 10718806 w 10718806"/>
              <a:gd name="connsiteY170" fmla="*/ 3222806 h 5207650"/>
              <a:gd name="connsiteX171" fmla="*/ 10718806 w 10718806"/>
              <a:gd name="connsiteY171" fmla="*/ 3250847 h 5207650"/>
              <a:gd name="connsiteX172" fmla="*/ 10693555 w 10718806"/>
              <a:gd name="connsiteY172" fmla="*/ 3265492 h 5207650"/>
              <a:gd name="connsiteX173" fmla="*/ 10718806 w 10718806"/>
              <a:gd name="connsiteY173" fmla="*/ 3280138 h 5207650"/>
              <a:gd name="connsiteX174" fmla="*/ 10718806 w 10718806"/>
              <a:gd name="connsiteY174" fmla="*/ 3308179 h 5207650"/>
              <a:gd name="connsiteX175" fmla="*/ 10693555 w 10718806"/>
              <a:gd name="connsiteY175" fmla="*/ 3322825 h 5207650"/>
              <a:gd name="connsiteX176" fmla="*/ 10718806 w 10718806"/>
              <a:gd name="connsiteY176" fmla="*/ 3337471 h 5207650"/>
              <a:gd name="connsiteX177" fmla="*/ 10718806 w 10718806"/>
              <a:gd name="connsiteY177" fmla="*/ 3365512 h 5207650"/>
              <a:gd name="connsiteX178" fmla="*/ 10693555 w 10718806"/>
              <a:gd name="connsiteY178" fmla="*/ 3380157 h 5207650"/>
              <a:gd name="connsiteX179" fmla="*/ 10718806 w 10718806"/>
              <a:gd name="connsiteY179" fmla="*/ 3394803 h 5207650"/>
              <a:gd name="connsiteX180" fmla="*/ 10718806 w 10718806"/>
              <a:gd name="connsiteY180" fmla="*/ 3422844 h 5207650"/>
              <a:gd name="connsiteX181" fmla="*/ 10693555 w 10718806"/>
              <a:gd name="connsiteY181" fmla="*/ 3437489 h 5207650"/>
              <a:gd name="connsiteX182" fmla="*/ 10718806 w 10718806"/>
              <a:gd name="connsiteY182" fmla="*/ 3452135 h 5207650"/>
              <a:gd name="connsiteX183" fmla="*/ 10718806 w 10718806"/>
              <a:gd name="connsiteY183" fmla="*/ 3480176 h 5207650"/>
              <a:gd name="connsiteX184" fmla="*/ 10693555 w 10718806"/>
              <a:gd name="connsiteY184" fmla="*/ 3494821 h 5207650"/>
              <a:gd name="connsiteX185" fmla="*/ 10718806 w 10718806"/>
              <a:gd name="connsiteY185" fmla="*/ 3509467 h 5207650"/>
              <a:gd name="connsiteX186" fmla="*/ 10718806 w 10718806"/>
              <a:gd name="connsiteY186" fmla="*/ 3537508 h 5207650"/>
              <a:gd name="connsiteX187" fmla="*/ 10693555 w 10718806"/>
              <a:gd name="connsiteY187" fmla="*/ 3552153 h 5207650"/>
              <a:gd name="connsiteX188" fmla="*/ 10718806 w 10718806"/>
              <a:gd name="connsiteY188" fmla="*/ 3566799 h 5207650"/>
              <a:gd name="connsiteX189" fmla="*/ 10718806 w 10718806"/>
              <a:gd name="connsiteY189" fmla="*/ 3594840 h 5207650"/>
              <a:gd name="connsiteX190" fmla="*/ 10693555 w 10718806"/>
              <a:gd name="connsiteY190" fmla="*/ 3609485 h 5207650"/>
              <a:gd name="connsiteX191" fmla="*/ 10718806 w 10718806"/>
              <a:gd name="connsiteY191" fmla="*/ 3624131 h 5207650"/>
              <a:gd name="connsiteX192" fmla="*/ 10718806 w 10718806"/>
              <a:gd name="connsiteY192" fmla="*/ 3652173 h 5207650"/>
              <a:gd name="connsiteX193" fmla="*/ 10693555 w 10718806"/>
              <a:gd name="connsiteY193" fmla="*/ 3666818 h 5207650"/>
              <a:gd name="connsiteX194" fmla="*/ 10718806 w 10718806"/>
              <a:gd name="connsiteY194" fmla="*/ 3681464 h 5207650"/>
              <a:gd name="connsiteX195" fmla="*/ 10718806 w 10718806"/>
              <a:gd name="connsiteY195" fmla="*/ 3709505 h 5207650"/>
              <a:gd name="connsiteX196" fmla="*/ 10693555 w 10718806"/>
              <a:gd name="connsiteY196" fmla="*/ 3724150 h 5207650"/>
              <a:gd name="connsiteX197" fmla="*/ 10718806 w 10718806"/>
              <a:gd name="connsiteY197" fmla="*/ 3738796 h 5207650"/>
              <a:gd name="connsiteX198" fmla="*/ 10718806 w 10718806"/>
              <a:gd name="connsiteY198" fmla="*/ 3766837 h 5207650"/>
              <a:gd name="connsiteX199" fmla="*/ 10693555 w 10718806"/>
              <a:gd name="connsiteY199" fmla="*/ 3781482 h 5207650"/>
              <a:gd name="connsiteX200" fmla="*/ 10718806 w 10718806"/>
              <a:gd name="connsiteY200" fmla="*/ 3796128 h 5207650"/>
              <a:gd name="connsiteX201" fmla="*/ 10718806 w 10718806"/>
              <a:gd name="connsiteY201" fmla="*/ 3824169 h 5207650"/>
              <a:gd name="connsiteX202" fmla="*/ 10693555 w 10718806"/>
              <a:gd name="connsiteY202" fmla="*/ 3838814 h 5207650"/>
              <a:gd name="connsiteX203" fmla="*/ 10718806 w 10718806"/>
              <a:gd name="connsiteY203" fmla="*/ 3853460 h 5207650"/>
              <a:gd name="connsiteX204" fmla="*/ 10718806 w 10718806"/>
              <a:gd name="connsiteY204" fmla="*/ 3881501 h 5207650"/>
              <a:gd name="connsiteX205" fmla="*/ 10693555 w 10718806"/>
              <a:gd name="connsiteY205" fmla="*/ 3896146 h 5207650"/>
              <a:gd name="connsiteX206" fmla="*/ 10718806 w 10718806"/>
              <a:gd name="connsiteY206" fmla="*/ 3910792 h 5207650"/>
              <a:gd name="connsiteX207" fmla="*/ 10718806 w 10718806"/>
              <a:gd name="connsiteY207" fmla="*/ 3938833 h 5207650"/>
              <a:gd name="connsiteX208" fmla="*/ 10693555 w 10718806"/>
              <a:gd name="connsiteY208" fmla="*/ 3953479 h 5207650"/>
              <a:gd name="connsiteX209" fmla="*/ 10718806 w 10718806"/>
              <a:gd name="connsiteY209" fmla="*/ 3968125 h 5207650"/>
              <a:gd name="connsiteX210" fmla="*/ 10718806 w 10718806"/>
              <a:gd name="connsiteY210" fmla="*/ 3996166 h 5207650"/>
              <a:gd name="connsiteX211" fmla="*/ 10693555 w 10718806"/>
              <a:gd name="connsiteY211" fmla="*/ 4010811 h 5207650"/>
              <a:gd name="connsiteX212" fmla="*/ 10718806 w 10718806"/>
              <a:gd name="connsiteY212" fmla="*/ 4025457 h 5207650"/>
              <a:gd name="connsiteX213" fmla="*/ 10718806 w 10718806"/>
              <a:gd name="connsiteY213" fmla="*/ 4053498 h 5207650"/>
              <a:gd name="connsiteX214" fmla="*/ 10693555 w 10718806"/>
              <a:gd name="connsiteY214" fmla="*/ 4068143 h 5207650"/>
              <a:gd name="connsiteX215" fmla="*/ 10718806 w 10718806"/>
              <a:gd name="connsiteY215" fmla="*/ 4082789 h 5207650"/>
              <a:gd name="connsiteX216" fmla="*/ 10718806 w 10718806"/>
              <a:gd name="connsiteY216" fmla="*/ 4110830 h 5207650"/>
              <a:gd name="connsiteX217" fmla="*/ 10693555 w 10718806"/>
              <a:gd name="connsiteY217" fmla="*/ 4125475 h 5207650"/>
              <a:gd name="connsiteX218" fmla="*/ 10718806 w 10718806"/>
              <a:gd name="connsiteY218" fmla="*/ 4140121 h 5207650"/>
              <a:gd name="connsiteX219" fmla="*/ 10718806 w 10718806"/>
              <a:gd name="connsiteY219" fmla="*/ 4168162 h 5207650"/>
              <a:gd name="connsiteX220" fmla="*/ 10693555 w 10718806"/>
              <a:gd name="connsiteY220" fmla="*/ 4182807 h 5207650"/>
              <a:gd name="connsiteX221" fmla="*/ 10718806 w 10718806"/>
              <a:gd name="connsiteY221" fmla="*/ 4197453 h 5207650"/>
              <a:gd name="connsiteX222" fmla="*/ 10718806 w 10718806"/>
              <a:gd name="connsiteY222" fmla="*/ 4225494 h 5207650"/>
              <a:gd name="connsiteX223" fmla="*/ 10693555 w 10718806"/>
              <a:gd name="connsiteY223" fmla="*/ 4240139 h 5207650"/>
              <a:gd name="connsiteX224" fmla="*/ 10718806 w 10718806"/>
              <a:gd name="connsiteY224" fmla="*/ 4254785 h 5207650"/>
              <a:gd name="connsiteX225" fmla="*/ 10718806 w 10718806"/>
              <a:gd name="connsiteY225" fmla="*/ 4282827 h 5207650"/>
              <a:gd name="connsiteX226" fmla="*/ 10693555 w 10718806"/>
              <a:gd name="connsiteY226" fmla="*/ 4297472 h 5207650"/>
              <a:gd name="connsiteX227" fmla="*/ 10718806 w 10718806"/>
              <a:gd name="connsiteY227" fmla="*/ 4312118 h 5207650"/>
              <a:gd name="connsiteX228" fmla="*/ 10718806 w 10718806"/>
              <a:gd name="connsiteY228" fmla="*/ 4340159 h 5207650"/>
              <a:gd name="connsiteX229" fmla="*/ 10693555 w 10718806"/>
              <a:gd name="connsiteY229" fmla="*/ 4354804 h 5207650"/>
              <a:gd name="connsiteX230" fmla="*/ 10718806 w 10718806"/>
              <a:gd name="connsiteY230" fmla="*/ 4369450 h 5207650"/>
              <a:gd name="connsiteX231" fmla="*/ 10718806 w 10718806"/>
              <a:gd name="connsiteY231" fmla="*/ 4397491 h 5207650"/>
              <a:gd name="connsiteX232" fmla="*/ 10693555 w 10718806"/>
              <a:gd name="connsiteY232" fmla="*/ 4412136 h 5207650"/>
              <a:gd name="connsiteX233" fmla="*/ 10718806 w 10718806"/>
              <a:gd name="connsiteY233" fmla="*/ 4426782 h 5207650"/>
              <a:gd name="connsiteX234" fmla="*/ 10718806 w 10718806"/>
              <a:gd name="connsiteY234" fmla="*/ 4454823 h 5207650"/>
              <a:gd name="connsiteX235" fmla="*/ 10693555 w 10718806"/>
              <a:gd name="connsiteY235" fmla="*/ 4469468 h 5207650"/>
              <a:gd name="connsiteX236" fmla="*/ 10718806 w 10718806"/>
              <a:gd name="connsiteY236" fmla="*/ 4484114 h 5207650"/>
              <a:gd name="connsiteX237" fmla="*/ 10718806 w 10718806"/>
              <a:gd name="connsiteY237" fmla="*/ 4512155 h 5207650"/>
              <a:gd name="connsiteX238" fmla="*/ 10693555 w 10718806"/>
              <a:gd name="connsiteY238" fmla="*/ 4526800 h 5207650"/>
              <a:gd name="connsiteX239" fmla="*/ 10718806 w 10718806"/>
              <a:gd name="connsiteY239" fmla="*/ 4541446 h 5207650"/>
              <a:gd name="connsiteX240" fmla="*/ 10718806 w 10718806"/>
              <a:gd name="connsiteY240" fmla="*/ 4569488 h 5207650"/>
              <a:gd name="connsiteX241" fmla="*/ 10693555 w 10718806"/>
              <a:gd name="connsiteY241" fmla="*/ 4584133 h 5207650"/>
              <a:gd name="connsiteX242" fmla="*/ 10718806 w 10718806"/>
              <a:gd name="connsiteY242" fmla="*/ 4598779 h 5207650"/>
              <a:gd name="connsiteX243" fmla="*/ 10718806 w 10718806"/>
              <a:gd name="connsiteY243" fmla="*/ 4626820 h 5207650"/>
              <a:gd name="connsiteX244" fmla="*/ 10693555 w 10718806"/>
              <a:gd name="connsiteY244" fmla="*/ 4641465 h 5207650"/>
              <a:gd name="connsiteX245" fmla="*/ 10718806 w 10718806"/>
              <a:gd name="connsiteY245" fmla="*/ 4656111 h 5207650"/>
              <a:gd name="connsiteX246" fmla="*/ 10718806 w 10718806"/>
              <a:gd name="connsiteY246" fmla="*/ 4679758 h 5207650"/>
              <a:gd name="connsiteX247" fmla="*/ 10685979 w 10718806"/>
              <a:gd name="connsiteY247" fmla="*/ 4698797 h 5207650"/>
              <a:gd name="connsiteX248" fmla="*/ 10718806 w 10718806"/>
              <a:gd name="connsiteY248" fmla="*/ 4717838 h 5207650"/>
              <a:gd name="connsiteX249" fmla="*/ 10718806 w 10718806"/>
              <a:gd name="connsiteY249" fmla="*/ 4737091 h 5207650"/>
              <a:gd name="connsiteX250" fmla="*/ 10685979 w 10718806"/>
              <a:gd name="connsiteY250" fmla="*/ 4756131 h 5207650"/>
              <a:gd name="connsiteX251" fmla="*/ 10718806 w 10718806"/>
              <a:gd name="connsiteY251" fmla="*/ 4775170 h 5207650"/>
              <a:gd name="connsiteX252" fmla="*/ 10718806 w 10718806"/>
              <a:gd name="connsiteY252" fmla="*/ 4794423 h 5207650"/>
              <a:gd name="connsiteX253" fmla="*/ 10685979 w 10718806"/>
              <a:gd name="connsiteY253" fmla="*/ 4813462 h 5207650"/>
              <a:gd name="connsiteX254" fmla="*/ 10718806 w 10718806"/>
              <a:gd name="connsiteY254" fmla="*/ 4832502 h 5207650"/>
              <a:gd name="connsiteX255" fmla="*/ 10718806 w 10718806"/>
              <a:gd name="connsiteY255" fmla="*/ 4851755 h 5207650"/>
              <a:gd name="connsiteX256" fmla="*/ 10685979 w 10718806"/>
              <a:gd name="connsiteY256" fmla="*/ 4870794 h 5207650"/>
              <a:gd name="connsiteX257" fmla="*/ 10718806 w 10718806"/>
              <a:gd name="connsiteY257" fmla="*/ 4889834 h 5207650"/>
              <a:gd name="connsiteX258" fmla="*/ 10718806 w 10718806"/>
              <a:gd name="connsiteY258" fmla="*/ 4909087 h 5207650"/>
              <a:gd name="connsiteX259" fmla="*/ 10685979 w 10718806"/>
              <a:gd name="connsiteY259" fmla="*/ 4928126 h 5207650"/>
              <a:gd name="connsiteX260" fmla="*/ 10718806 w 10718806"/>
              <a:gd name="connsiteY260" fmla="*/ 4947166 h 5207650"/>
              <a:gd name="connsiteX261" fmla="*/ 10718806 w 10718806"/>
              <a:gd name="connsiteY261" fmla="*/ 4966419 h 5207650"/>
              <a:gd name="connsiteX262" fmla="*/ 10685979 w 10718806"/>
              <a:gd name="connsiteY262" fmla="*/ 4985458 h 5207650"/>
              <a:gd name="connsiteX263" fmla="*/ 10718806 w 10718806"/>
              <a:gd name="connsiteY263" fmla="*/ 5004498 h 5207650"/>
              <a:gd name="connsiteX264" fmla="*/ 10718806 w 10718806"/>
              <a:gd name="connsiteY264" fmla="*/ 5023751 h 5207650"/>
              <a:gd name="connsiteX265" fmla="*/ 10685979 w 10718806"/>
              <a:gd name="connsiteY265" fmla="*/ 5042790 h 5207650"/>
              <a:gd name="connsiteX266" fmla="*/ 10718806 w 10718806"/>
              <a:gd name="connsiteY266" fmla="*/ 5061831 h 5207650"/>
              <a:gd name="connsiteX267" fmla="*/ 10718806 w 10718806"/>
              <a:gd name="connsiteY267" fmla="*/ 5081084 h 5207650"/>
              <a:gd name="connsiteX268" fmla="*/ 10685979 w 10718806"/>
              <a:gd name="connsiteY268" fmla="*/ 5100123 h 5207650"/>
              <a:gd name="connsiteX269" fmla="*/ 10718806 w 10718806"/>
              <a:gd name="connsiteY269" fmla="*/ 5119163 h 5207650"/>
              <a:gd name="connsiteX270" fmla="*/ 10718806 w 10718806"/>
              <a:gd name="connsiteY270" fmla="*/ 5138416 h 5207650"/>
              <a:gd name="connsiteX271" fmla="*/ 10685979 w 10718806"/>
              <a:gd name="connsiteY271" fmla="*/ 5157455 h 5207650"/>
              <a:gd name="connsiteX272" fmla="*/ 10718806 w 10718806"/>
              <a:gd name="connsiteY272" fmla="*/ 5176495 h 5207650"/>
              <a:gd name="connsiteX273" fmla="*/ 10718806 w 10718806"/>
              <a:gd name="connsiteY273" fmla="*/ 5195748 h 5207650"/>
              <a:gd name="connsiteX274" fmla="*/ 10698284 w 10718806"/>
              <a:gd name="connsiteY274" fmla="*/ 5207650 h 5207650"/>
              <a:gd name="connsiteX275" fmla="*/ 34228 w 10718806"/>
              <a:gd name="connsiteY275" fmla="*/ 5207650 h 5207650"/>
              <a:gd name="connsiteX276" fmla="*/ 46857 w 10718806"/>
              <a:gd name="connsiteY276" fmla="*/ 5200325 h 5207650"/>
              <a:gd name="connsiteX277" fmla="*/ 0 w 10718806"/>
              <a:gd name="connsiteY277" fmla="*/ 5173148 h 5207650"/>
              <a:gd name="connsiteX278" fmla="*/ 0 w 10718806"/>
              <a:gd name="connsiteY278" fmla="*/ 5170170 h 5207650"/>
              <a:gd name="connsiteX279" fmla="*/ 46857 w 10718806"/>
              <a:gd name="connsiteY279" fmla="*/ 5142993 h 5207650"/>
              <a:gd name="connsiteX280" fmla="*/ 0 w 10718806"/>
              <a:gd name="connsiteY280" fmla="*/ 5115816 h 5207650"/>
              <a:gd name="connsiteX281" fmla="*/ 0 w 10718806"/>
              <a:gd name="connsiteY281" fmla="*/ 5112838 h 5207650"/>
              <a:gd name="connsiteX282" fmla="*/ 46857 w 10718806"/>
              <a:gd name="connsiteY282" fmla="*/ 5085661 h 5207650"/>
              <a:gd name="connsiteX283" fmla="*/ 0 w 10718806"/>
              <a:gd name="connsiteY283" fmla="*/ 5058484 h 5207650"/>
              <a:gd name="connsiteX284" fmla="*/ 0 w 10718806"/>
              <a:gd name="connsiteY284" fmla="*/ 5055506 h 5207650"/>
              <a:gd name="connsiteX285" fmla="*/ 46857 w 10718806"/>
              <a:gd name="connsiteY285" fmla="*/ 5028329 h 5207650"/>
              <a:gd name="connsiteX286" fmla="*/ 0 w 10718806"/>
              <a:gd name="connsiteY286" fmla="*/ 5001152 h 5207650"/>
              <a:gd name="connsiteX287" fmla="*/ 0 w 10718806"/>
              <a:gd name="connsiteY287" fmla="*/ 4998174 h 5207650"/>
              <a:gd name="connsiteX288" fmla="*/ 46857 w 10718806"/>
              <a:gd name="connsiteY288" fmla="*/ 4970998 h 5207650"/>
              <a:gd name="connsiteX289" fmla="*/ 0 w 10718806"/>
              <a:gd name="connsiteY289" fmla="*/ 4943820 h 5207650"/>
              <a:gd name="connsiteX290" fmla="*/ 0 w 10718806"/>
              <a:gd name="connsiteY290" fmla="*/ 4940842 h 5207650"/>
              <a:gd name="connsiteX291" fmla="*/ 46857 w 10718806"/>
              <a:gd name="connsiteY291" fmla="*/ 4913664 h 5207650"/>
              <a:gd name="connsiteX292" fmla="*/ 0 w 10718806"/>
              <a:gd name="connsiteY292" fmla="*/ 4886487 h 5207650"/>
              <a:gd name="connsiteX293" fmla="*/ 0 w 10718806"/>
              <a:gd name="connsiteY293" fmla="*/ 4879115 h 5207650"/>
              <a:gd name="connsiteX294" fmla="*/ 39281 w 10718806"/>
              <a:gd name="connsiteY294" fmla="*/ 4856332 h 5207650"/>
              <a:gd name="connsiteX295" fmla="*/ 0 w 10718806"/>
              <a:gd name="connsiteY295" fmla="*/ 4833549 h 5207650"/>
              <a:gd name="connsiteX296" fmla="*/ 0 w 10718806"/>
              <a:gd name="connsiteY296" fmla="*/ 4821783 h 5207650"/>
              <a:gd name="connsiteX297" fmla="*/ 39281 w 10718806"/>
              <a:gd name="connsiteY297" fmla="*/ 4799000 h 5207650"/>
              <a:gd name="connsiteX298" fmla="*/ 0 w 10718806"/>
              <a:gd name="connsiteY298" fmla="*/ 4776217 h 5207650"/>
              <a:gd name="connsiteX299" fmla="*/ 0 w 10718806"/>
              <a:gd name="connsiteY299" fmla="*/ 4764451 h 5207650"/>
              <a:gd name="connsiteX300" fmla="*/ 39281 w 10718806"/>
              <a:gd name="connsiteY300" fmla="*/ 4741667 h 5207650"/>
              <a:gd name="connsiteX301" fmla="*/ 0 w 10718806"/>
              <a:gd name="connsiteY301" fmla="*/ 4718884 h 5207650"/>
              <a:gd name="connsiteX302" fmla="*/ 0 w 10718806"/>
              <a:gd name="connsiteY302" fmla="*/ 4707118 h 5207650"/>
              <a:gd name="connsiteX303" fmla="*/ 39281 w 10718806"/>
              <a:gd name="connsiteY303" fmla="*/ 4684335 h 5207650"/>
              <a:gd name="connsiteX304" fmla="*/ 0 w 10718806"/>
              <a:gd name="connsiteY304" fmla="*/ 4661552 h 5207650"/>
              <a:gd name="connsiteX305" fmla="*/ 0 w 10718806"/>
              <a:gd name="connsiteY305" fmla="*/ 4649786 h 5207650"/>
              <a:gd name="connsiteX306" fmla="*/ 39281 w 10718806"/>
              <a:gd name="connsiteY306" fmla="*/ 4627003 h 5207650"/>
              <a:gd name="connsiteX307" fmla="*/ 0 w 10718806"/>
              <a:gd name="connsiteY307" fmla="*/ 4604220 h 5207650"/>
              <a:gd name="connsiteX308" fmla="*/ 0 w 10718806"/>
              <a:gd name="connsiteY308" fmla="*/ 4592454 h 5207650"/>
              <a:gd name="connsiteX309" fmla="*/ 39281 w 10718806"/>
              <a:gd name="connsiteY309" fmla="*/ 4569671 h 5207650"/>
              <a:gd name="connsiteX310" fmla="*/ 0 w 10718806"/>
              <a:gd name="connsiteY310" fmla="*/ 4546888 h 5207650"/>
              <a:gd name="connsiteX311" fmla="*/ 0 w 10718806"/>
              <a:gd name="connsiteY311" fmla="*/ 4535122 h 5207650"/>
              <a:gd name="connsiteX312" fmla="*/ 39281 w 10718806"/>
              <a:gd name="connsiteY312" fmla="*/ 4512339 h 5207650"/>
              <a:gd name="connsiteX313" fmla="*/ 0 w 10718806"/>
              <a:gd name="connsiteY313" fmla="*/ 4489556 h 5207650"/>
              <a:gd name="connsiteX314" fmla="*/ 0 w 10718806"/>
              <a:gd name="connsiteY314" fmla="*/ 4477790 h 5207650"/>
              <a:gd name="connsiteX315" fmla="*/ 39281 w 10718806"/>
              <a:gd name="connsiteY315" fmla="*/ 4455006 h 5207650"/>
              <a:gd name="connsiteX316" fmla="*/ 0 w 10718806"/>
              <a:gd name="connsiteY316" fmla="*/ 4432223 h 5207650"/>
              <a:gd name="connsiteX317" fmla="*/ 0 w 10718806"/>
              <a:gd name="connsiteY317" fmla="*/ 4420457 h 5207650"/>
              <a:gd name="connsiteX318" fmla="*/ 39281 w 10718806"/>
              <a:gd name="connsiteY318" fmla="*/ 4397674 h 5207650"/>
              <a:gd name="connsiteX319" fmla="*/ 0 w 10718806"/>
              <a:gd name="connsiteY319" fmla="*/ 4374891 h 5207650"/>
              <a:gd name="connsiteX320" fmla="*/ 0 w 10718806"/>
              <a:gd name="connsiteY320" fmla="*/ 4363125 h 5207650"/>
              <a:gd name="connsiteX321" fmla="*/ 39281 w 10718806"/>
              <a:gd name="connsiteY321" fmla="*/ 4340342 h 5207650"/>
              <a:gd name="connsiteX322" fmla="*/ 0 w 10718806"/>
              <a:gd name="connsiteY322" fmla="*/ 4317559 h 5207650"/>
              <a:gd name="connsiteX323" fmla="*/ 0 w 10718806"/>
              <a:gd name="connsiteY323" fmla="*/ 4305793 h 5207650"/>
              <a:gd name="connsiteX324" fmla="*/ 39281 w 10718806"/>
              <a:gd name="connsiteY324" fmla="*/ 4283010 h 5207650"/>
              <a:gd name="connsiteX325" fmla="*/ 0 w 10718806"/>
              <a:gd name="connsiteY325" fmla="*/ 4260227 h 5207650"/>
              <a:gd name="connsiteX326" fmla="*/ 0 w 10718806"/>
              <a:gd name="connsiteY326" fmla="*/ 4248461 h 5207650"/>
              <a:gd name="connsiteX327" fmla="*/ 39281 w 10718806"/>
              <a:gd name="connsiteY327" fmla="*/ 4225678 h 5207650"/>
              <a:gd name="connsiteX328" fmla="*/ 0 w 10718806"/>
              <a:gd name="connsiteY328" fmla="*/ 4202895 h 5207650"/>
              <a:gd name="connsiteX329" fmla="*/ 0 w 10718806"/>
              <a:gd name="connsiteY329" fmla="*/ 4191129 h 5207650"/>
              <a:gd name="connsiteX330" fmla="*/ 39281 w 10718806"/>
              <a:gd name="connsiteY330" fmla="*/ 4168346 h 5207650"/>
              <a:gd name="connsiteX331" fmla="*/ 0 w 10718806"/>
              <a:gd name="connsiteY331" fmla="*/ 4145562 h 5207650"/>
              <a:gd name="connsiteX332" fmla="*/ 0 w 10718806"/>
              <a:gd name="connsiteY332" fmla="*/ 4133796 h 5207650"/>
              <a:gd name="connsiteX333" fmla="*/ 39281 w 10718806"/>
              <a:gd name="connsiteY333" fmla="*/ 4111013 h 5207650"/>
              <a:gd name="connsiteX334" fmla="*/ 0 w 10718806"/>
              <a:gd name="connsiteY334" fmla="*/ 4088230 h 5207650"/>
              <a:gd name="connsiteX335" fmla="*/ 0 w 10718806"/>
              <a:gd name="connsiteY335" fmla="*/ 4076464 h 5207650"/>
              <a:gd name="connsiteX336" fmla="*/ 39281 w 10718806"/>
              <a:gd name="connsiteY336" fmla="*/ 4053681 h 5207650"/>
              <a:gd name="connsiteX337" fmla="*/ 0 w 10718806"/>
              <a:gd name="connsiteY337" fmla="*/ 4030898 h 5207650"/>
              <a:gd name="connsiteX338" fmla="*/ 0 w 10718806"/>
              <a:gd name="connsiteY338" fmla="*/ 4019132 h 5207650"/>
              <a:gd name="connsiteX339" fmla="*/ 39281 w 10718806"/>
              <a:gd name="connsiteY339" fmla="*/ 3996349 h 5207650"/>
              <a:gd name="connsiteX340" fmla="*/ 0 w 10718806"/>
              <a:gd name="connsiteY340" fmla="*/ 3973566 h 5207650"/>
              <a:gd name="connsiteX341" fmla="*/ 0 w 10718806"/>
              <a:gd name="connsiteY341" fmla="*/ 3961800 h 5207650"/>
              <a:gd name="connsiteX342" fmla="*/ 39281 w 10718806"/>
              <a:gd name="connsiteY342" fmla="*/ 3939017 h 5207650"/>
              <a:gd name="connsiteX343" fmla="*/ 0 w 10718806"/>
              <a:gd name="connsiteY343" fmla="*/ 3916234 h 5207650"/>
              <a:gd name="connsiteX344" fmla="*/ 0 w 10718806"/>
              <a:gd name="connsiteY344" fmla="*/ 3904468 h 5207650"/>
              <a:gd name="connsiteX345" fmla="*/ 39281 w 10718806"/>
              <a:gd name="connsiteY345" fmla="*/ 3881685 h 5207650"/>
              <a:gd name="connsiteX346" fmla="*/ 0 w 10718806"/>
              <a:gd name="connsiteY346" fmla="*/ 3858902 h 5207650"/>
              <a:gd name="connsiteX347" fmla="*/ 0 w 10718806"/>
              <a:gd name="connsiteY347" fmla="*/ 3847136 h 5207650"/>
              <a:gd name="connsiteX348" fmla="*/ 39281 w 10718806"/>
              <a:gd name="connsiteY348" fmla="*/ 3824352 h 5207650"/>
              <a:gd name="connsiteX349" fmla="*/ 0 w 10718806"/>
              <a:gd name="connsiteY349" fmla="*/ 3801569 h 5207650"/>
              <a:gd name="connsiteX350" fmla="*/ 0 w 10718806"/>
              <a:gd name="connsiteY350" fmla="*/ 3789803 h 5207650"/>
              <a:gd name="connsiteX351" fmla="*/ 39281 w 10718806"/>
              <a:gd name="connsiteY351" fmla="*/ 3767020 h 5207650"/>
              <a:gd name="connsiteX352" fmla="*/ 0 w 10718806"/>
              <a:gd name="connsiteY352" fmla="*/ 3744237 h 5207650"/>
              <a:gd name="connsiteX353" fmla="*/ 0 w 10718806"/>
              <a:gd name="connsiteY353" fmla="*/ 3732471 h 5207650"/>
              <a:gd name="connsiteX354" fmla="*/ 39281 w 10718806"/>
              <a:gd name="connsiteY354" fmla="*/ 3709688 h 5207650"/>
              <a:gd name="connsiteX355" fmla="*/ 0 w 10718806"/>
              <a:gd name="connsiteY355" fmla="*/ 3686905 h 5207650"/>
              <a:gd name="connsiteX356" fmla="*/ 0 w 10718806"/>
              <a:gd name="connsiteY356" fmla="*/ 3675139 h 5207650"/>
              <a:gd name="connsiteX357" fmla="*/ 39281 w 10718806"/>
              <a:gd name="connsiteY357" fmla="*/ 3652356 h 5207650"/>
              <a:gd name="connsiteX358" fmla="*/ 0 w 10718806"/>
              <a:gd name="connsiteY358" fmla="*/ 3629573 h 5207650"/>
              <a:gd name="connsiteX359" fmla="*/ 0 w 10718806"/>
              <a:gd name="connsiteY359" fmla="*/ 3617807 h 5207650"/>
              <a:gd name="connsiteX360" fmla="*/ 39281 w 10718806"/>
              <a:gd name="connsiteY360" fmla="*/ 3595024 h 5207650"/>
              <a:gd name="connsiteX361" fmla="*/ 0 w 10718806"/>
              <a:gd name="connsiteY361" fmla="*/ 3572241 h 5207650"/>
              <a:gd name="connsiteX362" fmla="*/ 0 w 10718806"/>
              <a:gd name="connsiteY362" fmla="*/ 3560475 h 5207650"/>
              <a:gd name="connsiteX363" fmla="*/ 39281 w 10718806"/>
              <a:gd name="connsiteY363" fmla="*/ 3537692 h 5207650"/>
              <a:gd name="connsiteX364" fmla="*/ 0 w 10718806"/>
              <a:gd name="connsiteY364" fmla="*/ 3514909 h 5207650"/>
              <a:gd name="connsiteX365" fmla="*/ 0 w 10718806"/>
              <a:gd name="connsiteY365" fmla="*/ 3503142 h 5207650"/>
              <a:gd name="connsiteX366" fmla="*/ 39281 w 10718806"/>
              <a:gd name="connsiteY366" fmla="*/ 3480359 h 5207650"/>
              <a:gd name="connsiteX367" fmla="*/ 0 w 10718806"/>
              <a:gd name="connsiteY367" fmla="*/ 3457576 h 5207650"/>
              <a:gd name="connsiteX368" fmla="*/ 0 w 10718806"/>
              <a:gd name="connsiteY368" fmla="*/ 3445810 h 5207650"/>
              <a:gd name="connsiteX369" fmla="*/ 39281 w 10718806"/>
              <a:gd name="connsiteY369" fmla="*/ 3423027 h 5207650"/>
              <a:gd name="connsiteX370" fmla="*/ 0 w 10718806"/>
              <a:gd name="connsiteY370" fmla="*/ 3400244 h 5207650"/>
              <a:gd name="connsiteX371" fmla="*/ 0 w 10718806"/>
              <a:gd name="connsiteY371" fmla="*/ 3388478 h 5207650"/>
              <a:gd name="connsiteX372" fmla="*/ 39281 w 10718806"/>
              <a:gd name="connsiteY372" fmla="*/ 3365695 h 5207650"/>
              <a:gd name="connsiteX373" fmla="*/ 0 w 10718806"/>
              <a:gd name="connsiteY373" fmla="*/ 3342912 h 5207650"/>
              <a:gd name="connsiteX374" fmla="*/ 0 w 10718806"/>
              <a:gd name="connsiteY374" fmla="*/ 3331146 h 5207650"/>
              <a:gd name="connsiteX375" fmla="*/ 39281 w 10718806"/>
              <a:gd name="connsiteY375" fmla="*/ 3308363 h 5207650"/>
              <a:gd name="connsiteX376" fmla="*/ 0 w 10718806"/>
              <a:gd name="connsiteY376" fmla="*/ 3285580 h 5207650"/>
              <a:gd name="connsiteX377" fmla="*/ 0 w 10718806"/>
              <a:gd name="connsiteY377" fmla="*/ 3273814 h 5207650"/>
              <a:gd name="connsiteX378" fmla="*/ 39281 w 10718806"/>
              <a:gd name="connsiteY378" fmla="*/ 3251031 h 5207650"/>
              <a:gd name="connsiteX379" fmla="*/ 0 w 10718806"/>
              <a:gd name="connsiteY379" fmla="*/ 3228248 h 5207650"/>
              <a:gd name="connsiteX380" fmla="*/ 0 w 10718806"/>
              <a:gd name="connsiteY380" fmla="*/ 3216482 h 5207650"/>
              <a:gd name="connsiteX381" fmla="*/ 39281 w 10718806"/>
              <a:gd name="connsiteY381" fmla="*/ 3193698 h 5207650"/>
              <a:gd name="connsiteX382" fmla="*/ 0 w 10718806"/>
              <a:gd name="connsiteY382" fmla="*/ 3170915 h 5207650"/>
              <a:gd name="connsiteX383" fmla="*/ 0 w 10718806"/>
              <a:gd name="connsiteY383" fmla="*/ 3159149 h 5207650"/>
              <a:gd name="connsiteX384" fmla="*/ 39281 w 10718806"/>
              <a:gd name="connsiteY384" fmla="*/ 3136366 h 5207650"/>
              <a:gd name="connsiteX385" fmla="*/ 0 w 10718806"/>
              <a:gd name="connsiteY385" fmla="*/ 3113583 h 5207650"/>
              <a:gd name="connsiteX386" fmla="*/ 0 w 10718806"/>
              <a:gd name="connsiteY386" fmla="*/ 3101817 h 5207650"/>
              <a:gd name="connsiteX387" fmla="*/ 39281 w 10718806"/>
              <a:gd name="connsiteY387" fmla="*/ 3079034 h 5207650"/>
              <a:gd name="connsiteX388" fmla="*/ 0 w 10718806"/>
              <a:gd name="connsiteY388" fmla="*/ 3056251 h 5207650"/>
              <a:gd name="connsiteX389" fmla="*/ 0 w 10718806"/>
              <a:gd name="connsiteY389" fmla="*/ 3044485 h 5207650"/>
              <a:gd name="connsiteX390" fmla="*/ 39281 w 10718806"/>
              <a:gd name="connsiteY390" fmla="*/ 3021702 h 5207650"/>
              <a:gd name="connsiteX391" fmla="*/ 0 w 10718806"/>
              <a:gd name="connsiteY391" fmla="*/ 2998919 h 5207650"/>
              <a:gd name="connsiteX392" fmla="*/ 0 w 10718806"/>
              <a:gd name="connsiteY392" fmla="*/ 2987153 h 5207650"/>
              <a:gd name="connsiteX393" fmla="*/ 39281 w 10718806"/>
              <a:gd name="connsiteY393" fmla="*/ 2964370 h 5207650"/>
              <a:gd name="connsiteX394" fmla="*/ 0 w 10718806"/>
              <a:gd name="connsiteY394" fmla="*/ 2941587 h 5207650"/>
              <a:gd name="connsiteX395" fmla="*/ 0 w 10718806"/>
              <a:gd name="connsiteY395" fmla="*/ 2929821 h 5207650"/>
              <a:gd name="connsiteX396" fmla="*/ 39281 w 10718806"/>
              <a:gd name="connsiteY396" fmla="*/ 2907038 h 5207650"/>
              <a:gd name="connsiteX397" fmla="*/ 0 w 10718806"/>
              <a:gd name="connsiteY397" fmla="*/ 2884255 h 5207650"/>
              <a:gd name="connsiteX398" fmla="*/ 0 w 10718806"/>
              <a:gd name="connsiteY398" fmla="*/ 2872488 h 5207650"/>
              <a:gd name="connsiteX399" fmla="*/ 39281 w 10718806"/>
              <a:gd name="connsiteY399" fmla="*/ 2849705 h 5207650"/>
              <a:gd name="connsiteX400" fmla="*/ 0 w 10718806"/>
              <a:gd name="connsiteY400" fmla="*/ 2826923 h 5207650"/>
              <a:gd name="connsiteX401" fmla="*/ 0 w 10718806"/>
              <a:gd name="connsiteY401" fmla="*/ 2815157 h 5207650"/>
              <a:gd name="connsiteX402" fmla="*/ 39281 w 10718806"/>
              <a:gd name="connsiteY402" fmla="*/ 2792373 h 5207650"/>
              <a:gd name="connsiteX403" fmla="*/ 0 w 10718806"/>
              <a:gd name="connsiteY403" fmla="*/ 2769590 h 5207650"/>
              <a:gd name="connsiteX404" fmla="*/ 0 w 10718806"/>
              <a:gd name="connsiteY404" fmla="*/ 2757824 h 5207650"/>
              <a:gd name="connsiteX405" fmla="*/ 39281 w 10718806"/>
              <a:gd name="connsiteY405" fmla="*/ 2735041 h 5207650"/>
              <a:gd name="connsiteX406" fmla="*/ 0 w 10718806"/>
              <a:gd name="connsiteY406" fmla="*/ 2712258 h 5207650"/>
              <a:gd name="connsiteX407" fmla="*/ 0 w 10718806"/>
              <a:gd name="connsiteY407" fmla="*/ 2700492 h 5207650"/>
              <a:gd name="connsiteX408" fmla="*/ 39281 w 10718806"/>
              <a:gd name="connsiteY408" fmla="*/ 2677709 h 5207650"/>
              <a:gd name="connsiteX409" fmla="*/ 0 w 10718806"/>
              <a:gd name="connsiteY409" fmla="*/ 2654926 h 5207650"/>
              <a:gd name="connsiteX410" fmla="*/ 0 w 10718806"/>
              <a:gd name="connsiteY410" fmla="*/ 2643160 h 5207650"/>
              <a:gd name="connsiteX411" fmla="*/ 39281 w 10718806"/>
              <a:gd name="connsiteY411" fmla="*/ 2620377 h 5207650"/>
              <a:gd name="connsiteX412" fmla="*/ 0 w 10718806"/>
              <a:gd name="connsiteY412" fmla="*/ 2597594 h 5207650"/>
              <a:gd name="connsiteX413" fmla="*/ 0 w 10718806"/>
              <a:gd name="connsiteY413" fmla="*/ 2585828 h 5207650"/>
              <a:gd name="connsiteX414" fmla="*/ 39281 w 10718806"/>
              <a:gd name="connsiteY414" fmla="*/ 2563045 h 5207650"/>
              <a:gd name="connsiteX415" fmla="*/ 0 w 10718806"/>
              <a:gd name="connsiteY415" fmla="*/ 2540261 h 5207650"/>
              <a:gd name="connsiteX416" fmla="*/ 0 w 10718806"/>
              <a:gd name="connsiteY416" fmla="*/ 2528495 h 5207650"/>
              <a:gd name="connsiteX417" fmla="*/ 39281 w 10718806"/>
              <a:gd name="connsiteY417" fmla="*/ 2505712 h 5207650"/>
              <a:gd name="connsiteX418" fmla="*/ 0 w 10718806"/>
              <a:gd name="connsiteY418" fmla="*/ 2482929 h 5207650"/>
              <a:gd name="connsiteX419" fmla="*/ 0 w 10718806"/>
              <a:gd name="connsiteY419" fmla="*/ 2471164 h 5207650"/>
              <a:gd name="connsiteX420" fmla="*/ 39281 w 10718806"/>
              <a:gd name="connsiteY420" fmla="*/ 2448381 h 5207650"/>
              <a:gd name="connsiteX421" fmla="*/ 0 w 10718806"/>
              <a:gd name="connsiteY421" fmla="*/ 2425598 h 5207650"/>
              <a:gd name="connsiteX422" fmla="*/ 0 w 10718806"/>
              <a:gd name="connsiteY422" fmla="*/ 2413832 h 5207650"/>
              <a:gd name="connsiteX423" fmla="*/ 39281 w 10718806"/>
              <a:gd name="connsiteY423" fmla="*/ 2391048 h 5207650"/>
              <a:gd name="connsiteX424" fmla="*/ 0 w 10718806"/>
              <a:gd name="connsiteY424" fmla="*/ 2368265 h 5207650"/>
              <a:gd name="connsiteX425" fmla="*/ 0 w 10718806"/>
              <a:gd name="connsiteY425" fmla="*/ 2360944 h 5207650"/>
              <a:gd name="connsiteX426" fmla="*/ 46945 w 10718806"/>
              <a:gd name="connsiteY426" fmla="*/ 2333716 h 5207650"/>
              <a:gd name="connsiteX427" fmla="*/ 0 w 10718806"/>
              <a:gd name="connsiteY427" fmla="*/ 2306488 h 5207650"/>
              <a:gd name="connsiteX428" fmla="*/ 0 w 10718806"/>
              <a:gd name="connsiteY428" fmla="*/ 2303612 h 5207650"/>
              <a:gd name="connsiteX429" fmla="*/ 46945 w 10718806"/>
              <a:gd name="connsiteY429" fmla="*/ 2276384 h 5207650"/>
              <a:gd name="connsiteX430" fmla="*/ 0 w 10718806"/>
              <a:gd name="connsiteY430" fmla="*/ 2249156 h 5207650"/>
              <a:gd name="connsiteX431" fmla="*/ 0 w 10718806"/>
              <a:gd name="connsiteY431" fmla="*/ 2246280 h 5207650"/>
              <a:gd name="connsiteX432" fmla="*/ 46945 w 10718806"/>
              <a:gd name="connsiteY432" fmla="*/ 2219052 h 5207650"/>
              <a:gd name="connsiteX433" fmla="*/ 0 w 10718806"/>
              <a:gd name="connsiteY433" fmla="*/ 2191824 h 5207650"/>
              <a:gd name="connsiteX434" fmla="*/ 0 w 10718806"/>
              <a:gd name="connsiteY434" fmla="*/ 2188948 h 5207650"/>
              <a:gd name="connsiteX435" fmla="*/ 46945 w 10718806"/>
              <a:gd name="connsiteY435" fmla="*/ 2161719 h 5207650"/>
              <a:gd name="connsiteX436" fmla="*/ 0 w 10718806"/>
              <a:gd name="connsiteY436" fmla="*/ 2134491 h 5207650"/>
              <a:gd name="connsiteX437" fmla="*/ 0 w 10718806"/>
              <a:gd name="connsiteY437" fmla="*/ 2131615 h 5207650"/>
              <a:gd name="connsiteX438" fmla="*/ 46945 w 10718806"/>
              <a:gd name="connsiteY438" fmla="*/ 2104387 h 5207650"/>
              <a:gd name="connsiteX439" fmla="*/ 0 w 10718806"/>
              <a:gd name="connsiteY439" fmla="*/ 2077159 h 5207650"/>
              <a:gd name="connsiteX440" fmla="*/ 0 w 10718806"/>
              <a:gd name="connsiteY440" fmla="*/ 2074283 h 5207650"/>
              <a:gd name="connsiteX441" fmla="*/ 46945 w 10718806"/>
              <a:gd name="connsiteY441" fmla="*/ 2047055 h 5207650"/>
              <a:gd name="connsiteX442" fmla="*/ 0 w 10718806"/>
              <a:gd name="connsiteY442" fmla="*/ 2019827 h 5207650"/>
              <a:gd name="connsiteX443" fmla="*/ 0 w 10718806"/>
              <a:gd name="connsiteY443" fmla="*/ 2016951 h 5207650"/>
              <a:gd name="connsiteX444" fmla="*/ 46945 w 10718806"/>
              <a:gd name="connsiteY444" fmla="*/ 1989723 h 5207650"/>
              <a:gd name="connsiteX445" fmla="*/ 0 w 10718806"/>
              <a:gd name="connsiteY445" fmla="*/ 1962495 h 5207650"/>
              <a:gd name="connsiteX446" fmla="*/ 0 w 10718806"/>
              <a:gd name="connsiteY446" fmla="*/ 1959619 h 5207650"/>
              <a:gd name="connsiteX447" fmla="*/ 46945 w 10718806"/>
              <a:gd name="connsiteY447" fmla="*/ 1932390 h 5207650"/>
              <a:gd name="connsiteX448" fmla="*/ 0 w 10718806"/>
              <a:gd name="connsiteY448" fmla="*/ 1905163 h 5207650"/>
              <a:gd name="connsiteX449" fmla="*/ 0 w 10718806"/>
              <a:gd name="connsiteY449" fmla="*/ 1902287 h 5207650"/>
              <a:gd name="connsiteX450" fmla="*/ 46945 w 10718806"/>
              <a:gd name="connsiteY450" fmla="*/ 1875059 h 5207650"/>
              <a:gd name="connsiteX451" fmla="*/ 0 w 10718806"/>
              <a:gd name="connsiteY451" fmla="*/ 1847831 h 5207650"/>
              <a:gd name="connsiteX452" fmla="*/ 0 w 10718806"/>
              <a:gd name="connsiteY452" fmla="*/ 1844955 h 5207650"/>
              <a:gd name="connsiteX453" fmla="*/ 46945 w 10718806"/>
              <a:gd name="connsiteY453" fmla="*/ 1817726 h 5207650"/>
              <a:gd name="connsiteX454" fmla="*/ 0 w 10718806"/>
              <a:gd name="connsiteY454" fmla="*/ 1790498 h 5207650"/>
              <a:gd name="connsiteX455" fmla="*/ 0 w 10718806"/>
              <a:gd name="connsiteY455" fmla="*/ 1787622 h 5207650"/>
              <a:gd name="connsiteX456" fmla="*/ 46945 w 10718806"/>
              <a:gd name="connsiteY456" fmla="*/ 1760394 h 5207650"/>
              <a:gd name="connsiteX457" fmla="*/ 0 w 10718806"/>
              <a:gd name="connsiteY457" fmla="*/ 1733166 h 5207650"/>
              <a:gd name="connsiteX458" fmla="*/ 0 w 10718806"/>
              <a:gd name="connsiteY458" fmla="*/ 1730290 h 5207650"/>
              <a:gd name="connsiteX459" fmla="*/ 46945 w 10718806"/>
              <a:gd name="connsiteY459" fmla="*/ 1703062 h 5207650"/>
              <a:gd name="connsiteX460" fmla="*/ 0 w 10718806"/>
              <a:gd name="connsiteY460" fmla="*/ 1675834 h 5207650"/>
              <a:gd name="connsiteX461" fmla="*/ 0 w 10718806"/>
              <a:gd name="connsiteY461" fmla="*/ 1672958 h 5207650"/>
              <a:gd name="connsiteX462" fmla="*/ 46945 w 10718806"/>
              <a:gd name="connsiteY462" fmla="*/ 1645730 h 5207650"/>
              <a:gd name="connsiteX463" fmla="*/ 0 w 10718806"/>
              <a:gd name="connsiteY463" fmla="*/ 1618502 h 5207650"/>
              <a:gd name="connsiteX464" fmla="*/ 0 w 10718806"/>
              <a:gd name="connsiteY464" fmla="*/ 1615626 h 5207650"/>
              <a:gd name="connsiteX465" fmla="*/ 46945 w 10718806"/>
              <a:gd name="connsiteY465" fmla="*/ 1588397 h 5207650"/>
              <a:gd name="connsiteX466" fmla="*/ 0 w 10718806"/>
              <a:gd name="connsiteY466" fmla="*/ 1561169 h 5207650"/>
              <a:gd name="connsiteX467" fmla="*/ 0 w 10718806"/>
              <a:gd name="connsiteY467" fmla="*/ 1558293 h 5207650"/>
              <a:gd name="connsiteX468" fmla="*/ 46945 w 10718806"/>
              <a:gd name="connsiteY468" fmla="*/ 1531065 h 5207650"/>
              <a:gd name="connsiteX469" fmla="*/ 0 w 10718806"/>
              <a:gd name="connsiteY469" fmla="*/ 1503837 h 5207650"/>
              <a:gd name="connsiteX470" fmla="*/ 0 w 10718806"/>
              <a:gd name="connsiteY470" fmla="*/ 1500961 h 5207650"/>
              <a:gd name="connsiteX471" fmla="*/ 46945 w 10718806"/>
              <a:gd name="connsiteY471" fmla="*/ 1473733 h 5207650"/>
              <a:gd name="connsiteX472" fmla="*/ 0 w 10718806"/>
              <a:gd name="connsiteY472" fmla="*/ 1446505 h 5207650"/>
              <a:gd name="connsiteX473" fmla="*/ 0 w 10718806"/>
              <a:gd name="connsiteY473" fmla="*/ 1443629 h 5207650"/>
              <a:gd name="connsiteX474" fmla="*/ 46945 w 10718806"/>
              <a:gd name="connsiteY474" fmla="*/ 1416401 h 5207650"/>
              <a:gd name="connsiteX475" fmla="*/ 0 w 10718806"/>
              <a:gd name="connsiteY475" fmla="*/ 1389173 h 5207650"/>
              <a:gd name="connsiteX476" fmla="*/ 0 w 10718806"/>
              <a:gd name="connsiteY476" fmla="*/ 1386297 h 5207650"/>
              <a:gd name="connsiteX477" fmla="*/ 46945 w 10718806"/>
              <a:gd name="connsiteY477" fmla="*/ 1359069 h 5207650"/>
              <a:gd name="connsiteX478" fmla="*/ 0 w 10718806"/>
              <a:gd name="connsiteY478" fmla="*/ 1331841 h 5207650"/>
              <a:gd name="connsiteX479" fmla="*/ 0 w 10718806"/>
              <a:gd name="connsiteY479" fmla="*/ 1328965 h 5207650"/>
              <a:gd name="connsiteX480" fmla="*/ 46945 w 10718806"/>
              <a:gd name="connsiteY480" fmla="*/ 1301737 h 5207650"/>
              <a:gd name="connsiteX481" fmla="*/ 0 w 10718806"/>
              <a:gd name="connsiteY481" fmla="*/ 1274509 h 5207650"/>
              <a:gd name="connsiteX482" fmla="*/ 0 w 10718806"/>
              <a:gd name="connsiteY482" fmla="*/ 1271633 h 5207650"/>
              <a:gd name="connsiteX483" fmla="*/ 46945 w 10718806"/>
              <a:gd name="connsiteY483" fmla="*/ 1244405 h 5207650"/>
              <a:gd name="connsiteX484" fmla="*/ 0 w 10718806"/>
              <a:gd name="connsiteY484" fmla="*/ 1217177 h 5207650"/>
              <a:gd name="connsiteX485" fmla="*/ 0 w 10718806"/>
              <a:gd name="connsiteY485" fmla="*/ 1214301 h 5207650"/>
              <a:gd name="connsiteX486" fmla="*/ 46945 w 10718806"/>
              <a:gd name="connsiteY486" fmla="*/ 1187072 h 5207650"/>
              <a:gd name="connsiteX487" fmla="*/ 0 w 10718806"/>
              <a:gd name="connsiteY487" fmla="*/ 1159844 h 5207650"/>
              <a:gd name="connsiteX488" fmla="*/ 0 w 10718806"/>
              <a:gd name="connsiteY488" fmla="*/ 1156968 h 5207650"/>
              <a:gd name="connsiteX489" fmla="*/ 46945 w 10718806"/>
              <a:gd name="connsiteY489" fmla="*/ 1129740 h 5207650"/>
              <a:gd name="connsiteX490" fmla="*/ 0 w 10718806"/>
              <a:gd name="connsiteY490" fmla="*/ 1102512 h 5207650"/>
              <a:gd name="connsiteX491" fmla="*/ 0 w 10718806"/>
              <a:gd name="connsiteY491" fmla="*/ 1099636 h 5207650"/>
              <a:gd name="connsiteX492" fmla="*/ 46945 w 10718806"/>
              <a:gd name="connsiteY492" fmla="*/ 1072408 h 5207650"/>
              <a:gd name="connsiteX493" fmla="*/ 0 w 10718806"/>
              <a:gd name="connsiteY493" fmla="*/ 1045180 h 5207650"/>
              <a:gd name="connsiteX494" fmla="*/ 0 w 10718806"/>
              <a:gd name="connsiteY494" fmla="*/ 1042304 h 5207650"/>
              <a:gd name="connsiteX495" fmla="*/ 46945 w 10718806"/>
              <a:gd name="connsiteY495" fmla="*/ 1015076 h 5207650"/>
              <a:gd name="connsiteX496" fmla="*/ 0 w 10718806"/>
              <a:gd name="connsiteY496" fmla="*/ 987847 h 5207650"/>
              <a:gd name="connsiteX497" fmla="*/ 0 w 10718806"/>
              <a:gd name="connsiteY497" fmla="*/ 984972 h 5207650"/>
              <a:gd name="connsiteX498" fmla="*/ 46945 w 10718806"/>
              <a:gd name="connsiteY498" fmla="*/ 957744 h 5207650"/>
              <a:gd name="connsiteX499" fmla="*/ 0 w 10718806"/>
              <a:gd name="connsiteY499" fmla="*/ 930515 h 5207650"/>
              <a:gd name="connsiteX500" fmla="*/ 0 w 10718806"/>
              <a:gd name="connsiteY500" fmla="*/ 927639 h 5207650"/>
              <a:gd name="connsiteX501" fmla="*/ 46945 w 10718806"/>
              <a:gd name="connsiteY501" fmla="*/ 900412 h 5207650"/>
              <a:gd name="connsiteX502" fmla="*/ 0 w 10718806"/>
              <a:gd name="connsiteY502" fmla="*/ 873183 h 5207650"/>
              <a:gd name="connsiteX503" fmla="*/ 0 w 10718806"/>
              <a:gd name="connsiteY503" fmla="*/ 870307 h 5207650"/>
              <a:gd name="connsiteX504" fmla="*/ 46945 w 10718806"/>
              <a:gd name="connsiteY504" fmla="*/ 843079 h 5207650"/>
              <a:gd name="connsiteX505" fmla="*/ 0 w 10718806"/>
              <a:gd name="connsiteY505" fmla="*/ 815851 h 5207650"/>
              <a:gd name="connsiteX506" fmla="*/ 0 w 10718806"/>
              <a:gd name="connsiteY506" fmla="*/ 812975 h 5207650"/>
              <a:gd name="connsiteX507" fmla="*/ 46945 w 10718806"/>
              <a:gd name="connsiteY507" fmla="*/ 785747 h 5207650"/>
              <a:gd name="connsiteX508" fmla="*/ 0 w 10718806"/>
              <a:gd name="connsiteY508" fmla="*/ 758519 h 5207650"/>
              <a:gd name="connsiteX509" fmla="*/ 0 w 10718806"/>
              <a:gd name="connsiteY509" fmla="*/ 755643 h 5207650"/>
              <a:gd name="connsiteX510" fmla="*/ 46945 w 10718806"/>
              <a:gd name="connsiteY510" fmla="*/ 728415 h 5207650"/>
              <a:gd name="connsiteX511" fmla="*/ 0 w 10718806"/>
              <a:gd name="connsiteY511" fmla="*/ 701187 h 5207650"/>
              <a:gd name="connsiteX512" fmla="*/ 0 w 10718806"/>
              <a:gd name="connsiteY512" fmla="*/ 698311 h 5207650"/>
              <a:gd name="connsiteX513" fmla="*/ 46945 w 10718806"/>
              <a:gd name="connsiteY513" fmla="*/ 671083 h 5207650"/>
              <a:gd name="connsiteX514" fmla="*/ 0 w 10718806"/>
              <a:gd name="connsiteY514" fmla="*/ 643855 h 5207650"/>
              <a:gd name="connsiteX515" fmla="*/ 0 w 10718806"/>
              <a:gd name="connsiteY515" fmla="*/ 640979 h 5207650"/>
              <a:gd name="connsiteX516" fmla="*/ 46945 w 10718806"/>
              <a:gd name="connsiteY516" fmla="*/ 613750 h 5207650"/>
              <a:gd name="connsiteX517" fmla="*/ 0 w 10718806"/>
              <a:gd name="connsiteY517" fmla="*/ 586522 h 5207650"/>
              <a:gd name="connsiteX518" fmla="*/ 0 w 10718806"/>
              <a:gd name="connsiteY518" fmla="*/ 583646 h 5207650"/>
              <a:gd name="connsiteX519" fmla="*/ 46945 w 10718806"/>
              <a:gd name="connsiteY519" fmla="*/ 556418 h 5207650"/>
              <a:gd name="connsiteX520" fmla="*/ 0 w 10718806"/>
              <a:gd name="connsiteY520" fmla="*/ 529190 h 5207650"/>
              <a:gd name="connsiteX521" fmla="*/ 0 w 10718806"/>
              <a:gd name="connsiteY521" fmla="*/ 526314 h 5207650"/>
              <a:gd name="connsiteX522" fmla="*/ 46945 w 10718806"/>
              <a:gd name="connsiteY522" fmla="*/ 499086 h 5207650"/>
              <a:gd name="connsiteX523" fmla="*/ 0 w 10718806"/>
              <a:gd name="connsiteY523" fmla="*/ 471858 h 5207650"/>
              <a:gd name="connsiteX524" fmla="*/ 0 w 10718806"/>
              <a:gd name="connsiteY524" fmla="*/ 468982 h 5207650"/>
              <a:gd name="connsiteX525" fmla="*/ 46945 w 10718806"/>
              <a:gd name="connsiteY525" fmla="*/ 441754 h 5207650"/>
              <a:gd name="connsiteX526" fmla="*/ 0 w 10718806"/>
              <a:gd name="connsiteY526" fmla="*/ 414526 h 5207650"/>
              <a:gd name="connsiteX527" fmla="*/ 0 w 10718806"/>
              <a:gd name="connsiteY527" fmla="*/ 411650 h 5207650"/>
              <a:gd name="connsiteX528" fmla="*/ 46945 w 10718806"/>
              <a:gd name="connsiteY528" fmla="*/ 384422 h 5207650"/>
              <a:gd name="connsiteX529" fmla="*/ 0 w 10718806"/>
              <a:gd name="connsiteY529" fmla="*/ 357194 h 5207650"/>
              <a:gd name="connsiteX530" fmla="*/ 0 w 10718806"/>
              <a:gd name="connsiteY530" fmla="*/ 354318 h 5207650"/>
              <a:gd name="connsiteX531" fmla="*/ 46945 w 10718806"/>
              <a:gd name="connsiteY531" fmla="*/ 327090 h 5207650"/>
              <a:gd name="connsiteX532" fmla="*/ 0 w 10718806"/>
              <a:gd name="connsiteY532" fmla="*/ 299862 h 5207650"/>
              <a:gd name="connsiteX533" fmla="*/ 0 w 10718806"/>
              <a:gd name="connsiteY533" fmla="*/ 296986 h 5207650"/>
              <a:gd name="connsiteX534" fmla="*/ 46945 w 10718806"/>
              <a:gd name="connsiteY534" fmla="*/ 269757 h 5207650"/>
              <a:gd name="connsiteX535" fmla="*/ 0 w 10718806"/>
              <a:gd name="connsiteY535" fmla="*/ 242529 h 5207650"/>
              <a:gd name="connsiteX536" fmla="*/ 0 w 10718806"/>
              <a:gd name="connsiteY536" fmla="*/ 239653 h 5207650"/>
              <a:gd name="connsiteX537" fmla="*/ 46945 w 10718806"/>
              <a:gd name="connsiteY537" fmla="*/ 212425 h 5207650"/>
              <a:gd name="connsiteX538" fmla="*/ 0 w 10718806"/>
              <a:gd name="connsiteY538" fmla="*/ 185197 h 5207650"/>
              <a:gd name="connsiteX539" fmla="*/ 0 w 10718806"/>
              <a:gd name="connsiteY539" fmla="*/ 182321 h 5207650"/>
              <a:gd name="connsiteX540" fmla="*/ 46945 w 10718806"/>
              <a:gd name="connsiteY540" fmla="*/ 155093 h 5207650"/>
              <a:gd name="connsiteX541" fmla="*/ 0 w 10718806"/>
              <a:gd name="connsiteY541" fmla="*/ 127865 h 5207650"/>
              <a:gd name="connsiteX542" fmla="*/ 0 w 10718806"/>
              <a:gd name="connsiteY542" fmla="*/ 124989 h 5207650"/>
              <a:gd name="connsiteX543" fmla="*/ 46945 w 10718806"/>
              <a:gd name="connsiteY543" fmla="*/ 97761 h 5207650"/>
              <a:gd name="connsiteX544" fmla="*/ 0 w 10718806"/>
              <a:gd name="connsiteY544" fmla="*/ 70533 h 5207650"/>
              <a:gd name="connsiteX545" fmla="*/ 0 w 10718806"/>
              <a:gd name="connsiteY545" fmla="*/ 67657 h 5207650"/>
              <a:gd name="connsiteX546" fmla="*/ 46945 w 10718806"/>
              <a:gd name="connsiteY546" fmla="*/ 40429 h 5207650"/>
              <a:gd name="connsiteX547" fmla="*/ 0 w 10718806"/>
              <a:gd name="connsiteY547" fmla="*/ 13201 h 5207650"/>
              <a:gd name="connsiteX548" fmla="*/ 0 w 10718806"/>
              <a:gd name="connsiteY548" fmla="*/ 10325 h 520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10718806" h="5207650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7477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872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85547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21347746">
            <a:off x="-193670" y="1335310"/>
            <a:ext cx="431516" cy="5207651"/>
          </a:xfrm>
          <a:custGeom>
            <a:avLst/>
            <a:gdLst>
              <a:gd name="connsiteX0" fmla="*/ 402811 w 431516"/>
              <a:gd name="connsiteY0" fmla="*/ 0 h 5207651"/>
              <a:gd name="connsiteX1" fmla="*/ 431516 w 431516"/>
              <a:gd name="connsiteY1" fmla="*/ 16649 h 5207651"/>
              <a:gd name="connsiteX2" fmla="*/ 431516 w 431516"/>
              <a:gd name="connsiteY2" fmla="*/ 35799 h 5207651"/>
              <a:gd name="connsiteX3" fmla="*/ 398601 w 431516"/>
              <a:gd name="connsiteY3" fmla="*/ 54890 h 5207651"/>
              <a:gd name="connsiteX4" fmla="*/ 431516 w 431516"/>
              <a:gd name="connsiteY4" fmla="*/ 73982 h 5207651"/>
              <a:gd name="connsiteX5" fmla="*/ 431516 w 431516"/>
              <a:gd name="connsiteY5" fmla="*/ 93132 h 5207651"/>
              <a:gd name="connsiteX6" fmla="*/ 398601 w 431516"/>
              <a:gd name="connsiteY6" fmla="*/ 112223 h 5207651"/>
              <a:gd name="connsiteX7" fmla="*/ 431516 w 431516"/>
              <a:gd name="connsiteY7" fmla="*/ 131314 h 5207651"/>
              <a:gd name="connsiteX8" fmla="*/ 431516 w 431516"/>
              <a:gd name="connsiteY8" fmla="*/ 150464 h 5207651"/>
              <a:gd name="connsiteX9" fmla="*/ 398601 w 431516"/>
              <a:gd name="connsiteY9" fmla="*/ 169555 h 5207651"/>
              <a:gd name="connsiteX10" fmla="*/ 431516 w 431516"/>
              <a:gd name="connsiteY10" fmla="*/ 188646 h 5207651"/>
              <a:gd name="connsiteX11" fmla="*/ 431516 w 431516"/>
              <a:gd name="connsiteY11" fmla="*/ 207796 h 5207651"/>
              <a:gd name="connsiteX12" fmla="*/ 398601 w 431516"/>
              <a:gd name="connsiteY12" fmla="*/ 226887 h 5207651"/>
              <a:gd name="connsiteX13" fmla="*/ 431516 w 431516"/>
              <a:gd name="connsiteY13" fmla="*/ 245978 h 5207651"/>
              <a:gd name="connsiteX14" fmla="*/ 431516 w 431516"/>
              <a:gd name="connsiteY14" fmla="*/ 265128 h 5207651"/>
              <a:gd name="connsiteX15" fmla="*/ 398601 w 431516"/>
              <a:gd name="connsiteY15" fmla="*/ 284219 h 5207651"/>
              <a:gd name="connsiteX16" fmla="*/ 431516 w 431516"/>
              <a:gd name="connsiteY16" fmla="*/ 303310 h 5207651"/>
              <a:gd name="connsiteX17" fmla="*/ 431516 w 431516"/>
              <a:gd name="connsiteY17" fmla="*/ 322460 h 5207651"/>
              <a:gd name="connsiteX18" fmla="*/ 398601 w 431516"/>
              <a:gd name="connsiteY18" fmla="*/ 341551 h 5207651"/>
              <a:gd name="connsiteX19" fmla="*/ 431516 w 431516"/>
              <a:gd name="connsiteY19" fmla="*/ 360642 h 5207651"/>
              <a:gd name="connsiteX20" fmla="*/ 431516 w 431516"/>
              <a:gd name="connsiteY20" fmla="*/ 379792 h 5207651"/>
              <a:gd name="connsiteX21" fmla="*/ 398601 w 431516"/>
              <a:gd name="connsiteY21" fmla="*/ 398883 h 5207651"/>
              <a:gd name="connsiteX22" fmla="*/ 431516 w 431516"/>
              <a:gd name="connsiteY22" fmla="*/ 417975 h 5207651"/>
              <a:gd name="connsiteX23" fmla="*/ 431516 w 431516"/>
              <a:gd name="connsiteY23" fmla="*/ 437125 h 5207651"/>
              <a:gd name="connsiteX24" fmla="*/ 398601 w 431516"/>
              <a:gd name="connsiteY24" fmla="*/ 456216 h 5207651"/>
              <a:gd name="connsiteX25" fmla="*/ 431516 w 431516"/>
              <a:gd name="connsiteY25" fmla="*/ 475307 h 5207651"/>
              <a:gd name="connsiteX26" fmla="*/ 431516 w 431516"/>
              <a:gd name="connsiteY26" fmla="*/ 494457 h 5207651"/>
              <a:gd name="connsiteX27" fmla="*/ 398601 w 431516"/>
              <a:gd name="connsiteY27" fmla="*/ 513548 h 5207651"/>
              <a:gd name="connsiteX28" fmla="*/ 431516 w 431516"/>
              <a:gd name="connsiteY28" fmla="*/ 532639 h 5207651"/>
              <a:gd name="connsiteX29" fmla="*/ 431516 w 431516"/>
              <a:gd name="connsiteY29" fmla="*/ 551789 h 5207651"/>
              <a:gd name="connsiteX30" fmla="*/ 398601 w 431516"/>
              <a:gd name="connsiteY30" fmla="*/ 570880 h 5207651"/>
              <a:gd name="connsiteX31" fmla="*/ 431516 w 431516"/>
              <a:gd name="connsiteY31" fmla="*/ 589971 h 5207651"/>
              <a:gd name="connsiteX32" fmla="*/ 431516 w 431516"/>
              <a:gd name="connsiteY32" fmla="*/ 609121 h 5207651"/>
              <a:gd name="connsiteX33" fmla="*/ 398601 w 431516"/>
              <a:gd name="connsiteY33" fmla="*/ 628212 h 5207651"/>
              <a:gd name="connsiteX34" fmla="*/ 431516 w 431516"/>
              <a:gd name="connsiteY34" fmla="*/ 647303 h 5207651"/>
              <a:gd name="connsiteX35" fmla="*/ 431516 w 431516"/>
              <a:gd name="connsiteY35" fmla="*/ 666454 h 5207651"/>
              <a:gd name="connsiteX36" fmla="*/ 398601 w 431516"/>
              <a:gd name="connsiteY36" fmla="*/ 685545 h 5207651"/>
              <a:gd name="connsiteX37" fmla="*/ 431516 w 431516"/>
              <a:gd name="connsiteY37" fmla="*/ 704635 h 5207651"/>
              <a:gd name="connsiteX38" fmla="*/ 431516 w 431516"/>
              <a:gd name="connsiteY38" fmla="*/ 723786 h 5207651"/>
              <a:gd name="connsiteX39" fmla="*/ 398601 w 431516"/>
              <a:gd name="connsiteY39" fmla="*/ 742877 h 5207651"/>
              <a:gd name="connsiteX40" fmla="*/ 431516 w 431516"/>
              <a:gd name="connsiteY40" fmla="*/ 761967 h 5207651"/>
              <a:gd name="connsiteX41" fmla="*/ 431516 w 431516"/>
              <a:gd name="connsiteY41" fmla="*/ 781118 h 5207651"/>
              <a:gd name="connsiteX42" fmla="*/ 398601 w 431516"/>
              <a:gd name="connsiteY42" fmla="*/ 800209 h 5207651"/>
              <a:gd name="connsiteX43" fmla="*/ 431516 w 431516"/>
              <a:gd name="connsiteY43" fmla="*/ 819300 h 5207651"/>
              <a:gd name="connsiteX44" fmla="*/ 431516 w 431516"/>
              <a:gd name="connsiteY44" fmla="*/ 838451 h 5207651"/>
              <a:gd name="connsiteX45" fmla="*/ 398601 w 431516"/>
              <a:gd name="connsiteY45" fmla="*/ 857541 h 5207651"/>
              <a:gd name="connsiteX46" fmla="*/ 431516 w 431516"/>
              <a:gd name="connsiteY46" fmla="*/ 876632 h 5207651"/>
              <a:gd name="connsiteX47" fmla="*/ 431516 w 431516"/>
              <a:gd name="connsiteY47" fmla="*/ 895782 h 5207651"/>
              <a:gd name="connsiteX48" fmla="*/ 398601 w 431516"/>
              <a:gd name="connsiteY48" fmla="*/ 914873 h 5207651"/>
              <a:gd name="connsiteX49" fmla="*/ 431516 w 431516"/>
              <a:gd name="connsiteY49" fmla="*/ 933964 h 5207651"/>
              <a:gd name="connsiteX50" fmla="*/ 431516 w 431516"/>
              <a:gd name="connsiteY50" fmla="*/ 953114 h 5207651"/>
              <a:gd name="connsiteX51" fmla="*/ 398601 w 431516"/>
              <a:gd name="connsiteY51" fmla="*/ 972205 h 5207651"/>
              <a:gd name="connsiteX52" fmla="*/ 431516 w 431516"/>
              <a:gd name="connsiteY52" fmla="*/ 991297 h 5207651"/>
              <a:gd name="connsiteX53" fmla="*/ 431516 w 431516"/>
              <a:gd name="connsiteY53" fmla="*/ 1010448 h 5207651"/>
              <a:gd name="connsiteX54" fmla="*/ 398601 w 431516"/>
              <a:gd name="connsiteY54" fmla="*/ 1029538 h 5207651"/>
              <a:gd name="connsiteX55" fmla="*/ 431516 w 431516"/>
              <a:gd name="connsiteY55" fmla="*/ 1048629 h 5207651"/>
              <a:gd name="connsiteX56" fmla="*/ 431516 w 431516"/>
              <a:gd name="connsiteY56" fmla="*/ 1067779 h 5207651"/>
              <a:gd name="connsiteX57" fmla="*/ 398601 w 431516"/>
              <a:gd name="connsiteY57" fmla="*/ 1086870 h 5207651"/>
              <a:gd name="connsiteX58" fmla="*/ 431516 w 431516"/>
              <a:gd name="connsiteY58" fmla="*/ 1105961 h 5207651"/>
              <a:gd name="connsiteX59" fmla="*/ 431516 w 431516"/>
              <a:gd name="connsiteY59" fmla="*/ 1125112 h 5207651"/>
              <a:gd name="connsiteX60" fmla="*/ 398601 w 431516"/>
              <a:gd name="connsiteY60" fmla="*/ 1144202 h 5207651"/>
              <a:gd name="connsiteX61" fmla="*/ 431516 w 431516"/>
              <a:gd name="connsiteY61" fmla="*/ 1163293 h 5207651"/>
              <a:gd name="connsiteX62" fmla="*/ 431516 w 431516"/>
              <a:gd name="connsiteY62" fmla="*/ 1182444 h 5207651"/>
              <a:gd name="connsiteX63" fmla="*/ 398601 w 431516"/>
              <a:gd name="connsiteY63" fmla="*/ 1201534 h 5207651"/>
              <a:gd name="connsiteX64" fmla="*/ 431516 w 431516"/>
              <a:gd name="connsiteY64" fmla="*/ 1220625 h 5207651"/>
              <a:gd name="connsiteX65" fmla="*/ 431516 w 431516"/>
              <a:gd name="connsiteY65" fmla="*/ 1239776 h 5207651"/>
              <a:gd name="connsiteX66" fmla="*/ 398601 w 431516"/>
              <a:gd name="connsiteY66" fmla="*/ 1258866 h 5207651"/>
              <a:gd name="connsiteX67" fmla="*/ 431516 w 431516"/>
              <a:gd name="connsiteY67" fmla="*/ 1277957 h 5207651"/>
              <a:gd name="connsiteX68" fmla="*/ 431516 w 431516"/>
              <a:gd name="connsiteY68" fmla="*/ 1297107 h 5207651"/>
              <a:gd name="connsiteX69" fmla="*/ 398601 w 431516"/>
              <a:gd name="connsiteY69" fmla="*/ 1316198 h 5207651"/>
              <a:gd name="connsiteX70" fmla="*/ 431516 w 431516"/>
              <a:gd name="connsiteY70" fmla="*/ 1335289 h 5207651"/>
              <a:gd name="connsiteX71" fmla="*/ 431516 w 431516"/>
              <a:gd name="connsiteY71" fmla="*/ 1354439 h 5207651"/>
              <a:gd name="connsiteX72" fmla="*/ 398601 w 431516"/>
              <a:gd name="connsiteY72" fmla="*/ 1373530 h 5207651"/>
              <a:gd name="connsiteX73" fmla="*/ 431516 w 431516"/>
              <a:gd name="connsiteY73" fmla="*/ 1392622 h 5207651"/>
              <a:gd name="connsiteX74" fmla="*/ 431516 w 431516"/>
              <a:gd name="connsiteY74" fmla="*/ 1411773 h 5207651"/>
              <a:gd name="connsiteX75" fmla="*/ 398601 w 431516"/>
              <a:gd name="connsiteY75" fmla="*/ 1430863 h 5207651"/>
              <a:gd name="connsiteX76" fmla="*/ 431516 w 431516"/>
              <a:gd name="connsiteY76" fmla="*/ 1449954 h 5207651"/>
              <a:gd name="connsiteX77" fmla="*/ 431516 w 431516"/>
              <a:gd name="connsiteY77" fmla="*/ 1469104 h 5207651"/>
              <a:gd name="connsiteX78" fmla="*/ 398601 w 431516"/>
              <a:gd name="connsiteY78" fmla="*/ 1488195 h 5207651"/>
              <a:gd name="connsiteX79" fmla="*/ 431516 w 431516"/>
              <a:gd name="connsiteY79" fmla="*/ 1507286 h 5207651"/>
              <a:gd name="connsiteX80" fmla="*/ 431516 w 431516"/>
              <a:gd name="connsiteY80" fmla="*/ 1526437 h 5207651"/>
              <a:gd name="connsiteX81" fmla="*/ 398601 w 431516"/>
              <a:gd name="connsiteY81" fmla="*/ 1545527 h 5207651"/>
              <a:gd name="connsiteX82" fmla="*/ 431516 w 431516"/>
              <a:gd name="connsiteY82" fmla="*/ 1564618 h 5207651"/>
              <a:gd name="connsiteX83" fmla="*/ 431516 w 431516"/>
              <a:gd name="connsiteY83" fmla="*/ 1583769 h 5207651"/>
              <a:gd name="connsiteX84" fmla="*/ 398601 w 431516"/>
              <a:gd name="connsiteY84" fmla="*/ 1602859 h 5207651"/>
              <a:gd name="connsiteX85" fmla="*/ 431516 w 431516"/>
              <a:gd name="connsiteY85" fmla="*/ 1621951 h 5207651"/>
              <a:gd name="connsiteX86" fmla="*/ 431516 w 431516"/>
              <a:gd name="connsiteY86" fmla="*/ 1641101 h 5207651"/>
              <a:gd name="connsiteX87" fmla="*/ 398601 w 431516"/>
              <a:gd name="connsiteY87" fmla="*/ 1660192 h 5207651"/>
              <a:gd name="connsiteX88" fmla="*/ 431516 w 431516"/>
              <a:gd name="connsiteY88" fmla="*/ 1679283 h 5207651"/>
              <a:gd name="connsiteX89" fmla="*/ 431516 w 431516"/>
              <a:gd name="connsiteY89" fmla="*/ 1698433 h 5207651"/>
              <a:gd name="connsiteX90" fmla="*/ 398601 w 431516"/>
              <a:gd name="connsiteY90" fmla="*/ 1717523 h 5207651"/>
              <a:gd name="connsiteX91" fmla="*/ 431516 w 431516"/>
              <a:gd name="connsiteY91" fmla="*/ 1736615 h 5207651"/>
              <a:gd name="connsiteX92" fmla="*/ 431516 w 431516"/>
              <a:gd name="connsiteY92" fmla="*/ 1755766 h 5207651"/>
              <a:gd name="connsiteX93" fmla="*/ 398601 w 431516"/>
              <a:gd name="connsiteY93" fmla="*/ 1774856 h 5207651"/>
              <a:gd name="connsiteX94" fmla="*/ 431516 w 431516"/>
              <a:gd name="connsiteY94" fmla="*/ 1793947 h 5207651"/>
              <a:gd name="connsiteX95" fmla="*/ 431516 w 431516"/>
              <a:gd name="connsiteY95" fmla="*/ 1813097 h 5207651"/>
              <a:gd name="connsiteX96" fmla="*/ 398601 w 431516"/>
              <a:gd name="connsiteY96" fmla="*/ 1832188 h 5207651"/>
              <a:gd name="connsiteX97" fmla="*/ 431516 w 431516"/>
              <a:gd name="connsiteY97" fmla="*/ 1851279 h 5207651"/>
              <a:gd name="connsiteX98" fmla="*/ 431516 w 431516"/>
              <a:gd name="connsiteY98" fmla="*/ 1870429 h 5207651"/>
              <a:gd name="connsiteX99" fmla="*/ 398601 w 431516"/>
              <a:gd name="connsiteY99" fmla="*/ 1889520 h 5207651"/>
              <a:gd name="connsiteX100" fmla="*/ 431516 w 431516"/>
              <a:gd name="connsiteY100" fmla="*/ 1908611 h 5207651"/>
              <a:gd name="connsiteX101" fmla="*/ 431516 w 431516"/>
              <a:gd name="connsiteY101" fmla="*/ 1927762 h 5207651"/>
              <a:gd name="connsiteX102" fmla="*/ 398601 w 431516"/>
              <a:gd name="connsiteY102" fmla="*/ 1946852 h 5207651"/>
              <a:gd name="connsiteX103" fmla="*/ 431516 w 431516"/>
              <a:gd name="connsiteY103" fmla="*/ 1965944 h 5207651"/>
              <a:gd name="connsiteX104" fmla="*/ 431516 w 431516"/>
              <a:gd name="connsiteY104" fmla="*/ 1985095 h 5207651"/>
              <a:gd name="connsiteX105" fmla="*/ 398601 w 431516"/>
              <a:gd name="connsiteY105" fmla="*/ 2004185 h 5207651"/>
              <a:gd name="connsiteX106" fmla="*/ 431516 w 431516"/>
              <a:gd name="connsiteY106" fmla="*/ 2023276 h 5207651"/>
              <a:gd name="connsiteX107" fmla="*/ 431516 w 431516"/>
              <a:gd name="connsiteY107" fmla="*/ 2042426 h 5207651"/>
              <a:gd name="connsiteX108" fmla="*/ 398601 w 431516"/>
              <a:gd name="connsiteY108" fmla="*/ 2061517 h 5207651"/>
              <a:gd name="connsiteX109" fmla="*/ 431516 w 431516"/>
              <a:gd name="connsiteY109" fmla="*/ 2080608 h 5207651"/>
              <a:gd name="connsiteX110" fmla="*/ 431516 w 431516"/>
              <a:gd name="connsiteY110" fmla="*/ 2099758 h 5207651"/>
              <a:gd name="connsiteX111" fmla="*/ 398601 w 431516"/>
              <a:gd name="connsiteY111" fmla="*/ 2118849 h 5207651"/>
              <a:gd name="connsiteX112" fmla="*/ 431516 w 431516"/>
              <a:gd name="connsiteY112" fmla="*/ 2137940 h 5207651"/>
              <a:gd name="connsiteX113" fmla="*/ 431516 w 431516"/>
              <a:gd name="connsiteY113" fmla="*/ 2161536 h 5207651"/>
              <a:gd name="connsiteX114" fmla="*/ 406265 w 431516"/>
              <a:gd name="connsiteY114" fmla="*/ 2176181 h 5207651"/>
              <a:gd name="connsiteX115" fmla="*/ 431516 w 431516"/>
              <a:gd name="connsiteY115" fmla="*/ 2190827 h 5207651"/>
              <a:gd name="connsiteX116" fmla="*/ 431516 w 431516"/>
              <a:gd name="connsiteY116" fmla="*/ 2218869 h 5207651"/>
              <a:gd name="connsiteX117" fmla="*/ 406265 w 431516"/>
              <a:gd name="connsiteY117" fmla="*/ 2233514 h 5207651"/>
              <a:gd name="connsiteX118" fmla="*/ 431516 w 431516"/>
              <a:gd name="connsiteY118" fmla="*/ 2248159 h 5207651"/>
              <a:gd name="connsiteX119" fmla="*/ 431516 w 431516"/>
              <a:gd name="connsiteY119" fmla="*/ 2276200 h 5207651"/>
              <a:gd name="connsiteX120" fmla="*/ 406265 w 431516"/>
              <a:gd name="connsiteY120" fmla="*/ 2290845 h 5207651"/>
              <a:gd name="connsiteX121" fmla="*/ 431516 w 431516"/>
              <a:gd name="connsiteY121" fmla="*/ 2305491 h 5207651"/>
              <a:gd name="connsiteX122" fmla="*/ 431516 w 431516"/>
              <a:gd name="connsiteY122" fmla="*/ 2333532 h 5207651"/>
              <a:gd name="connsiteX123" fmla="*/ 406265 w 431516"/>
              <a:gd name="connsiteY123" fmla="*/ 2348178 h 5207651"/>
              <a:gd name="connsiteX124" fmla="*/ 431516 w 431516"/>
              <a:gd name="connsiteY124" fmla="*/ 2362824 h 5207651"/>
              <a:gd name="connsiteX125" fmla="*/ 431516 w 431516"/>
              <a:gd name="connsiteY125" fmla="*/ 2390865 h 5207651"/>
              <a:gd name="connsiteX126" fmla="*/ 406265 w 431516"/>
              <a:gd name="connsiteY126" fmla="*/ 2405510 h 5207651"/>
              <a:gd name="connsiteX127" fmla="*/ 431516 w 431516"/>
              <a:gd name="connsiteY127" fmla="*/ 2420156 h 5207651"/>
              <a:gd name="connsiteX128" fmla="*/ 431516 w 431516"/>
              <a:gd name="connsiteY128" fmla="*/ 2448197 h 5207651"/>
              <a:gd name="connsiteX129" fmla="*/ 406265 w 431516"/>
              <a:gd name="connsiteY129" fmla="*/ 2462842 h 5207651"/>
              <a:gd name="connsiteX130" fmla="*/ 431516 w 431516"/>
              <a:gd name="connsiteY130" fmla="*/ 2477488 h 5207651"/>
              <a:gd name="connsiteX131" fmla="*/ 431516 w 431516"/>
              <a:gd name="connsiteY131" fmla="*/ 2505529 h 5207651"/>
              <a:gd name="connsiteX132" fmla="*/ 406265 w 431516"/>
              <a:gd name="connsiteY132" fmla="*/ 2520174 h 5207651"/>
              <a:gd name="connsiteX133" fmla="*/ 431516 w 431516"/>
              <a:gd name="connsiteY133" fmla="*/ 2534820 h 5207651"/>
              <a:gd name="connsiteX134" fmla="*/ 431516 w 431516"/>
              <a:gd name="connsiteY134" fmla="*/ 2562861 h 5207651"/>
              <a:gd name="connsiteX135" fmla="*/ 406265 w 431516"/>
              <a:gd name="connsiteY135" fmla="*/ 2577506 h 5207651"/>
              <a:gd name="connsiteX136" fmla="*/ 431516 w 431516"/>
              <a:gd name="connsiteY136" fmla="*/ 2592152 h 5207651"/>
              <a:gd name="connsiteX137" fmla="*/ 431516 w 431516"/>
              <a:gd name="connsiteY137" fmla="*/ 2620193 h 5207651"/>
              <a:gd name="connsiteX138" fmla="*/ 406265 w 431516"/>
              <a:gd name="connsiteY138" fmla="*/ 2634838 h 5207651"/>
              <a:gd name="connsiteX139" fmla="*/ 431516 w 431516"/>
              <a:gd name="connsiteY139" fmla="*/ 2649484 h 5207651"/>
              <a:gd name="connsiteX140" fmla="*/ 431516 w 431516"/>
              <a:gd name="connsiteY140" fmla="*/ 2677525 h 5207651"/>
              <a:gd name="connsiteX141" fmla="*/ 406265 w 431516"/>
              <a:gd name="connsiteY141" fmla="*/ 2692171 h 5207651"/>
              <a:gd name="connsiteX142" fmla="*/ 431516 w 431516"/>
              <a:gd name="connsiteY142" fmla="*/ 2706817 h 5207651"/>
              <a:gd name="connsiteX143" fmla="*/ 431516 w 431516"/>
              <a:gd name="connsiteY143" fmla="*/ 2734858 h 5207651"/>
              <a:gd name="connsiteX144" fmla="*/ 406265 w 431516"/>
              <a:gd name="connsiteY144" fmla="*/ 2749503 h 5207651"/>
              <a:gd name="connsiteX145" fmla="*/ 431516 w 431516"/>
              <a:gd name="connsiteY145" fmla="*/ 2764149 h 5207651"/>
              <a:gd name="connsiteX146" fmla="*/ 431516 w 431516"/>
              <a:gd name="connsiteY146" fmla="*/ 2792190 h 5207651"/>
              <a:gd name="connsiteX147" fmla="*/ 406265 w 431516"/>
              <a:gd name="connsiteY147" fmla="*/ 2806835 h 5207651"/>
              <a:gd name="connsiteX148" fmla="*/ 431516 w 431516"/>
              <a:gd name="connsiteY148" fmla="*/ 2821481 h 5207651"/>
              <a:gd name="connsiteX149" fmla="*/ 431516 w 431516"/>
              <a:gd name="connsiteY149" fmla="*/ 2849522 h 5207651"/>
              <a:gd name="connsiteX150" fmla="*/ 406265 w 431516"/>
              <a:gd name="connsiteY150" fmla="*/ 2864167 h 5207651"/>
              <a:gd name="connsiteX151" fmla="*/ 431516 w 431516"/>
              <a:gd name="connsiteY151" fmla="*/ 2878813 h 5207651"/>
              <a:gd name="connsiteX152" fmla="*/ 431516 w 431516"/>
              <a:gd name="connsiteY152" fmla="*/ 2906854 h 5207651"/>
              <a:gd name="connsiteX153" fmla="*/ 406265 w 431516"/>
              <a:gd name="connsiteY153" fmla="*/ 2921499 h 5207651"/>
              <a:gd name="connsiteX154" fmla="*/ 431516 w 431516"/>
              <a:gd name="connsiteY154" fmla="*/ 2936145 h 5207651"/>
              <a:gd name="connsiteX155" fmla="*/ 431516 w 431516"/>
              <a:gd name="connsiteY155" fmla="*/ 2964186 h 5207651"/>
              <a:gd name="connsiteX156" fmla="*/ 406265 w 431516"/>
              <a:gd name="connsiteY156" fmla="*/ 2978831 h 5207651"/>
              <a:gd name="connsiteX157" fmla="*/ 431516 w 431516"/>
              <a:gd name="connsiteY157" fmla="*/ 2993478 h 5207651"/>
              <a:gd name="connsiteX158" fmla="*/ 431516 w 431516"/>
              <a:gd name="connsiteY158" fmla="*/ 3021519 h 5207651"/>
              <a:gd name="connsiteX159" fmla="*/ 406265 w 431516"/>
              <a:gd name="connsiteY159" fmla="*/ 3036164 h 5207651"/>
              <a:gd name="connsiteX160" fmla="*/ 431516 w 431516"/>
              <a:gd name="connsiteY160" fmla="*/ 3050810 h 5207651"/>
              <a:gd name="connsiteX161" fmla="*/ 431516 w 431516"/>
              <a:gd name="connsiteY161" fmla="*/ 3078851 h 5207651"/>
              <a:gd name="connsiteX162" fmla="*/ 406265 w 431516"/>
              <a:gd name="connsiteY162" fmla="*/ 3093496 h 5207651"/>
              <a:gd name="connsiteX163" fmla="*/ 431516 w 431516"/>
              <a:gd name="connsiteY163" fmla="*/ 3108142 h 5207651"/>
              <a:gd name="connsiteX164" fmla="*/ 431516 w 431516"/>
              <a:gd name="connsiteY164" fmla="*/ 3136183 h 5207651"/>
              <a:gd name="connsiteX165" fmla="*/ 406265 w 431516"/>
              <a:gd name="connsiteY165" fmla="*/ 3150828 h 5207651"/>
              <a:gd name="connsiteX166" fmla="*/ 431516 w 431516"/>
              <a:gd name="connsiteY166" fmla="*/ 3165474 h 5207651"/>
              <a:gd name="connsiteX167" fmla="*/ 431516 w 431516"/>
              <a:gd name="connsiteY167" fmla="*/ 3193515 h 5207651"/>
              <a:gd name="connsiteX168" fmla="*/ 406265 w 431516"/>
              <a:gd name="connsiteY168" fmla="*/ 3208160 h 5207651"/>
              <a:gd name="connsiteX169" fmla="*/ 431516 w 431516"/>
              <a:gd name="connsiteY169" fmla="*/ 3222806 h 5207651"/>
              <a:gd name="connsiteX170" fmla="*/ 431516 w 431516"/>
              <a:gd name="connsiteY170" fmla="*/ 3250847 h 5207651"/>
              <a:gd name="connsiteX171" fmla="*/ 406265 w 431516"/>
              <a:gd name="connsiteY171" fmla="*/ 3265492 h 5207651"/>
              <a:gd name="connsiteX172" fmla="*/ 431516 w 431516"/>
              <a:gd name="connsiteY172" fmla="*/ 3280138 h 5207651"/>
              <a:gd name="connsiteX173" fmla="*/ 431516 w 431516"/>
              <a:gd name="connsiteY173" fmla="*/ 3308179 h 5207651"/>
              <a:gd name="connsiteX174" fmla="*/ 406265 w 431516"/>
              <a:gd name="connsiteY174" fmla="*/ 3322825 h 5207651"/>
              <a:gd name="connsiteX175" fmla="*/ 431516 w 431516"/>
              <a:gd name="connsiteY175" fmla="*/ 3337471 h 5207651"/>
              <a:gd name="connsiteX176" fmla="*/ 431516 w 431516"/>
              <a:gd name="connsiteY176" fmla="*/ 3365512 h 5207651"/>
              <a:gd name="connsiteX177" fmla="*/ 406265 w 431516"/>
              <a:gd name="connsiteY177" fmla="*/ 3380157 h 5207651"/>
              <a:gd name="connsiteX178" fmla="*/ 431516 w 431516"/>
              <a:gd name="connsiteY178" fmla="*/ 3394803 h 5207651"/>
              <a:gd name="connsiteX179" fmla="*/ 431516 w 431516"/>
              <a:gd name="connsiteY179" fmla="*/ 3422844 h 5207651"/>
              <a:gd name="connsiteX180" fmla="*/ 406265 w 431516"/>
              <a:gd name="connsiteY180" fmla="*/ 3437489 h 5207651"/>
              <a:gd name="connsiteX181" fmla="*/ 431516 w 431516"/>
              <a:gd name="connsiteY181" fmla="*/ 3452135 h 5207651"/>
              <a:gd name="connsiteX182" fmla="*/ 431516 w 431516"/>
              <a:gd name="connsiteY182" fmla="*/ 3480176 h 5207651"/>
              <a:gd name="connsiteX183" fmla="*/ 406265 w 431516"/>
              <a:gd name="connsiteY183" fmla="*/ 3494821 h 5207651"/>
              <a:gd name="connsiteX184" fmla="*/ 431516 w 431516"/>
              <a:gd name="connsiteY184" fmla="*/ 3509467 h 5207651"/>
              <a:gd name="connsiteX185" fmla="*/ 431516 w 431516"/>
              <a:gd name="connsiteY185" fmla="*/ 3537508 h 5207651"/>
              <a:gd name="connsiteX186" fmla="*/ 406265 w 431516"/>
              <a:gd name="connsiteY186" fmla="*/ 3552153 h 5207651"/>
              <a:gd name="connsiteX187" fmla="*/ 431516 w 431516"/>
              <a:gd name="connsiteY187" fmla="*/ 3566799 h 5207651"/>
              <a:gd name="connsiteX188" fmla="*/ 431516 w 431516"/>
              <a:gd name="connsiteY188" fmla="*/ 3594840 h 5207651"/>
              <a:gd name="connsiteX189" fmla="*/ 406265 w 431516"/>
              <a:gd name="connsiteY189" fmla="*/ 3609485 h 5207651"/>
              <a:gd name="connsiteX190" fmla="*/ 431516 w 431516"/>
              <a:gd name="connsiteY190" fmla="*/ 3624131 h 5207651"/>
              <a:gd name="connsiteX191" fmla="*/ 431516 w 431516"/>
              <a:gd name="connsiteY191" fmla="*/ 3652173 h 5207651"/>
              <a:gd name="connsiteX192" fmla="*/ 406265 w 431516"/>
              <a:gd name="connsiteY192" fmla="*/ 3666818 h 5207651"/>
              <a:gd name="connsiteX193" fmla="*/ 431516 w 431516"/>
              <a:gd name="connsiteY193" fmla="*/ 3681464 h 5207651"/>
              <a:gd name="connsiteX194" fmla="*/ 431516 w 431516"/>
              <a:gd name="connsiteY194" fmla="*/ 3709505 h 5207651"/>
              <a:gd name="connsiteX195" fmla="*/ 406265 w 431516"/>
              <a:gd name="connsiteY195" fmla="*/ 3724150 h 5207651"/>
              <a:gd name="connsiteX196" fmla="*/ 431516 w 431516"/>
              <a:gd name="connsiteY196" fmla="*/ 3738796 h 5207651"/>
              <a:gd name="connsiteX197" fmla="*/ 431516 w 431516"/>
              <a:gd name="connsiteY197" fmla="*/ 3766837 h 5207651"/>
              <a:gd name="connsiteX198" fmla="*/ 406265 w 431516"/>
              <a:gd name="connsiteY198" fmla="*/ 3781482 h 5207651"/>
              <a:gd name="connsiteX199" fmla="*/ 431516 w 431516"/>
              <a:gd name="connsiteY199" fmla="*/ 3796128 h 5207651"/>
              <a:gd name="connsiteX200" fmla="*/ 431516 w 431516"/>
              <a:gd name="connsiteY200" fmla="*/ 3824169 h 5207651"/>
              <a:gd name="connsiteX201" fmla="*/ 406265 w 431516"/>
              <a:gd name="connsiteY201" fmla="*/ 3838814 h 5207651"/>
              <a:gd name="connsiteX202" fmla="*/ 431516 w 431516"/>
              <a:gd name="connsiteY202" fmla="*/ 3853460 h 5207651"/>
              <a:gd name="connsiteX203" fmla="*/ 431516 w 431516"/>
              <a:gd name="connsiteY203" fmla="*/ 3881501 h 5207651"/>
              <a:gd name="connsiteX204" fmla="*/ 406265 w 431516"/>
              <a:gd name="connsiteY204" fmla="*/ 3896146 h 5207651"/>
              <a:gd name="connsiteX205" fmla="*/ 431516 w 431516"/>
              <a:gd name="connsiteY205" fmla="*/ 3910792 h 5207651"/>
              <a:gd name="connsiteX206" fmla="*/ 431516 w 431516"/>
              <a:gd name="connsiteY206" fmla="*/ 3938833 h 5207651"/>
              <a:gd name="connsiteX207" fmla="*/ 406265 w 431516"/>
              <a:gd name="connsiteY207" fmla="*/ 3953479 h 5207651"/>
              <a:gd name="connsiteX208" fmla="*/ 431516 w 431516"/>
              <a:gd name="connsiteY208" fmla="*/ 3968125 h 5207651"/>
              <a:gd name="connsiteX209" fmla="*/ 431516 w 431516"/>
              <a:gd name="connsiteY209" fmla="*/ 3996166 h 5207651"/>
              <a:gd name="connsiteX210" fmla="*/ 406265 w 431516"/>
              <a:gd name="connsiteY210" fmla="*/ 4010811 h 5207651"/>
              <a:gd name="connsiteX211" fmla="*/ 431516 w 431516"/>
              <a:gd name="connsiteY211" fmla="*/ 4025457 h 5207651"/>
              <a:gd name="connsiteX212" fmla="*/ 431516 w 431516"/>
              <a:gd name="connsiteY212" fmla="*/ 4053498 h 5207651"/>
              <a:gd name="connsiteX213" fmla="*/ 406265 w 431516"/>
              <a:gd name="connsiteY213" fmla="*/ 4068143 h 5207651"/>
              <a:gd name="connsiteX214" fmla="*/ 431516 w 431516"/>
              <a:gd name="connsiteY214" fmla="*/ 4082789 h 5207651"/>
              <a:gd name="connsiteX215" fmla="*/ 431516 w 431516"/>
              <a:gd name="connsiteY215" fmla="*/ 4110830 h 5207651"/>
              <a:gd name="connsiteX216" fmla="*/ 406265 w 431516"/>
              <a:gd name="connsiteY216" fmla="*/ 4125475 h 5207651"/>
              <a:gd name="connsiteX217" fmla="*/ 431516 w 431516"/>
              <a:gd name="connsiteY217" fmla="*/ 4140121 h 5207651"/>
              <a:gd name="connsiteX218" fmla="*/ 431516 w 431516"/>
              <a:gd name="connsiteY218" fmla="*/ 4168162 h 5207651"/>
              <a:gd name="connsiteX219" fmla="*/ 406265 w 431516"/>
              <a:gd name="connsiteY219" fmla="*/ 4182807 h 5207651"/>
              <a:gd name="connsiteX220" fmla="*/ 431516 w 431516"/>
              <a:gd name="connsiteY220" fmla="*/ 4197453 h 5207651"/>
              <a:gd name="connsiteX221" fmla="*/ 431516 w 431516"/>
              <a:gd name="connsiteY221" fmla="*/ 4225494 h 5207651"/>
              <a:gd name="connsiteX222" fmla="*/ 406265 w 431516"/>
              <a:gd name="connsiteY222" fmla="*/ 4240139 h 5207651"/>
              <a:gd name="connsiteX223" fmla="*/ 431516 w 431516"/>
              <a:gd name="connsiteY223" fmla="*/ 4254785 h 5207651"/>
              <a:gd name="connsiteX224" fmla="*/ 431516 w 431516"/>
              <a:gd name="connsiteY224" fmla="*/ 4282827 h 5207651"/>
              <a:gd name="connsiteX225" fmla="*/ 406265 w 431516"/>
              <a:gd name="connsiteY225" fmla="*/ 4297472 h 5207651"/>
              <a:gd name="connsiteX226" fmla="*/ 431516 w 431516"/>
              <a:gd name="connsiteY226" fmla="*/ 4312118 h 5207651"/>
              <a:gd name="connsiteX227" fmla="*/ 431516 w 431516"/>
              <a:gd name="connsiteY227" fmla="*/ 4340159 h 5207651"/>
              <a:gd name="connsiteX228" fmla="*/ 406265 w 431516"/>
              <a:gd name="connsiteY228" fmla="*/ 4354804 h 5207651"/>
              <a:gd name="connsiteX229" fmla="*/ 431516 w 431516"/>
              <a:gd name="connsiteY229" fmla="*/ 4369450 h 5207651"/>
              <a:gd name="connsiteX230" fmla="*/ 431516 w 431516"/>
              <a:gd name="connsiteY230" fmla="*/ 4397491 h 5207651"/>
              <a:gd name="connsiteX231" fmla="*/ 406265 w 431516"/>
              <a:gd name="connsiteY231" fmla="*/ 4412136 h 5207651"/>
              <a:gd name="connsiteX232" fmla="*/ 431516 w 431516"/>
              <a:gd name="connsiteY232" fmla="*/ 4426782 h 5207651"/>
              <a:gd name="connsiteX233" fmla="*/ 431516 w 431516"/>
              <a:gd name="connsiteY233" fmla="*/ 4454823 h 5207651"/>
              <a:gd name="connsiteX234" fmla="*/ 406265 w 431516"/>
              <a:gd name="connsiteY234" fmla="*/ 4469468 h 5207651"/>
              <a:gd name="connsiteX235" fmla="*/ 431516 w 431516"/>
              <a:gd name="connsiteY235" fmla="*/ 4484114 h 5207651"/>
              <a:gd name="connsiteX236" fmla="*/ 431516 w 431516"/>
              <a:gd name="connsiteY236" fmla="*/ 4512155 h 5207651"/>
              <a:gd name="connsiteX237" fmla="*/ 406265 w 431516"/>
              <a:gd name="connsiteY237" fmla="*/ 4526800 h 5207651"/>
              <a:gd name="connsiteX238" fmla="*/ 431516 w 431516"/>
              <a:gd name="connsiteY238" fmla="*/ 4541446 h 5207651"/>
              <a:gd name="connsiteX239" fmla="*/ 431516 w 431516"/>
              <a:gd name="connsiteY239" fmla="*/ 4569488 h 5207651"/>
              <a:gd name="connsiteX240" fmla="*/ 406265 w 431516"/>
              <a:gd name="connsiteY240" fmla="*/ 4584133 h 5207651"/>
              <a:gd name="connsiteX241" fmla="*/ 431516 w 431516"/>
              <a:gd name="connsiteY241" fmla="*/ 4598779 h 5207651"/>
              <a:gd name="connsiteX242" fmla="*/ 431516 w 431516"/>
              <a:gd name="connsiteY242" fmla="*/ 4626820 h 5207651"/>
              <a:gd name="connsiteX243" fmla="*/ 406265 w 431516"/>
              <a:gd name="connsiteY243" fmla="*/ 4641465 h 5207651"/>
              <a:gd name="connsiteX244" fmla="*/ 431516 w 431516"/>
              <a:gd name="connsiteY244" fmla="*/ 4656111 h 5207651"/>
              <a:gd name="connsiteX245" fmla="*/ 431516 w 431516"/>
              <a:gd name="connsiteY245" fmla="*/ 4679758 h 5207651"/>
              <a:gd name="connsiteX246" fmla="*/ 398689 w 431516"/>
              <a:gd name="connsiteY246" fmla="*/ 4698797 h 5207651"/>
              <a:gd name="connsiteX247" fmla="*/ 431516 w 431516"/>
              <a:gd name="connsiteY247" fmla="*/ 4717838 h 5207651"/>
              <a:gd name="connsiteX248" fmla="*/ 431516 w 431516"/>
              <a:gd name="connsiteY248" fmla="*/ 4737091 h 5207651"/>
              <a:gd name="connsiteX249" fmla="*/ 398689 w 431516"/>
              <a:gd name="connsiteY249" fmla="*/ 4756131 h 5207651"/>
              <a:gd name="connsiteX250" fmla="*/ 431516 w 431516"/>
              <a:gd name="connsiteY250" fmla="*/ 4775170 h 5207651"/>
              <a:gd name="connsiteX251" fmla="*/ 431516 w 431516"/>
              <a:gd name="connsiteY251" fmla="*/ 4794423 h 5207651"/>
              <a:gd name="connsiteX252" fmla="*/ 398689 w 431516"/>
              <a:gd name="connsiteY252" fmla="*/ 4813462 h 5207651"/>
              <a:gd name="connsiteX253" fmla="*/ 431516 w 431516"/>
              <a:gd name="connsiteY253" fmla="*/ 4832502 h 5207651"/>
              <a:gd name="connsiteX254" fmla="*/ 431516 w 431516"/>
              <a:gd name="connsiteY254" fmla="*/ 4851755 h 5207651"/>
              <a:gd name="connsiteX255" fmla="*/ 398689 w 431516"/>
              <a:gd name="connsiteY255" fmla="*/ 4870794 h 5207651"/>
              <a:gd name="connsiteX256" fmla="*/ 431516 w 431516"/>
              <a:gd name="connsiteY256" fmla="*/ 4889834 h 5207651"/>
              <a:gd name="connsiteX257" fmla="*/ 431516 w 431516"/>
              <a:gd name="connsiteY257" fmla="*/ 4909087 h 5207651"/>
              <a:gd name="connsiteX258" fmla="*/ 398689 w 431516"/>
              <a:gd name="connsiteY258" fmla="*/ 4928126 h 5207651"/>
              <a:gd name="connsiteX259" fmla="*/ 431516 w 431516"/>
              <a:gd name="connsiteY259" fmla="*/ 4947166 h 5207651"/>
              <a:gd name="connsiteX260" fmla="*/ 431516 w 431516"/>
              <a:gd name="connsiteY260" fmla="*/ 4966419 h 5207651"/>
              <a:gd name="connsiteX261" fmla="*/ 398689 w 431516"/>
              <a:gd name="connsiteY261" fmla="*/ 4985458 h 5207651"/>
              <a:gd name="connsiteX262" fmla="*/ 431516 w 431516"/>
              <a:gd name="connsiteY262" fmla="*/ 5004498 h 5207651"/>
              <a:gd name="connsiteX263" fmla="*/ 431516 w 431516"/>
              <a:gd name="connsiteY263" fmla="*/ 5023751 h 5207651"/>
              <a:gd name="connsiteX264" fmla="*/ 398689 w 431516"/>
              <a:gd name="connsiteY264" fmla="*/ 5042790 h 5207651"/>
              <a:gd name="connsiteX265" fmla="*/ 431516 w 431516"/>
              <a:gd name="connsiteY265" fmla="*/ 5061831 h 5207651"/>
              <a:gd name="connsiteX266" fmla="*/ 431516 w 431516"/>
              <a:gd name="connsiteY266" fmla="*/ 5081084 h 5207651"/>
              <a:gd name="connsiteX267" fmla="*/ 398689 w 431516"/>
              <a:gd name="connsiteY267" fmla="*/ 5100123 h 5207651"/>
              <a:gd name="connsiteX268" fmla="*/ 431516 w 431516"/>
              <a:gd name="connsiteY268" fmla="*/ 5119163 h 5207651"/>
              <a:gd name="connsiteX269" fmla="*/ 431516 w 431516"/>
              <a:gd name="connsiteY269" fmla="*/ 5138416 h 5207651"/>
              <a:gd name="connsiteX270" fmla="*/ 398689 w 431516"/>
              <a:gd name="connsiteY270" fmla="*/ 5157455 h 5207651"/>
              <a:gd name="connsiteX271" fmla="*/ 431516 w 431516"/>
              <a:gd name="connsiteY271" fmla="*/ 5176495 h 5207651"/>
              <a:gd name="connsiteX272" fmla="*/ 431516 w 431516"/>
              <a:gd name="connsiteY272" fmla="*/ 5195748 h 5207651"/>
              <a:gd name="connsiteX273" fmla="*/ 410994 w 431516"/>
              <a:gd name="connsiteY273" fmla="*/ 5207650 h 5207651"/>
              <a:gd name="connsiteX274" fmla="*/ 0 w 431516"/>
              <a:gd name="connsiteY274" fmla="*/ 5207651 h 5207651"/>
              <a:gd name="connsiteX275" fmla="*/ 382813 w 431516"/>
              <a:gd name="connsiteY275" fmla="*/ 0 h 52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431516" h="5207651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1573" y="1483032"/>
            <a:ext cx="3415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타입 </a:t>
            </a:r>
            <a:r>
              <a:rPr lang="en-US" altLang="ko-KR" dirty="0" smtClean="0"/>
              <a:t>: record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StringPair</a:t>
            </a:r>
            <a:endParaRPr lang="en-US" altLang="ko-KR" dirty="0" smtClean="0"/>
          </a:p>
          <a:p>
            <a:r>
              <a:rPr lang="en-US" altLang="ko-KR" dirty="0" smtClean="0"/>
              <a:t>Doc : A </a:t>
            </a:r>
            <a:r>
              <a:rPr lang="en-US" altLang="ko-KR" dirty="0" err="1" smtClean="0"/>
              <a:t>pari</a:t>
            </a:r>
            <a:r>
              <a:rPr lang="en-US" altLang="ko-KR" dirty="0" smtClean="0"/>
              <a:t> of strings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2698"/>
              </p:ext>
            </p:extLst>
          </p:nvPr>
        </p:nvGraphicFramePr>
        <p:xfrm>
          <a:off x="3709834" y="1573857"/>
          <a:ext cx="2263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799"/>
                <a:gridCol w="11317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Right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13" y="2822702"/>
            <a:ext cx="8105775" cy="43815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13" y="3879976"/>
            <a:ext cx="5619750" cy="6762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518" y="5009858"/>
            <a:ext cx="8601075" cy="13335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26579" y="2520086"/>
            <a:ext cx="385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로드하기</a:t>
            </a:r>
            <a:endParaRPr lang="ko-KR" altLang="en-US" sz="1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50484" y="3630049"/>
            <a:ext cx="626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제네릭</a:t>
            </a:r>
            <a:r>
              <a:rPr lang="ko-KR" altLang="en-US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</a:t>
            </a:r>
            <a:r>
              <a:rPr lang="ko-KR" altLang="en-US" sz="1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에이브로</a:t>
            </a:r>
            <a:r>
              <a:rPr lang="ko-KR" altLang="en-US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레코드의 </a:t>
            </a:r>
            <a:r>
              <a:rPr lang="ko-KR" altLang="en-US" sz="1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인스턴스</a:t>
            </a:r>
            <a:r>
              <a:rPr lang="ko-KR" altLang="en-US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endParaRPr lang="ko-KR" altLang="en-US" sz="1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0484" y="4739432"/>
            <a:ext cx="626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</a:t>
            </a:r>
            <a:r>
              <a:rPr lang="ko-KR" altLang="en-US" sz="14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스트림에</a:t>
            </a:r>
            <a:r>
              <a:rPr lang="ko-KR" altLang="en-US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레코드 직렬화</a:t>
            </a:r>
            <a:endParaRPr lang="ko-KR" altLang="en-US" sz="1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7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1199" y="482276"/>
            <a:ext cx="1021114" cy="1028535"/>
            <a:chOff x="534057" y="281519"/>
            <a:chExt cx="1671895" cy="1684045"/>
          </a:xfrm>
        </p:grpSpPr>
        <p:sp>
          <p:nvSpPr>
            <p:cNvPr id="42" name="타원 41"/>
            <p:cNvSpPr/>
            <p:nvPr/>
          </p:nvSpPr>
          <p:spPr>
            <a:xfrm rot="3702166">
              <a:off x="566753" y="659910"/>
              <a:ext cx="1457608" cy="1153700"/>
            </a:xfrm>
            <a:prstGeom prst="ellips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 rot="20849481">
              <a:off x="575836" y="495115"/>
              <a:ext cx="1184036" cy="105294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4057" y="523155"/>
              <a:ext cx="1052945" cy="1052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2916" y="865874"/>
              <a:ext cx="367506" cy="367506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  <a:effectLst>
              <a:innerShdw dist="1143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723978">
              <a:off x="1151599" y="466684"/>
              <a:ext cx="1054353" cy="172269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65279" y="281519"/>
              <a:ext cx="1041665" cy="250871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21573" y="326230"/>
            <a:ext cx="10618002" cy="44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12.3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에이브로</a:t>
            </a:r>
            <a:r>
              <a:rPr lang="ko-KR" altLang="en-US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데이터 파일</a:t>
            </a:r>
            <a:endParaRPr lang="en-US" altLang="ko-KR" sz="2400" kern="0" dirty="0">
              <a:solidFill>
                <a:srgbClr val="54659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924579" y="470004"/>
            <a:ext cx="440767" cy="15322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6214" y="934274"/>
            <a:ext cx="28568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120769" y="1326500"/>
            <a:ext cx="10718806" cy="5207650"/>
          </a:xfrm>
          <a:custGeom>
            <a:avLst/>
            <a:gdLst>
              <a:gd name="connsiteX0" fmla="*/ 17802 w 10718806"/>
              <a:gd name="connsiteY0" fmla="*/ 0 h 5207650"/>
              <a:gd name="connsiteX1" fmla="*/ 10690101 w 10718806"/>
              <a:gd name="connsiteY1" fmla="*/ 0 h 5207650"/>
              <a:gd name="connsiteX2" fmla="*/ 10718806 w 10718806"/>
              <a:gd name="connsiteY2" fmla="*/ 16649 h 5207650"/>
              <a:gd name="connsiteX3" fmla="*/ 10718806 w 10718806"/>
              <a:gd name="connsiteY3" fmla="*/ 35799 h 5207650"/>
              <a:gd name="connsiteX4" fmla="*/ 10685891 w 10718806"/>
              <a:gd name="connsiteY4" fmla="*/ 54890 h 5207650"/>
              <a:gd name="connsiteX5" fmla="*/ 10718806 w 10718806"/>
              <a:gd name="connsiteY5" fmla="*/ 73982 h 5207650"/>
              <a:gd name="connsiteX6" fmla="*/ 10718806 w 10718806"/>
              <a:gd name="connsiteY6" fmla="*/ 93132 h 5207650"/>
              <a:gd name="connsiteX7" fmla="*/ 10685891 w 10718806"/>
              <a:gd name="connsiteY7" fmla="*/ 112223 h 5207650"/>
              <a:gd name="connsiteX8" fmla="*/ 10718806 w 10718806"/>
              <a:gd name="connsiteY8" fmla="*/ 131314 h 5207650"/>
              <a:gd name="connsiteX9" fmla="*/ 10718806 w 10718806"/>
              <a:gd name="connsiteY9" fmla="*/ 150464 h 5207650"/>
              <a:gd name="connsiteX10" fmla="*/ 10685891 w 10718806"/>
              <a:gd name="connsiteY10" fmla="*/ 169555 h 5207650"/>
              <a:gd name="connsiteX11" fmla="*/ 10718806 w 10718806"/>
              <a:gd name="connsiteY11" fmla="*/ 188646 h 5207650"/>
              <a:gd name="connsiteX12" fmla="*/ 10718806 w 10718806"/>
              <a:gd name="connsiteY12" fmla="*/ 207796 h 5207650"/>
              <a:gd name="connsiteX13" fmla="*/ 10685891 w 10718806"/>
              <a:gd name="connsiteY13" fmla="*/ 226887 h 5207650"/>
              <a:gd name="connsiteX14" fmla="*/ 10718806 w 10718806"/>
              <a:gd name="connsiteY14" fmla="*/ 245978 h 5207650"/>
              <a:gd name="connsiteX15" fmla="*/ 10718806 w 10718806"/>
              <a:gd name="connsiteY15" fmla="*/ 265128 h 5207650"/>
              <a:gd name="connsiteX16" fmla="*/ 10685891 w 10718806"/>
              <a:gd name="connsiteY16" fmla="*/ 284219 h 5207650"/>
              <a:gd name="connsiteX17" fmla="*/ 10718806 w 10718806"/>
              <a:gd name="connsiteY17" fmla="*/ 303310 h 5207650"/>
              <a:gd name="connsiteX18" fmla="*/ 10718806 w 10718806"/>
              <a:gd name="connsiteY18" fmla="*/ 322460 h 5207650"/>
              <a:gd name="connsiteX19" fmla="*/ 10685891 w 10718806"/>
              <a:gd name="connsiteY19" fmla="*/ 341551 h 5207650"/>
              <a:gd name="connsiteX20" fmla="*/ 10718806 w 10718806"/>
              <a:gd name="connsiteY20" fmla="*/ 360642 h 5207650"/>
              <a:gd name="connsiteX21" fmla="*/ 10718806 w 10718806"/>
              <a:gd name="connsiteY21" fmla="*/ 379792 h 5207650"/>
              <a:gd name="connsiteX22" fmla="*/ 10685891 w 10718806"/>
              <a:gd name="connsiteY22" fmla="*/ 398883 h 5207650"/>
              <a:gd name="connsiteX23" fmla="*/ 10718806 w 10718806"/>
              <a:gd name="connsiteY23" fmla="*/ 417975 h 5207650"/>
              <a:gd name="connsiteX24" fmla="*/ 10718806 w 10718806"/>
              <a:gd name="connsiteY24" fmla="*/ 437125 h 5207650"/>
              <a:gd name="connsiteX25" fmla="*/ 10685891 w 10718806"/>
              <a:gd name="connsiteY25" fmla="*/ 456216 h 5207650"/>
              <a:gd name="connsiteX26" fmla="*/ 10718806 w 10718806"/>
              <a:gd name="connsiteY26" fmla="*/ 475307 h 5207650"/>
              <a:gd name="connsiteX27" fmla="*/ 10718806 w 10718806"/>
              <a:gd name="connsiteY27" fmla="*/ 494457 h 5207650"/>
              <a:gd name="connsiteX28" fmla="*/ 10685891 w 10718806"/>
              <a:gd name="connsiteY28" fmla="*/ 513548 h 5207650"/>
              <a:gd name="connsiteX29" fmla="*/ 10718806 w 10718806"/>
              <a:gd name="connsiteY29" fmla="*/ 532639 h 5207650"/>
              <a:gd name="connsiteX30" fmla="*/ 10718806 w 10718806"/>
              <a:gd name="connsiteY30" fmla="*/ 551789 h 5207650"/>
              <a:gd name="connsiteX31" fmla="*/ 10685891 w 10718806"/>
              <a:gd name="connsiteY31" fmla="*/ 570880 h 5207650"/>
              <a:gd name="connsiteX32" fmla="*/ 10718806 w 10718806"/>
              <a:gd name="connsiteY32" fmla="*/ 589971 h 5207650"/>
              <a:gd name="connsiteX33" fmla="*/ 10718806 w 10718806"/>
              <a:gd name="connsiteY33" fmla="*/ 609121 h 5207650"/>
              <a:gd name="connsiteX34" fmla="*/ 10685891 w 10718806"/>
              <a:gd name="connsiteY34" fmla="*/ 628212 h 5207650"/>
              <a:gd name="connsiteX35" fmla="*/ 10718806 w 10718806"/>
              <a:gd name="connsiteY35" fmla="*/ 647303 h 5207650"/>
              <a:gd name="connsiteX36" fmla="*/ 10718806 w 10718806"/>
              <a:gd name="connsiteY36" fmla="*/ 666454 h 5207650"/>
              <a:gd name="connsiteX37" fmla="*/ 10685891 w 10718806"/>
              <a:gd name="connsiteY37" fmla="*/ 685545 h 5207650"/>
              <a:gd name="connsiteX38" fmla="*/ 10718806 w 10718806"/>
              <a:gd name="connsiteY38" fmla="*/ 704635 h 5207650"/>
              <a:gd name="connsiteX39" fmla="*/ 10718806 w 10718806"/>
              <a:gd name="connsiteY39" fmla="*/ 723786 h 5207650"/>
              <a:gd name="connsiteX40" fmla="*/ 10685891 w 10718806"/>
              <a:gd name="connsiteY40" fmla="*/ 742877 h 5207650"/>
              <a:gd name="connsiteX41" fmla="*/ 10718806 w 10718806"/>
              <a:gd name="connsiteY41" fmla="*/ 761967 h 5207650"/>
              <a:gd name="connsiteX42" fmla="*/ 10718806 w 10718806"/>
              <a:gd name="connsiteY42" fmla="*/ 781118 h 5207650"/>
              <a:gd name="connsiteX43" fmla="*/ 10685891 w 10718806"/>
              <a:gd name="connsiteY43" fmla="*/ 800209 h 5207650"/>
              <a:gd name="connsiteX44" fmla="*/ 10718806 w 10718806"/>
              <a:gd name="connsiteY44" fmla="*/ 819300 h 5207650"/>
              <a:gd name="connsiteX45" fmla="*/ 10718806 w 10718806"/>
              <a:gd name="connsiteY45" fmla="*/ 838451 h 5207650"/>
              <a:gd name="connsiteX46" fmla="*/ 10685891 w 10718806"/>
              <a:gd name="connsiteY46" fmla="*/ 857541 h 5207650"/>
              <a:gd name="connsiteX47" fmla="*/ 10718806 w 10718806"/>
              <a:gd name="connsiteY47" fmla="*/ 876632 h 5207650"/>
              <a:gd name="connsiteX48" fmla="*/ 10718806 w 10718806"/>
              <a:gd name="connsiteY48" fmla="*/ 895782 h 5207650"/>
              <a:gd name="connsiteX49" fmla="*/ 10685891 w 10718806"/>
              <a:gd name="connsiteY49" fmla="*/ 914873 h 5207650"/>
              <a:gd name="connsiteX50" fmla="*/ 10718806 w 10718806"/>
              <a:gd name="connsiteY50" fmla="*/ 933964 h 5207650"/>
              <a:gd name="connsiteX51" fmla="*/ 10718806 w 10718806"/>
              <a:gd name="connsiteY51" fmla="*/ 953114 h 5207650"/>
              <a:gd name="connsiteX52" fmla="*/ 10685891 w 10718806"/>
              <a:gd name="connsiteY52" fmla="*/ 972205 h 5207650"/>
              <a:gd name="connsiteX53" fmla="*/ 10718806 w 10718806"/>
              <a:gd name="connsiteY53" fmla="*/ 991297 h 5207650"/>
              <a:gd name="connsiteX54" fmla="*/ 10718806 w 10718806"/>
              <a:gd name="connsiteY54" fmla="*/ 1010448 h 5207650"/>
              <a:gd name="connsiteX55" fmla="*/ 10685891 w 10718806"/>
              <a:gd name="connsiteY55" fmla="*/ 1029538 h 5207650"/>
              <a:gd name="connsiteX56" fmla="*/ 10718806 w 10718806"/>
              <a:gd name="connsiteY56" fmla="*/ 1048629 h 5207650"/>
              <a:gd name="connsiteX57" fmla="*/ 10718806 w 10718806"/>
              <a:gd name="connsiteY57" fmla="*/ 1067779 h 5207650"/>
              <a:gd name="connsiteX58" fmla="*/ 10685891 w 10718806"/>
              <a:gd name="connsiteY58" fmla="*/ 1086870 h 5207650"/>
              <a:gd name="connsiteX59" fmla="*/ 10718806 w 10718806"/>
              <a:gd name="connsiteY59" fmla="*/ 1105961 h 5207650"/>
              <a:gd name="connsiteX60" fmla="*/ 10718806 w 10718806"/>
              <a:gd name="connsiteY60" fmla="*/ 1125112 h 5207650"/>
              <a:gd name="connsiteX61" fmla="*/ 10685891 w 10718806"/>
              <a:gd name="connsiteY61" fmla="*/ 1144202 h 5207650"/>
              <a:gd name="connsiteX62" fmla="*/ 10718806 w 10718806"/>
              <a:gd name="connsiteY62" fmla="*/ 1163293 h 5207650"/>
              <a:gd name="connsiteX63" fmla="*/ 10718806 w 10718806"/>
              <a:gd name="connsiteY63" fmla="*/ 1182444 h 5207650"/>
              <a:gd name="connsiteX64" fmla="*/ 10685891 w 10718806"/>
              <a:gd name="connsiteY64" fmla="*/ 1201534 h 5207650"/>
              <a:gd name="connsiteX65" fmla="*/ 10718806 w 10718806"/>
              <a:gd name="connsiteY65" fmla="*/ 1220625 h 5207650"/>
              <a:gd name="connsiteX66" fmla="*/ 10718806 w 10718806"/>
              <a:gd name="connsiteY66" fmla="*/ 1239776 h 5207650"/>
              <a:gd name="connsiteX67" fmla="*/ 10685891 w 10718806"/>
              <a:gd name="connsiteY67" fmla="*/ 1258866 h 5207650"/>
              <a:gd name="connsiteX68" fmla="*/ 10718806 w 10718806"/>
              <a:gd name="connsiteY68" fmla="*/ 1277957 h 5207650"/>
              <a:gd name="connsiteX69" fmla="*/ 10718806 w 10718806"/>
              <a:gd name="connsiteY69" fmla="*/ 1297107 h 5207650"/>
              <a:gd name="connsiteX70" fmla="*/ 10685891 w 10718806"/>
              <a:gd name="connsiteY70" fmla="*/ 1316198 h 5207650"/>
              <a:gd name="connsiteX71" fmla="*/ 10718806 w 10718806"/>
              <a:gd name="connsiteY71" fmla="*/ 1335289 h 5207650"/>
              <a:gd name="connsiteX72" fmla="*/ 10718806 w 10718806"/>
              <a:gd name="connsiteY72" fmla="*/ 1354439 h 5207650"/>
              <a:gd name="connsiteX73" fmla="*/ 10685891 w 10718806"/>
              <a:gd name="connsiteY73" fmla="*/ 1373530 h 5207650"/>
              <a:gd name="connsiteX74" fmla="*/ 10718806 w 10718806"/>
              <a:gd name="connsiteY74" fmla="*/ 1392622 h 5207650"/>
              <a:gd name="connsiteX75" fmla="*/ 10718806 w 10718806"/>
              <a:gd name="connsiteY75" fmla="*/ 1411773 h 5207650"/>
              <a:gd name="connsiteX76" fmla="*/ 10685891 w 10718806"/>
              <a:gd name="connsiteY76" fmla="*/ 1430863 h 5207650"/>
              <a:gd name="connsiteX77" fmla="*/ 10718806 w 10718806"/>
              <a:gd name="connsiteY77" fmla="*/ 1449954 h 5207650"/>
              <a:gd name="connsiteX78" fmla="*/ 10718806 w 10718806"/>
              <a:gd name="connsiteY78" fmla="*/ 1469104 h 5207650"/>
              <a:gd name="connsiteX79" fmla="*/ 10685891 w 10718806"/>
              <a:gd name="connsiteY79" fmla="*/ 1488195 h 5207650"/>
              <a:gd name="connsiteX80" fmla="*/ 10718806 w 10718806"/>
              <a:gd name="connsiteY80" fmla="*/ 1507286 h 5207650"/>
              <a:gd name="connsiteX81" fmla="*/ 10718806 w 10718806"/>
              <a:gd name="connsiteY81" fmla="*/ 1526437 h 5207650"/>
              <a:gd name="connsiteX82" fmla="*/ 10685891 w 10718806"/>
              <a:gd name="connsiteY82" fmla="*/ 1545527 h 5207650"/>
              <a:gd name="connsiteX83" fmla="*/ 10718806 w 10718806"/>
              <a:gd name="connsiteY83" fmla="*/ 1564618 h 5207650"/>
              <a:gd name="connsiteX84" fmla="*/ 10718806 w 10718806"/>
              <a:gd name="connsiteY84" fmla="*/ 1583769 h 5207650"/>
              <a:gd name="connsiteX85" fmla="*/ 10685891 w 10718806"/>
              <a:gd name="connsiteY85" fmla="*/ 1602859 h 5207650"/>
              <a:gd name="connsiteX86" fmla="*/ 10718806 w 10718806"/>
              <a:gd name="connsiteY86" fmla="*/ 1621951 h 5207650"/>
              <a:gd name="connsiteX87" fmla="*/ 10718806 w 10718806"/>
              <a:gd name="connsiteY87" fmla="*/ 1641101 h 5207650"/>
              <a:gd name="connsiteX88" fmla="*/ 10685891 w 10718806"/>
              <a:gd name="connsiteY88" fmla="*/ 1660192 h 5207650"/>
              <a:gd name="connsiteX89" fmla="*/ 10718806 w 10718806"/>
              <a:gd name="connsiteY89" fmla="*/ 1679283 h 5207650"/>
              <a:gd name="connsiteX90" fmla="*/ 10718806 w 10718806"/>
              <a:gd name="connsiteY90" fmla="*/ 1698433 h 5207650"/>
              <a:gd name="connsiteX91" fmla="*/ 10685891 w 10718806"/>
              <a:gd name="connsiteY91" fmla="*/ 1717523 h 5207650"/>
              <a:gd name="connsiteX92" fmla="*/ 10718806 w 10718806"/>
              <a:gd name="connsiteY92" fmla="*/ 1736615 h 5207650"/>
              <a:gd name="connsiteX93" fmla="*/ 10718806 w 10718806"/>
              <a:gd name="connsiteY93" fmla="*/ 1755766 h 5207650"/>
              <a:gd name="connsiteX94" fmla="*/ 10685891 w 10718806"/>
              <a:gd name="connsiteY94" fmla="*/ 1774856 h 5207650"/>
              <a:gd name="connsiteX95" fmla="*/ 10718806 w 10718806"/>
              <a:gd name="connsiteY95" fmla="*/ 1793947 h 5207650"/>
              <a:gd name="connsiteX96" fmla="*/ 10718806 w 10718806"/>
              <a:gd name="connsiteY96" fmla="*/ 1813097 h 5207650"/>
              <a:gd name="connsiteX97" fmla="*/ 10685891 w 10718806"/>
              <a:gd name="connsiteY97" fmla="*/ 1832188 h 5207650"/>
              <a:gd name="connsiteX98" fmla="*/ 10718806 w 10718806"/>
              <a:gd name="connsiteY98" fmla="*/ 1851279 h 5207650"/>
              <a:gd name="connsiteX99" fmla="*/ 10718806 w 10718806"/>
              <a:gd name="connsiteY99" fmla="*/ 1870429 h 5207650"/>
              <a:gd name="connsiteX100" fmla="*/ 10685891 w 10718806"/>
              <a:gd name="connsiteY100" fmla="*/ 1889520 h 5207650"/>
              <a:gd name="connsiteX101" fmla="*/ 10718806 w 10718806"/>
              <a:gd name="connsiteY101" fmla="*/ 1908611 h 5207650"/>
              <a:gd name="connsiteX102" fmla="*/ 10718806 w 10718806"/>
              <a:gd name="connsiteY102" fmla="*/ 1927762 h 5207650"/>
              <a:gd name="connsiteX103" fmla="*/ 10685891 w 10718806"/>
              <a:gd name="connsiteY103" fmla="*/ 1946852 h 5207650"/>
              <a:gd name="connsiteX104" fmla="*/ 10718806 w 10718806"/>
              <a:gd name="connsiteY104" fmla="*/ 1965944 h 5207650"/>
              <a:gd name="connsiteX105" fmla="*/ 10718806 w 10718806"/>
              <a:gd name="connsiteY105" fmla="*/ 1985095 h 5207650"/>
              <a:gd name="connsiteX106" fmla="*/ 10685891 w 10718806"/>
              <a:gd name="connsiteY106" fmla="*/ 2004185 h 5207650"/>
              <a:gd name="connsiteX107" fmla="*/ 10718806 w 10718806"/>
              <a:gd name="connsiteY107" fmla="*/ 2023276 h 5207650"/>
              <a:gd name="connsiteX108" fmla="*/ 10718806 w 10718806"/>
              <a:gd name="connsiteY108" fmla="*/ 2042426 h 5207650"/>
              <a:gd name="connsiteX109" fmla="*/ 10685891 w 10718806"/>
              <a:gd name="connsiteY109" fmla="*/ 2061517 h 5207650"/>
              <a:gd name="connsiteX110" fmla="*/ 10718806 w 10718806"/>
              <a:gd name="connsiteY110" fmla="*/ 2080608 h 5207650"/>
              <a:gd name="connsiteX111" fmla="*/ 10718806 w 10718806"/>
              <a:gd name="connsiteY111" fmla="*/ 2099758 h 5207650"/>
              <a:gd name="connsiteX112" fmla="*/ 10685891 w 10718806"/>
              <a:gd name="connsiteY112" fmla="*/ 2118849 h 5207650"/>
              <a:gd name="connsiteX113" fmla="*/ 10718806 w 10718806"/>
              <a:gd name="connsiteY113" fmla="*/ 2137940 h 5207650"/>
              <a:gd name="connsiteX114" fmla="*/ 10718806 w 10718806"/>
              <a:gd name="connsiteY114" fmla="*/ 2161536 h 5207650"/>
              <a:gd name="connsiteX115" fmla="*/ 10693555 w 10718806"/>
              <a:gd name="connsiteY115" fmla="*/ 2176181 h 5207650"/>
              <a:gd name="connsiteX116" fmla="*/ 10718806 w 10718806"/>
              <a:gd name="connsiteY116" fmla="*/ 2190827 h 5207650"/>
              <a:gd name="connsiteX117" fmla="*/ 10718806 w 10718806"/>
              <a:gd name="connsiteY117" fmla="*/ 2218869 h 5207650"/>
              <a:gd name="connsiteX118" fmla="*/ 10693555 w 10718806"/>
              <a:gd name="connsiteY118" fmla="*/ 2233514 h 5207650"/>
              <a:gd name="connsiteX119" fmla="*/ 10718806 w 10718806"/>
              <a:gd name="connsiteY119" fmla="*/ 2248159 h 5207650"/>
              <a:gd name="connsiteX120" fmla="*/ 10718806 w 10718806"/>
              <a:gd name="connsiteY120" fmla="*/ 2276200 h 5207650"/>
              <a:gd name="connsiteX121" fmla="*/ 10693555 w 10718806"/>
              <a:gd name="connsiteY121" fmla="*/ 2290845 h 5207650"/>
              <a:gd name="connsiteX122" fmla="*/ 10718806 w 10718806"/>
              <a:gd name="connsiteY122" fmla="*/ 2305491 h 5207650"/>
              <a:gd name="connsiteX123" fmla="*/ 10718806 w 10718806"/>
              <a:gd name="connsiteY123" fmla="*/ 2333532 h 5207650"/>
              <a:gd name="connsiteX124" fmla="*/ 10693555 w 10718806"/>
              <a:gd name="connsiteY124" fmla="*/ 2348178 h 5207650"/>
              <a:gd name="connsiteX125" fmla="*/ 10718806 w 10718806"/>
              <a:gd name="connsiteY125" fmla="*/ 2362824 h 5207650"/>
              <a:gd name="connsiteX126" fmla="*/ 10718806 w 10718806"/>
              <a:gd name="connsiteY126" fmla="*/ 2390865 h 5207650"/>
              <a:gd name="connsiteX127" fmla="*/ 10693555 w 10718806"/>
              <a:gd name="connsiteY127" fmla="*/ 2405510 h 5207650"/>
              <a:gd name="connsiteX128" fmla="*/ 10718806 w 10718806"/>
              <a:gd name="connsiteY128" fmla="*/ 2420156 h 5207650"/>
              <a:gd name="connsiteX129" fmla="*/ 10718806 w 10718806"/>
              <a:gd name="connsiteY129" fmla="*/ 2448197 h 5207650"/>
              <a:gd name="connsiteX130" fmla="*/ 10693555 w 10718806"/>
              <a:gd name="connsiteY130" fmla="*/ 2462842 h 5207650"/>
              <a:gd name="connsiteX131" fmla="*/ 10718806 w 10718806"/>
              <a:gd name="connsiteY131" fmla="*/ 2477488 h 5207650"/>
              <a:gd name="connsiteX132" fmla="*/ 10718806 w 10718806"/>
              <a:gd name="connsiteY132" fmla="*/ 2505529 h 5207650"/>
              <a:gd name="connsiteX133" fmla="*/ 10693555 w 10718806"/>
              <a:gd name="connsiteY133" fmla="*/ 2520174 h 5207650"/>
              <a:gd name="connsiteX134" fmla="*/ 10718806 w 10718806"/>
              <a:gd name="connsiteY134" fmla="*/ 2534820 h 5207650"/>
              <a:gd name="connsiteX135" fmla="*/ 10718806 w 10718806"/>
              <a:gd name="connsiteY135" fmla="*/ 2562861 h 5207650"/>
              <a:gd name="connsiteX136" fmla="*/ 10693555 w 10718806"/>
              <a:gd name="connsiteY136" fmla="*/ 2577506 h 5207650"/>
              <a:gd name="connsiteX137" fmla="*/ 10718806 w 10718806"/>
              <a:gd name="connsiteY137" fmla="*/ 2592152 h 5207650"/>
              <a:gd name="connsiteX138" fmla="*/ 10718806 w 10718806"/>
              <a:gd name="connsiteY138" fmla="*/ 2620193 h 5207650"/>
              <a:gd name="connsiteX139" fmla="*/ 10693555 w 10718806"/>
              <a:gd name="connsiteY139" fmla="*/ 2634838 h 5207650"/>
              <a:gd name="connsiteX140" fmla="*/ 10718806 w 10718806"/>
              <a:gd name="connsiteY140" fmla="*/ 2649484 h 5207650"/>
              <a:gd name="connsiteX141" fmla="*/ 10718806 w 10718806"/>
              <a:gd name="connsiteY141" fmla="*/ 2677525 h 5207650"/>
              <a:gd name="connsiteX142" fmla="*/ 10693555 w 10718806"/>
              <a:gd name="connsiteY142" fmla="*/ 2692171 h 5207650"/>
              <a:gd name="connsiteX143" fmla="*/ 10718806 w 10718806"/>
              <a:gd name="connsiteY143" fmla="*/ 2706817 h 5207650"/>
              <a:gd name="connsiteX144" fmla="*/ 10718806 w 10718806"/>
              <a:gd name="connsiteY144" fmla="*/ 2734858 h 5207650"/>
              <a:gd name="connsiteX145" fmla="*/ 10693555 w 10718806"/>
              <a:gd name="connsiteY145" fmla="*/ 2749503 h 5207650"/>
              <a:gd name="connsiteX146" fmla="*/ 10718806 w 10718806"/>
              <a:gd name="connsiteY146" fmla="*/ 2764149 h 5207650"/>
              <a:gd name="connsiteX147" fmla="*/ 10718806 w 10718806"/>
              <a:gd name="connsiteY147" fmla="*/ 2792190 h 5207650"/>
              <a:gd name="connsiteX148" fmla="*/ 10693555 w 10718806"/>
              <a:gd name="connsiteY148" fmla="*/ 2806835 h 5207650"/>
              <a:gd name="connsiteX149" fmla="*/ 10718806 w 10718806"/>
              <a:gd name="connsiteY149" fmla="*/ 2821481 h 5207650"/>
              <a:gd name="connsiteX150" fmla="*/ 10718806 w 10718806"/>
              <a:gd name="connsiteY150" fmla="*/ 2849522 h 5207650"/>
              <a:gd name="connsiteX151" fmla="*/ 10693555 w 10718806"/>
              <a:gd name="connsiteY151" fmla="*/ 2864167 h 5207650"/>
              <a:gd name="connsiteX152" fmla="*/ 10718806 w 10718806"/>
              <a:gd name="connsiteY152" fmla="*/ 2878813 h 5207650"/>
              <a:gd name="connsiteX153" fmla="*/ 10718806 w 10718806"/>
              <a:gd name="connsiteY153" fmla="*/ 2906854 h 5207650"/>
              <a:gd name="connsiteX154" fmla="*/ 10693555 w 10718806"/>
              <a:gd name="connsiteY154" fmla="*/ 2921499 h 5207650"/>
              <a:gd name="connsiteX155" fmla="*/ 10718806 w 10718806"/>
              <a:gd name="connsiteY155" fmla="*/ 2936145 h 5207650"/>
              <a:gd name="connsiteX156" fmla="*/ 10718806 w 10718806"/>
              <a:gd name="connsiteY156" fmla="*/ 2964186 h 5207650"/>
              <a:gd name="connsiteX157" fmla="*/ 10693555 w 10718806"/>
              <a:gd name="connsiteY157" fmla="*/ 2978831 h 5207650"/>
              <a:gd name="connsiteX158" fmla="*/ 10718806 w 10718806"/>
              <a:gd name="connsiteY158" fmla="*/ 2993478 h 5207650"/>
              <a:gd name="connsiteX159" fmla="*/ 10718806 w 10718806"/>
              <a:gd name="connsiteY159" fmla="*/ 3021519 h 5207650"/>
              <a:gd name="connsiteX160" fmla="*/ 10693555 w 10718806"/>
              <a:gd name="connsiteY160" fmla="*/ 3036164 h 5207650"/>
              <a:gd name="connsiteX161" fmla="*/ 10718806 w 10718806"/>
              <a:gd name="connsiteY161" fmla="*/ 3050810 h 5207650"/>
              <a:gd name="connsiteX162" fmla="*/ 10718806 w 10718806"/>
              <a:gd name="connsiteY162" fmla="*/ 3078851 h 5207650"/>
              <a:gd name="connsiteX163" fmla="*/ 10693555 w 10718806"/>
              <a:gd name="connsiteY163" fmla="*/ 3093496 h 5207650"/>
              <a:gd name="connsiteX164" fmla="*/ 10718806 w 10718806"/>
              <a:gd name="connsiteY164" fmla="*/ 3108142 h 5207650"/>
              <a:gd name="connsiteX165" fmla="*/ 10718806 w 10718806"/>
              <a:gd name="connsiteY165" fmla="*/ 3136183 h 5207650"/>
              <a:gd name="connsiteX166" fmla="*/ 10693555 w 10718806"/>
              <a:gd name="connsiteY166" fmla="*/ 3150828 h 5207650"/>
              <a:gd name="connsiteX167" fmla="*/ 10718806 w 10718806"/>
              <a:gd name="connsiteY167" fmla="*/ 3165474 h 5207650"/>
              <a:gd name="connsiteX168" fmla="*/ 10718806 w 10718806"/>
              <a:gd name="connsiteY168" fmla="*/ 3193515 h 5207650"/>
              <a:gd name="connsiteX169" fmla="*/ 10693555 w 10718806"/>
              <a:gd name="connsiteY169" fmla="*/ 3208160 h 5207650"/>
              <a:gd name="connsiteX170" fmla="*/ 10718806 w 10718806"/>
              <a:gd name="connsiteY170" fmla="*/ 3222806 h 5207650"/>
              <a:gd name="connsiteX171" fmla="*/ 10718806 w 10718806"/>
              <a:gd name="connsiteY171" fmla="*/ 3250847 h 5207650"/>
              <a:gd name="connsiteX172" fmla="*/ 10693555 w 10718806"/>
              <a:gd name="connsiteY172" fmla="*/ 3265492 h 5207650"/>
              <a:gd name="connsiteX173" fmla="*/ 10718806 w 10718806"/>
              <a:gd name="connsiteY173" fmla="*/ 3280138 h 5207650"/>
              <a:gd name="connsiteX174" fmla="*/ 10718806 w 10718806"/>
              <a:gd name="connsiteY174" fmla="*/ 3308179 h 5207650"/>
              <a:gd name="connsiteX175" fmla="*/ 10693555 w 10718806"/>
              <a:gd name="connsiteY175" fmla="*/ 3322825 h 5207650"/>
              <a:gd name="connsiteX176" fmla="*/ 10718806 w 10718806"/>
              <a:gd name="connsiteY176" fmla="*/ 3337471 h 5207650"/>
              <a:gd name="connsiteX177" fmla="*/ 10718806 w 10718806"/>
              <a:gd name="connsiteY177" fmla="*/ 3365512 h 5207650"/>
              <a:gd name="connsiteX178" fmla="*/ 10693555 w 10718806"/>
              <a:gd name="connsiteY178" fmla="*/ 3380157 h 5207650"/>
              <a:gd name="connsiteX179" fmla="*/ 10718806 w 10718806"/>
              <a:gd name="connsiteY179" fmla="*/ 3394803 h 5207650"/>
              <a:gd name="connsiteX180" fmla="*/ 10718806 w 10718806"/>
              <a:gd name="connsiteY180" fmla="*/ 3422844 h 5207650"/>
              <a:gd name="connsiteX181" fmla="*/ 10693555 w 10718806"/>
              <a:gd name="connsiteY181" fmla="*/ 3437489 h 5207650"/>
              <a:gd name="connsiteX182" fmla="*/ 10718806 w 10718806"/>
              <a:gd name="connsiteY182" fmla="*/ 3452135 h 5207650"/>
              <a:gd name="connsiteX183" fmla="*/ 10718806 w 10718806"/>
              <a:gd name="connsiteY183" fmla="*/ 3480176 h 5207650"/>
              <a:gd name="connsiteX184" fmla="*/ 10693555 w 10718806"/>
              <a:gd name="connsiteY184" fmla="*/ 3494821 h 5207650"/>
              <a:gd name="connsiteX185" fmla="*/ 10718806 w 10718806"/>
              <a:gd name="connsiteY185" fmla="*/ 3509467 h 5207650"/>
              <a:gd name="connsiteX186" fmla="*/ 10718806 w 10718806"/>
              <a:gd name="connsiteY186" fmla="*/ 3537508 h 5207650"/>
              <a:gd name="connsiteX187" fmla="*/ 10693555 w 10718806"/>
              <a:gd name="connsiteY187" fmla="*/ 3552153 h 5207650"/>
              <a:gd name="connsiteX188" fmla="*/ 10718806 w 10718806"/>
              <a:gd name="connsiteY188" fmla="*/ 3566799 h 5207650"/>
              <a:gd name="connsiteX189" fmla="*/ 10718806 w 10718806"/>
              <a:gd name="connsiteY189" fmla="*/ 3594840 h 5207650"/>
              <a:gd name="connsiteX190" fmla="*/ 10693555 w 10718806"/>
              <a:gd name="connsiteY190" fmla="*/ 3609485 h 5207650"/>
              <a:gd name="connsiteX191" fmla="*/ 10718806 w 10718806"/>
              <a:gd name="connsiteY191" fmla="*/ 3624131 h 5207650"/>
              <a:gd name="connsiteX192" fmla="*/ 10718806 w 10718806"/>
              <a:gd name="connsiteY192" fmla="*/ 3652173 h 5207650"/>
              <a:gd name="connsiteX193" fmla="*/ 10693555 w 10718806"/>
              <a:gd name="connsiteY193" fmla="*/ 3666818 h 5207650"/>
              <a:gd name="connsiteX194" fmla="*/ 10718806 w 10718806"/>
              <a:gd name="connsiteY194" fmla="*/ 3681464 h 5207650"/>
              <a:gd name="connsiteX195" fmla="*/ 10718806 w 10718806"/>
              <a:gd name="connsiteY195" fmla="*/ 3709505 h 5207650"/>
              <a:gd name="connsiteX196" fmla="*/ 10693555 w 10718806"/>
              <a:gd name="connsiteY196" fmla="*/ 3724150 h 5207650"/>
              <a:gd name="connsiteX197" fmla="*/ 10718806 w 10718806"/>
              <a:gd name="connsiteY197" fmla="*/ 3738796 h 5207650"/>
              <a:gd name="connsiteX198" fmla="*/ 10718806 w 10718806"/>
              <a:gd name="connsiteY198" fmla="*/ 3766837 h 5207650"/>
              <a:gd name="connsiteX199" fmla="*/ 10693555 w 10718806"/>
              <a:gd name="connsiteY199" fmla="*/ 3781482 h 5207650"/>
              <a:gd name="connsiteX200" fmla="*/ 10718806 w 10718806"/>
              <a:gd name="connsiteY200" fmla="*/ 3796128 h 5207650"/>
              <a:gd name="connsiteX201" fmla="*/ 10718806 w 10718806"/>
              <a:gd name="connsiteY201" fmla="*/ 3824169 h 5207650"/>
              <a:gd name="connsiteX202" fmla="*/ 10693555 w 10718806"/>
              <a:gd name="connsiteY202" fmla="*/ 3838814 h 5207650"/>
              <a:gd name="connsiteX203" fmla="*/ 10718806 w 10718806"/>
              <a:gd name="connsiteY203" fmla="*/ 3853460 h 5207650"/>
              <a:gd name="connsiteX204" fmla="*/ 10718806 w 10718806"/>
              <a:gd name="connsiteY204" fmla="*/ 3881501 h 5207650"/>
              <a:gd name="connsiteX205" fmla="*/ 10693555 w 10718806"/>
              <a:gd name="connsiteY205" fmla="*/ 3896146 h 5207650"/>
              <a:gd name="connsiteX206" fmla="*/ 10718806 w 10718806"/>
              <a:gd name="connsiteY206" fmla="*/ 3910792 h 5207650"/>
              <a:gd name="connsiteX207" fmla="*/ 10718806 w 10718806"/>
              <a:gd name="connsiteY207" fmla="*/ 3938833 h 5207650"/>
              <a:gd name="connsiteX208" fmla="*/ 10693555 w 10718806"/>
              <a:gd name="connsiteY208" fmla="*/ 3953479 h 5207650"/>
              <a:gd name="connsiteX209" fmla="*/ 10718806 w 10718806"/>
              <a:gd name="connsiteY209" fmla="*/ 3968125 h 5207650"/>
              <a:gd name="connsiteX210" fmla="*/ 10718806 w 10718806"/>
              <a:gd name="connsiteY210" fmla="*/ 3996166 h 5207650"/>
              <a:gd name="connsiteX211" fmla="*/ 10693555 w 10718806"/>
              <a:gd name="connsiteY211" fmla="*/ 4010811 h 5207650"/>
              <a:gd name="connsiteX212" fmla="*/ 10718806 w 10718806"/>
              <a:gd name="connsiteY212" fmla="*/ 4025457 h 5207650"/>
              <a:gd name="connsiteX213" fmla="*/ 10718806 w 10718806"/>
              <a:gd name="connsiteY213" fmla="*/ 4053498 h 5207650"/>
              <a:gd name="connsiteX214" fmla="*/ 10693555 w 10718806"/>
              <a:gd name="connsiteY214" fmla="*/ 4068143 h 5207650"/>
              <a:gd name="connsiteX215" fmla="*/ 10718806 w 10718806"/>
              <a:gd name="connsiteY215" fmla="*/ 4082789 h 5207650"/>
              <a:gd name="connsiteX216" fmla="*/ 10718806 w 10718806"/>
              <a:gd name="connsiteY216" fmla="*/ 4110830 h 5207650"/>
              <a:gd name="connsiteX217" fmla="*/ 10693555 w 10718806"/>
              <a:gd name="connsiteY217" fmla="*/ 4125475 h 5207650"/>
              <a:gd name="connsiteX218" fmla="*/ 10718806 w 10718806"/>
              <a:gd name="connsiteY218" fmla="*/ 4140121 h 5207650"/>
              <a:gd name="connsiteX219" fmla="*/ 10718806 w 10718806"/>
              <a:gd name="connsiteY219" fmla="*/ 4168162 h 5207650"/>
              <a:gd name="connsiteX220" fmla="*/ 10693555 w 10718806"/>
              <a:gd name="connsiteY220" fmla="*/ 4182807 h 5207650"/>
              <a:gd name="connsiteX221" fmla="*/ 10718806 w 10718806"/>
              <a:gd name="connsiteY221" fmla="*/ 4197453 h 5207650"/>
              <a:gd name="connsiteX222" fmla="*/ 10718806 w 10718806"/>
              <a:gd name="connsiteY222" fmla="*/ 4225494 h 5207650"/>
              <a:gd name="connsiteX223" fmla="*/ 10693555 w 10718806"/>
              <a:gd name="connsiteY223" fmla="*/ 4240139 h 5207650"/>
              <a:gd name="connsiteX224" fmla="*/ 10718806 w 10718806"/>
              <a:gd name="connsiteY224" fmla="*/ 4254785 h 5207650"/>
              <a:gd name="connsiteX225" fmla="*/ 10718806 w 10718806"/>
              <a:gd name="connsiteY225" fmla="*/ 4282827 h 5207650"/>
              <a:gd name="connsiteX226" fmla="*/ 10693555 w 10718806"/>
              <a:gd name="connsiteY226" fmla="*/ 4297472 h 5207650"/>
              <a:gd name="connsiteX227" fmla="*/ 10718806 w 10718806"/>
              <a:gd name="connsiteY227" fmla="*/ 4312118 h 5207650"/>
              <a:gd name="connsiteX228" fmla="*/ 10718806 w 10718806"/>
              <a:gd name="connsiteY228" fmla="*/ 4340159 h 5207650"/>
              <a:gd name="connsiteX229" fmla="*/ 10693555 w 10718806"/>
              <a:gd name="connsiteY229" fmla="*/ 4354804 h 5207650"/>
              <a:gd name="connsiteX230" fmla="*/ 10718806 w 10718806"/>
              <a:gd name="connsiteY230" fmla="*/ 4369450 h 5207650"/>
              <a:gd name="connsiteX231" fmla="*/ 10718806 w 10718806"/>
              <a:gd name="connsiteY231" fmla="*/ 4397491 h 5207650"/>
              <a:gd name="connsiteX232" fmla="*/ 10693555 w 10718806"/>
              <a:gd name="connsiteY232" fmla="*/ 4412136 h 5207650"/>
              <a:gd name="connsiteX233" fmla="*/ 10718806 w 10718806"/>
              <a:gd name="connsiteY233" fmla="*/ 4426782 h 5207650"/>
              <a:gd name="connsiteX234" fmla="*/ 10718806 w 10718806"/>
              <a:gd name="connsiteY234" fmla="*/ 4454823 h 5207650"/>
              <a:gd name="connsiteX235" fmla="*/ 10693555 w 10718806"/>
              <a:gd name="connsiteY235" fmla="*/ 4469468 h 5207650"/>
              <a:gd name="connsiteX236" fmla="*/ 10718806 w 10718806"/>
              <a:gd name="connsiteY236" fmla="*/ 4484114 h 5207650"/>
              <a:gd name="connsiteX237" fmla="*/ 10718806 w 10718806"/>
              <a:gd name="connsiteY237" fmla="*/ 4512155 h 5207650"/>
              <a:gd name="connsiteX238" fmla="*/ 10693555 w 10718806"/>
              <a:gd name="connsiteY238" fmla="*/ 4526800 h 5207650"/>
              <a:gd name="connsiteX239" fmla="*/ 10718806 w 10718806"/>
              <a:gd name="connsiteY239" fmla="*/ 4541446 h 5207650"/>
              <a:gd name="connsiteX240" fmla="*/ 10718806 w 10718806"/>
              <a:gd name="connsiteY240" fmla="*/ 4569488 h 5207650"/>
              <a:gd name="connsiteX241" fmla="*/ 10693555 w 10718806"/>
              <a:gd name="connsiteY241" fmla="*/ 4584133 h 5207650"/>
              <a:gd name="connsiteX242" fmla="*/ 10718806 w 10718806"/>
              <a:gd name="connsiteY242" fmla="*/ 4598779 h 5207650"/>
              <a:gd name="connsiteX243" fmla="*/ 10718806 w 10718806"/>
              <a:gd name="connsiteY243" fmla="*/ 4626820 h 5207650"/>
              <a:gd name="connsiteX244" fmla="*/ 10693555 w 10718806"/>
              <a:gd name="connsiteY244" fmla="*/ 4641465 h 5207650"/>
              <a:gd name="connsiteX245" fmla="*/ 10718806 w 10718806"/>
              <a:gd name="connsiteY245" fmla="*/ 4656111 h 5207650"/>
              <a:gd name="connsiteX246" fmla="*/ 10718806 w 10718806"/>
              <a:gd name="connsiteY246" fmla="*/ 4679758 h 5207650"/>
              <a:gd name="connsiteX247" fmla="*/ 10685979 w 10718806"/>
              <a:gd name="connsiteY247" fmla="*/ 4698797 h 5207650"/>
              <a:gd name="connsiteX248" fmla="*/ 10718806 w 10718806"/>
              <a:gd name="connsiteY248" fmla="*/ 4717838 h 5207650"/>
              <a:gd name="connsiteX249" fmla="*/ 10718806 w 10718806"/>
              <a:gd name="connsiteY249" fmla="*/ 4737091 h 5207650"/>
              <a:gd name="connsiteX250" fmla="*/ 10685979 w 10718806"/>
              <a:gd name="connsiteY250" fmla="*/ 4756131 h 5207650"/>
              <a:gd name="connsiteX251" fmla="*/ 10718806 w 10718806"/>
              <a:gd name="connsiteY251" fmla="*/ 4775170 h 5207650"/>
              <a:gd name="connsiteX252" fmla="*/ 10718806 w 10718806"/>
              <a:gd name="connsiteY252" fmla="*/ 4794423 h 5207650"/>
              <a:gd name="connsiteX253" fmla="*/ 10685979 w 10718806"/>
              <a:gd name="connsiteY253" fmla="*/ 4813462 h 5207650"/>
              <a:gd name="connsiteX254" fmla="*/ 10718806 w 10718806"/>
              <a:gd name="connsiteY254" fmla="*/ 4832502 h 5207650"/>
              <a:gd name="connsiteX255" fmla="*/ 10718806 w 10718806"/>
              <a:gd name="connsiteY255" fmla="*/ 4851755 h 5207650"/>
              <a:gd name="connsiteX256" fmla="*/ 10685979 w 10718806"/>
              <a:gd name="connsiteY256" fmla="*/ 4870794 h 5207650"/>
              <a:gd name="connsiteX257" fmla="*/ 10718806 w 10718806"/>
              <a:gd name="connsiteY257" fmla="*/ 4889834 h 5207650"/>
              <a:gd name="connsiteX258" fmla="*/ 10718806 w 10718806"/>
              <a:gd name="connsiteY258" fmla="*/ 4909087 h 5207650"/>
              <a:gd name="connsiteX259" fmla="*/ 10685979 w 10718806"/>
              <a:gd name="connsiteY259" fmla="*/ 4928126 h 5207650"/>
              <a:gd name="connsiteX260" fmla="*/ 10718806 w 10718806"/>
              <a:gd name="connsiteY260" fmla="*/ 4947166 h 5207650"/>
              <a:gd name="connsiteX261" fmla="*/ 10718806 w 10718806"/>
              <a:gd name="connsiteY261" fmla="*/ 4966419 h 5207650"/>
              <a:gd name="connsiteX262" fmla="*/ 10685979 w 10718806"/>
              <a:gd name="connsiteY262" fmla="*/ 4985458 h 5207650"/>
              <a:gd name="connsiteX263" fmla="*/ 10718806 w 10718806"/>
              <a:gd name="connsiteY263" fmla="*/ 5004498 h 5207650"/>
              <a:gd name="connsiteX264" fmla="*/ 10718806 w 10718806"/>
              <a:gd name="connsiteY264" fmla="*/ 5023751 h 5207650"/>
              <a:gd name="connsiteX265" fmla="*/ 10685979 w 10718806"/>
              <a:gd name="connsiteY265" fmla="*/ 5042790 h 5207650"/>
              <a:gd name="connsiteX266" fmla="*/ 10718806 w 10718806"/>
              <a:gd name="connsiteY266" fmla="*/ 5061831 h 5207650"/>
              <a:gd name="connsiteX267" fmla="*/ 10718806 w 10718806"/>
              <a:gd name="connsiteY267" fmla="*/ 5081084 h 5207650"/>
              <a:gd name="connsiteX268" fmla="*/ 10685979 w 10718806"/>
              <a:gd name="connsiteY268" fmla="*/ 5100123 h 5207650"/>
              <a:gd name="connsiteX269" fmla="*/ 10718806 w 10718806"/>
              <a:gd name="connsiteY269" fmla="*/ 5119163 h 5207650"/>
              <a:gd name="connsiteX270" fmla="*/ 10718806 w 10718806"/>
              <a:gd name="connsiteY270" fmla="*/ 5138416 h 5207650"/>
              <a:gd name="connsiteX271" fmla="*/ 10685979 w 10718806"/>
              <a:gd name="connsiteY271" fmla="*/ 5157455 h 5207650"/>
              <a:gd name="connsiteX272" fmla="*/ 10718806 w 10718806"/>
              <a:gd name="connsiteY272" fmla="*/ 5176495 h 5207650"/>
              <a:gd name="connsiteX273" fmla="*/ 10718806 w 10718806"/>
              <a:gd name="connsiteY273" fmla="*/ 5195748 h 5207650"/>
              <a:gd name="connsiteX274" fmla="*/ 10698284 w 10718806"/>
              <a:gd name="connsiteY274" fmla="*/ 5207650 h 5207650"/>
              <a:gd name="connsiteX275" fmla="*/ 34228 w 10718806"/>
              <a:gd name="connsiteY275" fmla="*/ 5207650 h 5207650"/>
              <a:gd name="connsiteX276" fmla="*/ 46857 w 10718806"/>
              <a:gd name="connsiteY276" fmla="*/ 5200325 h 5207650"/>
              <a:gd name="connsiteX277" fmla="*/ 0 w 10718806"/>
              <a:gd name="connsiteY277" fmla="*/ 5173148 h 5207650"/>
              <a:gd name="connsiteX278" fmla="*/ 0 w 10718806"/>
              <a:gd name="connsiteY278" fmla="*/ 5170170 h 5207650"/>
              <a:gd name="connsiteX279" fmla="*/ 46857 w 10718806"/>
              <a:gd name="connsiteY279" fmla="*/ 5142993 h 5207650"/>
              <a:gd name="connsiteX280" fmla="*/ 0 w 10718806"/>
              <a:gd name="connsiteY280" fmla="*/ 5115816 h 5207650"/>
              <a:gd name="connsiteX281" fmla="*/ 0 w 10718806"/>
              <a:gd name="connsiteY281" fmla="*/ 5112838 h 5207650"/>
              <a:gd name="connsiteX282" fmla="*/ 46857 w 10718806"/>
              <a:gd name="connsiteY282" fmla="*/ 5085661 h 5207650"/>
              <a:gd name="connsiteX283" fmla="*/ 0 w 10718806"/>
              <a:gd name="connsiteY283" fmla="*/ 5058484 h 5207650"/>
              <a:gd name="connsiteX284" fmla="*/ 0 w 10718806"/>
              <a:gd name="connsiteY284" fmla="*/ 5055506 h 5207650"/>
              <a:gd name="connsiteX285" fmla="*/ 46857 w 10718806"/>
              <a:gd name="connsiteY285" fmla="*/ 5028329 h 5207650"/>
              <a:gd name="connsiteX286" fmla="*/ 0 w 10718806"/>
              <a:gd name="connsiteY286" fmla="*/ 5001152 h 5207650"/>
              <a:gd name="connsiteX287" fmla="*/ 0 w 10718806"/>
              <a:gd name="connsiteY287" fmla="*/ 4998174 h 5207650"/>
              <a:gd name="connsiteX288" fmla="*/ 46857 w 10718806"/>
              <a:gd name="connsiteY288" fmla="*/ 4970998 h 5207650"/>
              <a:gd name="connsiteX289" fmla="*/ 0 w 10718806"/>
              <a:gd name="connsiteY289" fmla="*/ 4943820 h 5207650"/>
              <a:gd name="connsiteX290" fmla="*/ 0 w 10718806"/>
              <a:gd name="connsiteY290" fmla="*/ 4940842 h 5207650"/>
              <a:gd name="connsiteX291" fmla="*/ 46857 w 10718806"/>
              <a:gd name="connsiteY291" fmla="*/ 4913664 h 5207650"/>
              <a:gd name="connsiteX292" fmla="*/ 0 w 10718806"/>
              <a:gd name="connsiteY292" fmla="*/ 4886487 h 5207650"/>
              <a:gd name="connsiteX293" fmla="*/ 0 w 10718806"/>
              <a:gd name="connsiteY293" fmla="*/ 4879115 h 5207650"/>
              <a:gd name="connsiteX294" fmla="*/ 39281 w 10718806"/>
              <a:gd name="connsiteY294" fmla="*/ 4856332 h 5207650"/>
              <a:gd name="connsiteX295" fmla="*/ 0 w 10718806"/>
              <a:gd name="connsiteY295" fmla="*/ 4833549 h 5207650"/>
              <a:gd name="connsiteX296" fmla="*/ 0 w 10718806"/>
              <a:gd name="connsiteY296" fmla="*/ 4821783 h 5207650"/>
              <a:gd name="connsiteX297" fmla="*/ 39281 w 10718806"/>
              <a:gd name="connsiteY297" fmla="*/ 4799000 h 5207650"/>
              <a:gd name="connsiteX298" fmla="*/ 0 w 10718806"/>
              <a:gd name="connsiteY298" fmla="*/ 4776217 h 5207650"/>
              <a:gd name="connsiteX299" fmla="*/ 0 w 10718806"/>
              <a:gd name="connsiteY299" fmla="*/ 4764451 h 5207650"/>
              <a:gd name="connsiteX300" fmla="*/ 39281 w 10718806"/>
              <a:gd name="connsiteY300" fmla="*/ 4741667 h 5207650"/>
              <a:gd name="connsiteX301" fmla="*/ 0 w 10718806"/>
              <a:gd name="connsiteY301" fmla="*/ 4718884 h 5207650"/>
              <a:gd name="connsiteX302" fmla="*/ 0 w 10718806"/>
              <a:gd name="connsiteY302" fmla="*/ 4707118 h 5207650"/>
              <a:gd name="connsiteX303" fmla="*/ 39281 w 10718806"/>
              <a:gd name="connsiteY303" fmla="*/ 4684335 h 5207650"/>
              <a:gd name="connsiteX304" fmla="*/ 0 w 10718806"/>
              <a:gd name="connsiteY304" fmla="*/ 4661552 h 5207650"/>
              <a:gd name="connsiteX305" fmla="*/ 0 w 10718806"/>
              <a:gd name="connsiteY305" fmla="*/ 4649786 h 5207650"/>
              <a:gd name="connsiteX306" fmla="*/ 39281 w 10718806"/>
              <a:gd name="connsiteY306" fmla="*/ 4627003 h 5207650"/>
              <a:gd name="connsiteX307" fmla="*/ 0 w 10718806"/>
              <a:gd name="connsiteY307" fmla="*/ 4604220 h 5207650"/>
              <a:gd name="connsiteX308" fmla="*/ 0 w 10718806"/>
              <a:gd name="connsiteY308" fmla="*/ 4592454 h 5207650"/>
              <a:gd name="connsiteX309" fmla="*/ 39281 w 10718806"/>
              <a:gd name="connsiteY309" fmla="*/ 4569671 h 5207650"/>
              <a:gd name="connsiteX310" fmla="*/ 0 w 10718806"/>
              <a:gd name="connsiteY310" fmla="*/ 4546888 h 5207650"/>
              <a:gd name="connsiteX311" fmla="*/ 0 w 10718806"/>
              <a:gd name="connsiteY311" fmla="*/ 4535122 h 5207650"/>
              <a:gd name="connsiteX312" fmla="*/ 39281 w 10718806"/>
              <a:gd name="connsiteY312" fmla="*/ 4512339 h 5207650"/>
              <a:gd name="connsiteX313" fmla="*/ 0 w 10718806"/>
              <a:gd name="connsiteY313" fmla="*/ 4489556 h 5207650"/>
              <a:gd name="connsiteX314" fmla="*/ 0 w 10718806"/>
              <a:gd name="connsiteY314" fmla="*/ 4477790 h 5207650"/>
              <a:gd name="connsiteX315" fmla="*/ 39281 w 10718806"/>
              <a:gd name="connsiteY315" fmla="*/ 4455006 h 5207650"/>
              <a:gd name="connsiteX316" fmla="*/ 0 w 10718806"/>
              <a:gd name="connsiteY316" fmla="*/ 4432223 h 5207650"/>
              <a:gd name="connsiteX317" fmla="*/ 0 w 10718806"/>
              <a:gd name="connsiteY317" fmla="*/ 4420457 h 5207650"/>
              <a:gd name="connsiteX318" fmla="*/ 39281 w 10718806"/>
              <a:gd name="connsiteY318" fmla="*/ 4397674 h 5207650"/>
              <a:gd name="connsiteX319" fmla="*/ 0 w 10718806"/>
              <a:gd name="connsiteY319" fmla="*/ 4374891 h 5207650"/>
              <a:gd name="connsiteX320" fmla="*/ 0 w 10718806"/>
              <a:gd name="connsiteY320" fmla="*/ 4363125 h 5207650"/>
              <a:gd name="connsiteX321" fmla="*/ 39281 w 10718806"/>
              <a:gd name="connsiteY321" fmla="*/ 4340342 h 5207650"/>
              <a:gd name="connsiteX322" fmla="*/ 0 w 10718806"/>
              <a:gd name="connsiteY322" fmla="*/ 4317559 h 5207650"/>
              <a:gd name="connsiteX323" fmla="*/ 0 w 10718806"/>
              <a:gd name="connsiteY323" fmla="*/ 4305793 h 5207650"/>
              <a:gd name="connsiteX324" fmla="*/ 39281 w 10718806"/>
              <a:gd name="connsiteY324" fmla="*/ 4283010 h 5207650"/>
              <a:gd name="connsiteX325" fmla="*/ 0 w 10718806"/>
              <a:gd name="connsiteY325" fmla="*/ 4260227 h 5207650"/>
              <a:gd name="connsiteX326" fmla="*/ 0 w 10718806"/>
              <a:gd name="connsiteY326" fmla="*/ 4248461 h 5207650"/>
              <a:gd name="connsiteX327" fmla="*/ 39281 w 10718806"/>
              <a:gd name="connsiteY327" fmla="*/ 4225678 h 5207650"/>
              <a:gd name="connsiteX328" fmla="*/ 0 w 10718806"/>
              <a:gd name="connsiteY328" fmla="*/ 4202895 h 5207650"/>
              <a:gd name="connsiteX329" fmla="*/ 0 w 10718806"/>
              <a:gd name="connsiteY329" fmla="*/ 4191129 h 5207650"/>
              <a:gd name="connsiteX330" fmla="*/ 39281 w 10718806"/>
              <a:gd name="connsiteY330" fmla="*/ 4168346 h 5207650"/>
              <a:gd name="connsiteX331" fmla="*/ 0 w 10718806"/>
              <a:gd name="connsiteY331" fmla="*/ 4145562 h 5207650"/>
              <a:gd name="connsiteX332" fmla="*/ 0 w 10718806"/>
              <a:gd name="connsiteY332" fmla="*/ 4133796 h 5207650"/>
              <a:gd name="connsiteX333" fmla="*/ 39281 w 10718806"/>
              <a:gd name="connsiteY333" fmla="*/ 4111013 h 5207650"/>
              <a:gd name="connsiteX334" fmla="*/ 0 w 10718806"/>
              <a:gd name="connsiteY334" fmla="*/ 4088230 h 5207650"/>
              <a:gd name="connsiteX335" fmla="*/ 0 w 10718806"/>
              <a:gd name="connsiteY335" fmla="*/ 4076464 h 5207650"/>
              <a:gd name="connsiteX336" fmla="*/ 39281 w 10718806"/>
              <a:gd name="connsiteY336" fmla="*/ 4053681 h 5207650"/>
              <a:gd name="connsiteX337" fmla="*/ 0 w 10718806"/>
              <a:gd name="connsiteY337" fmla="*/ 4030898 h 5207650"/>
              <a:gd name="connsiteX338" fmla="*/ 0 w 10718806"/>
              <a:gd name="connsiteY338" fmla="*/ 4019132 h 5207650"/>
              <a:gd name="connsiteX339" fmla="*/ 39281 w 10718806"/>
              <a:gd name="connsiteY339" fmla="*/ 3996349 h 5207650"/>
              <a:gd name="connsiteX340" fmla="*/ 0 w 10718806"/>
              <a:gd name="connsiteY340" fmla="*/ 3973566 h 5207650"/>
              <a:gd name="connsiteX341" fmla="*/ 0 w 10718806"/>
              <a:gd name="connsiteY341" fmla="*/ 3961800 h 5207650"/>
              <a:gd name="connsiteX342" fmla="*/ 39281 w 10718806"/>
              <a:gd name="connsiteY342" fmla="*/ 3939017 h 5207650"/>
              <a:gd name="connsiteX343" fmla="*/ 0 w 10718806"/>
              <a:gd name="connsiteY343" fmla="*/ 3916234 h 5207650"/>
              <a:gd name="connsiteX344" fmla="*/ 0 w 10718806"/>
              <a:gd name="connsiteY344" fmla="*/ 3904468 h 5207650"/>
              <a:gd name="connsiteX345" fmla="*/ 39281 w 10718806"/>
              <a:gd name="connsiteY345" fmla="*/ 3881685 h 5207650"/>
              <a:gd name="connsiteX346" fmla="*/ 0 w 10718806"/>
              <a:gd name="connsiteY346" fmla="*/ 3858902 h 5207650"/>
              <a:gd name="connsiteX347" fmla="*/ 0 w 10718806"/>
              <a:gd name="connsiteY347" fmla="*/ 3847136 h 5207650"/>
              <a:gd name="connsiteX348" fmla="*/ 39281 w 10718806"/>
              <a:gd name="connsiteY348" fmla="*/ 3824352 h 5207650"/>
              <a:gd name="connsiteX349" fmla="*/ 0 w 10718806"/>
              <a:gd name="connsiteY349" fmla="*/ 3801569 h 5207650"/>
              <a:gd name="connsiteX350" fmla="*/ 0 w 10718806"/>
              <a:gd name="connsiteY350" fmla="*/ 3789803 h 5207650"/>
              <a:gd name="connsiteX351" fmla="*/ 39281 w 10718806"/>
              <a:gd name="connsiteY351" fmla="*/ 3767020 h 5207650"/>
              <a:gd name="connsiteX352" fmla="*/ 0 w 10718806"/>
              <a:gd name="connsiteY352" fmla="*/ 3744237 h 5207650"/>
              <a:gd name="connsiteX353" fmla="*/ 0 w 10718806"/>
              <a:gd name="connsiteY353" fmla="*/ 3732471 h 5207650"/>
              <a:gd name="connsiteX354" fmla="*/ 39281 w 10718806"/>
              <a:gd name="connsiteY354" fmla="*/ 3709688 h 5207650"/>
              <a:gd name="connsiteX355" fmla="*/ 0 w 10718806"/>
              <a:gd name="connsiteY355" fmla="*/ 3686905 h 5207650"/>
              <a:gd name="connsiteX356" fmla="*/ 0 w 10718806"/>
              <a:gd name="connsiteY356" fmla="*/ 3675139 h 5207650"/>
              <a:gd name="connsiteX357" fmla="*/ 39281 w 10718806"/>
              <a:gd name="connsiteY357" fmla="*/ 3652356 h 5207650"/>
              <a:gd name="connsiteX358" fmla="*/ 0 w 10718806"/>
              <a:gd name="connsiteY358" fmla="*/ 3629573 h 5207650"/>
              <a:gd name="connsiteX359" fmla="*/ 0 w 10718806"/>
              <a:gd name="connsiteY359" fmla="*/ 3617807 h 5207650"/>
              <a:gd name="connsiteX360" fmla="*/ 39281 w 10718806"/>
              <a:gd name="connsiteY360" fmla="*/ 3595024 h 5207650"/>
              <a:gd name="connsiteX361" fmla="*/ 0 w 10718806"/>
              <a:gd name="connsiteY361" fmla="*/ 3572241 h 5207650"/>
              <a:gd name="connsiteX362" fmla="*/ 0 w 10718806"/>
              <a:gd name="connsiteY362" fmla="*/ 3560475 h 5207650"/>
              <a:gd name="connsiteX363" fmla="*/ 39281 w 10718806"/>
              <a:gd name="connsiteY363" fmla="*/ 3537692 h 5207650"/>
              <a:gd name="connsiteX364" fmla="*/ 0 w 10718806"/>
              <a:gd name="connsiteY364" fmla="*/ 3514909 h 5207650"/>
              <a:gd name="connsiteX365" fmla="*/ 0 w 10718806"/>
              <a:gd name="connsiteY365" fmla="*/ 3503142 h 5207650"/>
              <a:gd name="connsiteX366" fmla="*/ 39281 w 10718806"/>
              <a:gd name="connsiteY366" fmla="*/ 3480359 h 5207650"/>
              <a:gd name="connsiteX367" fmla="*/ 0 w 10718806"/>
              <a:gd name="connsiteY367" fmla="*/ 3457576 h 5207650"/>
              <a:gd name="connsiteX368" fmla="*/ 0 w 10718806"/>
              <a:gd name="connsiteY368" fmla="*/ 3445810 h 5207650"/>
              <a:gd name="connsiteX369" fmla="*/ 39281 w 10718806"/>
              <a:gd name="connsiteY369" fmla="*/ 3423027 h 5207650"/>
              <a:gd name="connsiteX370" fmla="*/ 0 w 10718806"/>
              <a:gd name="connsiteY370" fmla="*/ 3400244 h 5207650"/>
              <a:gd name="connsiteX371" fmla="*/ 0 w 10718806"/>
              <a:gd name="connsiteY371" fmla="*/ 3388478 h 5207650"/>
              <a:gd name="connsiteX372" fmla="*/ 39281 w 10718806"/>
              <a:gd name="connsiteY372" fmla="*/ 3365695 h 5207650"/>
              <a:gd name="connsiteX373" fmla="*/ 0 w 10718806"/>
              <a:gd name="connsiteY373" fmla="*/ 3342912 h 5207650"/>
              <a:gd name="connsiteX374" fmla="*/ 0 w 10718806"/>
              <a:gd name="connsiteY374" fmla="*/ 3331146 h 5207650"/>
              <a:gd name="connsiteX375" fmla="*/ 39281 w 10718806"/>
              <a:gd name="connsiteY375" fmla="*/ 3308363 h 5207650"/>
              <a:gd name="connsiteX376" fmla="*/ 0 w 10718806"/>
              <a:gd name="connsiteY376" fmla="*/ 3285580 h 5207650"/>
              <a:gd name="connsiteX377" fmla="*/ 0 w 10718806"/>
              <a:gd name="connsiteY377" fmla="*/ 3273814 h 5207650"/>
              <a:gd name="connsiteX378" fmla="*/ 39281 w 10718806"/>
              <a:gd name="connsiteY378" fmla="*/ 3251031 h 5207650"/>
              <a:gd name="connsiteX379" fmla="*/ 0 w 10718806"/>
              <a:gd name="connsiteY379" fmla="*/ 3228248 h 5207650"/>
              <a:gd name="connsiteX380" fmla="*/ 0 w 10718806"/>
              <a:gd name="connsiteY380" fmla="*/ 3216482 h 5207650"/>
              <a:gd name="connsiteX381" fmla="*/ 39281 w 10718806"/>
              <a:gd name="connsiteY381" fmla="*/ 3193698 h 5207650"/>
              <a:gd name="connsiteX382" fmla="*/ 0 w 10718806"/>
              <a:gd name="connsiteY382" fmla="*/ 3170915 h 5207650"/>
              <a:gd name="connsiteX383" fmla="*/ 0 w 10718806"/>
              <a:gd name="connsiteY383" fmla="*/ 3159149 h 5207650"/>
              <a:gd name="connsiteX384" fmla="*/ 39281 w 10718806"/>
              <a:gd name="connsiteY384" fmla="*/ 3136366 h 5207650"/>
              <a:gd name="connsiteX385" fmla="*/ 0 w 10718806"/>
              <a:gd name="connsiteY385" fmla="*/ 3113583 h 5207650"/>
              <a:gd name="connsiteX386" fmla="*/ 0 w 10718806"/>
              <a:gd name="connsiteY386" fmla="*/ 3101817 h 5207650"/>
              <a:gd name="connsiteX387" fmla="*/ 39281 w 10718806"/>
              <a:gd name="connsiteY387" fmla="*/ 3079034 h 5207650"/>
              <a:gd name="connsiteX388" fmla="*/ 0 w 10718806"/>
              <a:gd name="connsiteY388" fmla="*/ 3056251 h 5207650"/>
              <a:gd name="connsiteX389" fmla="*/ 0 w 10718806"/>
              <a:gd name="connsiteY389" fmla="*/ 3044485 h 5207650"/>
              <a:gd name="connsiteX390" fmla="*/ 39281 w 10718806"/>
              <a:gd name="connsiteY390" fmla="*/ 3021702 h 5207650"/>
              <a:gd name="connsiteX391" fmla="*/ 0 w 10718806"/>
              <a:gd name="connsiteY391" fmla="*/ 2998919 h 5207650"/>
              <a:gd name="connsiteX392" fmla="*/ 0 w 10718806"/>
              <a:gd name="connsiteY392" fmla="*/ 2987153 h 5207650"/>
              <a:gd name="connsiteX393" fmla="*/ 39281 w 10718806"/>
              <a:gd name="connsiteY393" fmla="*/ 2964370 h 5207650"/>
              <a:gd name="connsiteX394" fmla="*/ 0 w 10718806"/>
              <a:gd name="connsiteY394" fmla="*/ 2941587 h 5207650"/>
              <a:gd name="connsiteX395" fmla="*/ 0 w 10718806"/>
              <a:gd name="connsiteY395" fmla="*/ 2929821 h 5207650"/>
              <a:gd name="connsiteX396" fmla="*/ 39281 w 10718806"/>
              <a:gd name="connsiteY396" fmla="*/ 2907038 h 5207650"/>
              <a:gd name="connsiteX397" fmla="*/ 0 w 10718806"/>
              <a:gd name="connsiteY397" fmla="*/ 2884255 h 5207650"/>
              <a:gd name="connsiteX398" fmla="*/ 0 w 10718806"/>
              <a:gd name="connsiteY398" fmla="*/ 2872488 h 5207650"/>
              <a:gd name="connsiteX399" fmla="*/ 39281 w 10718806"/>
              <a:gd name="connsiteY399" fmla="*/ 2849705 h 5207650"/>
              <a:gd name="connsiteX400" fmla="*/ 0 w 10718806"/>
              <a:gd name="connsiteY400" fmla="*/ 2826923 h 5207650"/>
              <a:gd name="connsiteX401" fmla="*/ 0 w 10718806"/>
              <a:gd name="connsiteY401" fmla="*/ 2815157 h 5207650"/>
              <a:gd name="connsiteX402" fmla="*/ 39281 w 10718806"/>
              <a:gd name="connsiteY402" fmla="*/ 2792373 h 5207650"/>
              <a:gd name="connsiteX403" fmla="*/ 0 w 10718806"/>
              <a:gd name="connsiteY403" fmla="*/ 2769590 h 5207650"/>
              <a:gd name="connsiteX404" fmla="*/ 0 w 10718806"/>
              <a:gd name="connsiteY404" fmla="*/ 2757824 h 5207650"/>
              <a:gd name="connsiteX405" fmla="*/ 39281 w 10718806"/>
              <a:gd name="connsiteY405" fmla="*/ 2735041 h 5207650"/>
              <a:gd name="connsiteX406" fmla="*/ 0 w 10718806"/>
              <a:gd name="connsiteY406" fmla="*/ 2712258 h 5207650"/>
              <a:gd name="connsiteX407" fmla="*/ 0 w 10718806"/>
              <a:gd name="connsiteY407" fmla="*/ 2700492 h 5207650"/>
              <a:gd name="connsiteX408" fmla="*/ 39281 w 10718806"/>
              <a:gd name="connsiteY408" fmla="*/ 2677709 h 5207650"/>
              <a:gd name="connsiteX409" fmla="*/ 0 w 10718806"/>
              <a:gd name="connsiteY409" fmla="*/ 2654926 h 5207650"/>
              <a:gd name="connsiteX410" fmla="*/ 0 w 10718806"/>
              <a:gd name="connsiteY410" fmla="*/ 2643160 h 5207650"/>
              <a:gd name="connsiteX411" fmla="*/ 39281 w 10718806"/>
              <a:gd name="connsiteY411" fmla="*/ 2620377 h 5207650"/>
              <a:gd name="connsiteX412" fmla="*/ 0 w 10718806"/>
              <a:gd name="connsiteY412" fmla="*/ 2597594 h 5207650"/>
              <a:gd name="connsiteX413" fmla="*/ 0 w 10718806"/>
              <a:gd name="connsiteY413" fmla="*/ 2585828 h 5207650"/>
              <a:gd name="connsiteX414" fmla="*/ 39281 w 10718806"/>
              <a:gd name="connsiteY414" fmla="*/ 2563045 h 5207650"/>
              <a:gd name="connsiteX415" fmla="*/ 0 w 10718806"/>
              <a:gd name="connsiteY415" fmla="*/ 2540261 h 5207650"/>
              <a:gd name="connsiteX416" fmla="*/ 0 w 10718806"/>
              <a:gd name="connsiteY416" fmla="*/ 2528495 h 5207650"/>
              <a:gd name="connsiteX417" fmla="*/ 39281 w 10718806"/>
              <a:gd name="connsiteY417" fmla="*/ 2505712 h 5207650"/>
              <a:gd name="connsiteX418" fmla="*/ 0 w 10718806"/>
              <a:gd name="connsiteY418" fmla="*/ 2482929 h 5207650"/>
              <a:gd name="connsiteX419" fmla="*/ 0 w 10718806"/>
              <a:gd name="connsiteY419" fmla="*/ 2471164 h 5207650"/>
              <a:gd name="connsiteX420" fmla="*/ 39281 w 10718806"/>
              <a:gd name="connsiteY420" fmla="*/ 2448381 h 5207650"/>
              <a:gd name="connsiteX421" fmla="*/ 0 w 10718806"/>
              <a:gd name="connsiteY421" fmla="*/ 2425598 h 5207650"/>
              <a:gd name="connsiteX422" fmla="*/ 0 w 10718806"/>
              <a:gd name="connsiteY422" fmla="*/ 2413832 h 5207650"/>
              <a:gd name="connsiteX423" fmla="*/ 39281 w 10718806"/>
              <a:gd name="connsiteY423" fmla="*/ 2391048 h 5207650"/>
              <a:gd name="connsiteX424" fmla="*/ 0 w 10718806"/>
              <a:gd name="connsiteY424" fmla="*/ 2368265 h 5207650"/>
              <a:gd name="connsiteX425" fmla="*/ 0 w 10718806"/>
              <a:gd name="connsiteY425" fmla="*/ 2360944 h 5207650"/>
              <a:gd name="connsiteX426" fmla="*/ 46945 w 10718806"/>
              <a:gd name="connsiteY426" fmla="*/ 2333716 h 5207650"/>
              <a:gd name="connsiteX427" fmla="*/ 0 w 10718806"/>
              <a:gd name="connsiteY427" fmla="*/ 2306488 h 5207650"/>
              <a:gd name="connsiteX428" fmla="*/ 0 w 10718806"/>
              <a:gd name="connsiteY428" fmla="*/ 2303612 h 5207650"/>
              <a:gd name="connsiteX429" fmla="*/ 46945 w 10718806"/>
              <a:gd name="connsiteY429" fmla="*/ 2276384 h 5207650"/>
              <a:gd name="connsiteX430" fmla="*/ 0 w 10718806"/>
              <a:gd name="connsiteY430" fmla="*/ 2249156 h 5207650"/>
              <a:gd name="connsiteX431" fmla="*/ 0 w 10718806"/>
              <a:gd name="connsiteY431" fmla="*/ 2246280 h 5207650"/>
              <a:gd name="connsiteX432" fmla="*/ 46945 w 10718806"/>
              <a:gd name="connsiteY432" fmla="*/ 2219052 h 5207650"/>
              <a:gd name="connsiteX433" fmla="*/ 0 w 10718806"/>
              <a:gd name="connsiteY433" fmla="*/ 2191824 h 5207650"/>
              <a:gd name="connsiteX434" fmla="*/ 0 w 10718806"/>
              <a:gd name="connsiteY434" fmla="*/ 2188948 h 5207650"/>
              <a:gd name="connsiteX435" fmla="*/ 46945 w 10718806"/>
              <a:gd name="connsiteY435" fmla="*/ 2161719 h 5207650"/>
              <a:gd name="connsiteX436" fmla="*/ 0 w 10718806"/>
              <a:gd name="connsiteY436" fmla="*/ 2134491 h 5207650"/>
              <a:gd name="connsiteX437" fmla="*/ 0 w 10718806"/>
              <a:gd name="connsiteY437" fmla="*/ 2131615 h 5207650"/>
              <a:gd name="connsiteX438" fmla="*/ 46945 w 10718806"/>
              <a:gd name="connsiteY438" fmla="*/ 2104387 h 5207650"/>
              <a:gd name="connsiteX439" fmla="*/ 0 w 10718806"/>
              <a:gd name="connsiteY439" fmla="*/ 2077159 h 5207650"/>
              <a:gd name="connsiteX440" fmla="*/ 0 w 10718806"/>
              <a:gd name="connsiteY440" fmla="*/ 2074283 h 5207650"/>
              <a:gd name="connsiteX441" fmla="*/ 46945 w 10718806"/>
              <a:gd name="connsiteY441" fmla="*/ 2047055 h 5207650"/>
              <a:gd name="connsiteX442" fmla="*/ 0 w 10718806"/>
              <a:gd name="connsiteY442" fmla="*/ 2019827 h 5207650"/>
              <a:gd name="connsiteX443" fmla="*/ 0 w 10718806"/>
              <a:gd name="connsiteY443" fmla="*/ 2016951 h 5207650"/>
              <a:gd name="connsiteX444" fmla="*/ 46945 w 10718806"/>
              <a:gd name="connsiteY444" fmla="*/ 1989723 h 5207650"/>
              <a:gd name="connsiteX445" fmla="*/ 0 w 10718806"/>
              <a:gd name="connsiteY445" fmla="*/ 1962495 h 5207650"/>
              <a:gd name="connsiteX446" fmla="*/ 0 w 10718806"/>
              <a:gd name="connsiteY446" fmla="*/ 1959619 h 5207650"/>
              <a:gd name="connsiteX447" fmla="*/ 46945 w 10718806"/>
              <a:gd name="connsiteY447" fmla="*/ 1932390 h 5207650"/>
              <a:gd name="connsiteX448" fmla="*/ 0 w 10718806"/>
              <a:gd name="connsiteY448" fmla="*/ 1905163 h 5207650"/>
              <a:gd name="connsiteX449" fmla="*/ 0 w 10718806"/>
              <a:gd name="connsiteY449" fmla="*/ 1902287 h 5207650"/>
              <a:gd name="connsiteX450" fmla="*/ 46945 w 10718806"/>
              <a:gd name="connsiteY450" fmla="*/ 1875059 h 5207650"/>
              <a:gd name="connsiteX451" fmla="*/ 0 w 10718806"/>
              <a:gd name="connsiteY451" fmla="*/ 1847831 h 5207650"/>
              <a:gd name="connsiteX452" fmla="*/ 0 w 10718806"/>
              <a:gd name="connsiteY452" fmla="*/ 1844955 h 5207650"/>
              <a:gd name="connsiteX453" fmla="*/ 46945 w 10718806"/>
              <a:gd name="connsiteY453" fmla="*/ 1817726 h 5207650"/>
              <a:gd name="connsiteX454" fmla="*/ 0 w 10718806"/>
              <a:gd name="connsiteY454" fmla="*/ 1790498 h 5207650"/>
              <a:gd name="connsiteX455" fmla="*/ 0 w 10718806"/>
              <a:gd name="connsiteY455" fmla="*/ 1787622 h 5207650"/>
              <a:gd name="connsiteX456" fmla="*/ 46945 w 10718806"/>
              <a:gd name="connsiteY456" fmla="*/ 1760394 h 5207650"/>
              <a:gd name="connsiteX457" fmla="*/ 0 w 10718806"/>
              <a:gd name="connsiteY457" fmla="*/ 1733166 h 5207650"/>
              <a:gd name="connsiteX458" fmla="*/ 0 w 10718806"/>
              <a:gd name="connsiteY458" fmla="*/ 1730290 h 5207650"/>
              <a:gd name="connsiteX459" fmla="*/ 46945 w 10718806"/>
              <a:gd name="connsiteY459" fmla="*/ 1703062 h 5207650"/>
              <a:gd name="connsiteX460" fmla="*/ 0 w 10718806"/>
              <a:gd name="connsiteY460" fmla="*/ 1675834 h 5207650"/>
              <a:gd name="connsiteX461" fmla="*/ 0 w 10718806"/>
              <a:gd name="connsiteY461" fmla="*/ 1672958 h 5207650"/>
              <a:gd name="connsiteX462" fmla="*/ 46945 w 10718806"/>
              <a:gd name="connsiteY462" fmla="*/ 1645730 h 5207650"/>
              <a:gd name="connsiteX463" fmla="*/ 0 w 10718806"/>
              <a:gd name="connsiteY463" fmla="*/ 1618502 h 5207650"/>
              <a:gd name="connsiteX464" fmla="*/ 0 w 10718806"/>
              <a:gd name="connsiteY464" fmla="*/ 1615626 h 5207650"/>
              <a:gd name="connsiteX465" fmla="*/ 46945 w 10718806"/>
              <a:gd name="connsiteY465" fmla="*/ 1588397 h 5207650"/>
              <a:gd name="connsiteX466" fmla="*/ 0 w 10718806"/>
              <a:gd name="connsiteY466" fmla="*/ 1561169 h 5207650"/>
              <a:gd name="connsiteX467" fmla="*/ 0 w 10718806"/>
              <a:gd name="connsiteY467" fmla="*/ 1558293 h 5207650"/>
              <a:gd name="connsiteX468" fmla="*/ 46945 w 10718806"/>
              <a:gd name="connsiteY468" fmla="*/ 1531065 h 5207650"/>
              <a:gd name="connsiteX469" fmla="*/ 0 w 10718806"/>
              <a:gd name="connsiteY469" fmla="*/ 1503837 h 5207650"/>
              <a:gd name="connsiteX470" fmla="*/ 0 w 10718806"/>
              <a:gd name="connsiteY470" fmla="*/ 1500961 h 5207650"/>
              <a:gd name="connsiteX471" fmla="*/ 46945 w 10718806"/>
              <a:gd name="connsiteY471" fmla="*/ 1473733 h 5207650"/>
              <a:gd name="connsiteX472" fmla="*/ 0 w 10718806"/>
              <a:gd name="connsiteY472" fmla="*/ 1446505 h 5207650"/>
              <a:gd name="connsiteX473" fmla="*/ 0 w 10718806"/>
              <a:gd name="connsiteY473" fmla="*/ 1443629 h 5207650"/>
              <a:gd name="connsiteX474" fmla="*/ 46945 w 10718806"/>
              <a:gd name="connsiteY474" fmla="*/ 1416401 h 5207650"/>
              <a:gd name="connsiteX475" fmla="*/ 0 w 10718806"/>
              <a:gd name="connsiteY475" fmla="*/ 1389173 h 5207650"/>
              <a:gd name="connsiteX476" fmla="*/ 0 w 10718806"/>
              <a:gd name="connsiteY476" fmla="*/ 1386297 h 5207650"/>
              <a:gd name="connsiteX477" fmla="*/ 46945 w 10718806"/>
              <a:gd name="connsiteY477" fmla="*/ 1359069 h 5207650"/>
              <a:gd name="connsiteX478" fmla="*/ 0 w 10718806"/>
              <a:gd name="connsiteY478" fmla="*/ 1331841 h 5207650"/>
              <a:gd name="connsiteX479" fmla="*/ 0 w 10718806"/>
              <a:gd name="connsiteY479" fmla="*/ 1328965 h 5207650"/>
              <a:gd name="connsiteX480" fmla="*/ 46945 w 10718806"/>
              <a:gd name="connsiteY480" fmla="*/ 1301737 h 5207650"/>
              <a:gd name="connsiteX481" fmla="*/ 0 w 10718806"/>
              <a:gd name="connsiteY481" fmla="*/ 1274509 h 5207650"/>
              <a:gd name="connsiteX482" fmla="*/ 0 w 10718806"/>
              <a:gd name="connsiteY482" fmla="*/ 1271633 h 5207650"/>
              <a:gd name="connsiteX483" fmla="*/ 46945 w 10718806"/>
              <a:gd name="connsiteY483" fmla="*/ 1244405 h 5207650"/>
              <a:gd name="connsiteX484" fmla="*/ 0 w 10718806"/>
              <a:gd name="connsiteY484" fmla="*/ 1217177 h 5207650"/>
              <a:gd name="connsiteX485" fmla="*/ 0 w 10718806"/>
              <a:gd name="connsiteY485" fmla="*/ 1214301 h 5207650"/>
              <a:gd name="connsiteX486" fmla="*/ 46945 w 10718806"/>
              <a:gd name="connsiteY486" fmla="*/ 1187072 h 5207650"/>
              <a:gd name="connsiteX487" fmla="*/ 0 w 10718806"/>
              <a:gd name="connsiteY487" fmla="*/ 1159844 h 5207650"/>
              <a:gd name="connsiteX488" fmla="*/ 0 w 10718806"/>
              <a:gd name="connsiteY488" fmla="*/ 1156968 h 5207650"/>
              <a:gd name="connsiteX489" fmla="*/ 46945 w 10718806"/>
              <a:gd name="connsiteY489" fmla="*/ 1129740 h 5207650"/>
              <a:gd name="connsiteX490" fmla="*/ 0 w 10718806"/>
              <a:gd name="connsiteY490" fmla="*/ 1102512 h 5207650"/>
              <a:gd name="connsiteX491" fmla="*/ 0 w 10718806"/>
              <a:gd name="connsiteY491" fmla="*/ 1099636 h 5207650"/>
              <a:gd name="connsiteX492" fmla="*/ 46945 w 10718806"/>
              <a:gd name="connsiteY492" fmla="*/ 1072408 h 5207650"/>
              <a:gd name="connsiteX493" fmla="*/ 0 w 10718806"/>
              <a:gd name="connsiteY493" fmla="*/ 1045180 h 5207650"/>
              <a:gd name="connsiteX494" fmla="*/ 0 w 10718806"/>
              <a:gd name="connsiteY494" fmla="*/ 1042304 h 5207650"/>
              <a:gd name="connsiteX495" fmla="*/ 46945 w 10718806"/>
              <a:gd name="connsiteY495" fmla="*/ 1015076 h 5207650"/>
              <a:gd name="connsiteX496" fmla="*/ 0 w 10718806"/>
              <a:gd name="connsiteY496" fmla="*/ 987847 h 5207650"/>
              <a:gd name="connsiteX497" fmla="*/ 0 w 10718806"/>
              <a:gd name="connsiteY497" fmla="*/ 984972 h 5207650"/>
              <a:gd name="connsiteX498" fmla="*/ 46945 w 10718806"/>
              <a:gd name="connsiteY498" fmla="*/ 957744 h 5207650"/>
              <a:gd name="connsiteX499" fmla="*/ 0 w 10718806"/>
              <a:gd name="connsiteY499" fmla="*/ 930515 h 5207650"/>
              <a:gd name="connsiteX500" fmla="*/ 0 w 10718806"/>
              <a:gd name="connsiteY500" fmla="*/ 927639 h 5207650"/>
              <a:gd name="connsiteX501" fmla="*/ 46945 w 10718806"/>
              <a:gd name="connsiteY501" fmla="*/ 900412 h 5207650"/>
              <a:gd name="connsiteX502" fmla="*/ 0 w 10718806"/>
              <a:gd name="connsiteY502" fmla="*/ 873183 h 5207650"/>
              <a:gd name="connsiteX503" fmla="*/ 0 w 10718806"/>
              <a:gd name="connsiteY503" fmla="*/ 870307 h 5207650"/>
              <a:gd name="connsiteX504" fmla="*/ 46945 w 10718806"/>
              <a:gd name="connsiteY504" fmla="*/ 843079 h 5207650"/>
              <a:gd name="connsiteX505" fmla="*/ 0 w 10718806"/>
              <a:gd name="connsiteY505" fmla="*/ 815851 h 5207650"/>
              <a:gd name="connsiteX506" fmla="*/ 0 w 10718806"/>
              <a:gd name="connsiteY506" fmla="*/ 812975 h 5207650"/>
              <a:gd name="connsiteX507" fmla="*/ 46945 w 10718806"/>
              <a:gd name="connsiteY507" fmla="*/ 785747 h 5207650"/>
              <a:gd name="connsiteX508" fmla="*/ 0 w 10718806"/>
              <a:gd name="connsiteY508" fmla="*/ 758519 h 5207650"/>
              <a:gd name="connsiteX509" fmla="*/ 0 w 10718806"/>
              <a:gd name="connsiteY509" fmla="*/ 755643 h 5207650"/>
              <a:gd name="connsiteX510" fmla="*/ 46945 w 10718806"/>
              <a:gd name="connsiteY510" fmla="*/ 728415 h 5207650"/>
              <a:gd name="connsiteX511" fmla="*/ 0 w 10718806"/>
              <a:gd name="connsiteY511" fmla="*/ 701187 h 5207650"/>
              <a:gd name="connsiteX512" fmla="*/ 0 w 10718806"/>
              <a:gd name="connsiteY512" fmla="*/ 698311 h 5207650"/>
              <a:gd name="connsiteX513" fmla="*/ 46945 w 10718806"/>
              <a:gd name="connsiteY513" fmla="*/ 671083 h 5207650"/>
              <a:gd name="connsiteX514" fmla="*/ 0 w 10718806"/>
              <a:gd name="connsiteY514" fmla="*/ 643855 h 5207650"/>
              <a:gd name="connsiteX515" fmla="*/ 0 w 10718806"/>
              <a:gd name="connsiteY515" fmla="*/ 640979 h 5207650"/>
              <a:gd name="connsiteX516" fmla="*/ 46945 w 10718806"/>
              <a:gd name="connsiteY516" fmla="*/ 613750 h 5207650"/>
              <a:gd name="connsiteX517" fmla="*/ 0 w 10718806"/>
              <a:gd name="connsiteY517" fmla="*/ 586522 h 5207650"/>
              <a:gd name="connsiteX518" fmla="*/ 0 w 10718806"/>
              <a:gd name="connsiteY518" fmla="*/ 583646 h 5207650"/>
              <a:gd name="connsiteX519" fmla="*/ 46945 w 10718806"/>
              <a:gd name="connsiteY519" fmla="*/ 556418 h 5207650"/>
              <a:gd name="connsiteX520" fmla="*/ 0 w 10718806"/>
              <a:gd name="connsiteY520" fmla="*/ 529190 h 5207650"/>
              <a:gd name="connsiteX521" fmla="*/ 0 w 10718806"/>
              <a:gd name="connsiteY521" fmla="*/ 526314 h 5207650"/>
              <a:gd name="connsiteX522" fmla="*/ 46945 w 10718806"/>
              <a:gd name="connsiteY522" fmla="*/ 499086 h 5207650"/>
              <a:gd name="connsiteX523" fmla="*/ 0 w 10718806"/>
              <a:gd name="connsiteY523" fmla="*/ 471858 h 5207650"/>
              <a:gd name="connsiteX524" fmla="*/ 0 w 10718806"/>
              <a:gd name="connsiteY524" fmla="*/ 468982 h 5207650"/>
              <a:gd name="connsiteX525" fmla="*/ 46945 w 10718806"/>
              <a:gd name="connsiteY525" fmla="*/ 441754 h 5207650"/>
              <a:gd name="connsiteX526" fmla="*/ 0 w 10718806"/>
              <a:gd name="connsiteY526" fmla="*/ 414526 h 5207650"/>
              <a:gd name="connsiteX527" fmla="*/ 0 w 10718806"/>
              <a:gd name="connsiteY527" fmla="*/ 411650 h 5207650"/>
              <a:gd name="connsiteX528" fmla="*/ 46945 w 10718806"/>
              <a:gd name="connsiteY528" fmla="*/ 384422 h 5207650"/>
              <a:gd name="connsiteX529" fmla="*/ 0 w 10718806"/>
              <a:gd name="connsiteY529" fmla="*/ 357194 h 5207650"/>
              <a:gd name="connsiteX530" fmla="*/ 0 w 10718806"/>
              <a:gd name="connsiteY530" fmla="*/ 354318 h 5207650"/>
              <a:gd name="connsiteX531" fmla="*/ 46945 w 10718806"/>
              <a:gd name="connsiteY531" fmla="*/ 327090 h 5207650"/>
              <a:gd name="connsiteX532" fmla="*/ 0 w 10718806"/>
              <a:gd name="connsiteY532" fmla="*/ 299862 h 5207650"/>
              <a:gd name="connsiteX533" fmla="*/ 0 w 10718806"/>
              <a:gd name="connsiteY533" fmla="*/ 296986 h 5207650"/>
              <a:gd name="connsiteX534" fmla="*/ 46945 w 10718806"/>
              <a:gd name="connsiteY534" fmla="*/ 269757 h 5207650"/>
              <a:gd name="connsiteX535" fmla="*/ 0 w 10718806"/>
              <a:gd name="connsiteY535" fmla="*/ 242529 h 5207650"/>
              <a:gd name="connsiteX536" fmla="*/ 0 w 10718806"/>
              <a:gd name="connsiteY536" fmla="*/ 239653 h 5207650"/>
              <a:gd name="connsiteX537" fmla="*/ 46945 w 10718806"/>
              <a:gd name="connsiteY537" fmla="*/ 212425 h 5207650"/>
              <a:gd name="connsiteX538" fmla="*/ 0 w 10718806"/>
              <a:gd name="connsiteY538" fmla="*/ 185197 h 5207650"/>
              <a:gd name="connsiteX539" fmla="*/ 0 w 10718806"/>
              <a:gd name="connsiteY539" fmla="*/ 182321 h 5207650"/>
              <a:gd name="connsiteX540" fmla="*/ 46945 w 10718806"/>
              <a:gd name="connsiteY540" fmla="*/ 155093 h 5207650"/>
              <a:gd name="connsiteX541" fmla="*/ 0 w 10718806"/>
              <a:gd name="connsiteY541" fmla="*/ 127865 h 5207650"/>
              <a:gd name="connsiteX542" fmla="*/ 0 w 10718806"/>
              <a:gd name="connsiteY542" fmla="*/ 124989 h 5207650"/>
              <a:gd name="connsiteX543" fmla="*/ 46945 w 10718806"/>
              <a:gd name="connsiteY543" fmla="*/ 97761 h 5207650"/>
              <a:gd name="connsiteX544" fmla="*/ 0 w 10718806"/>
              <a:gd name="connsiteY544" fmla="*/ 70533 h 5207650"/>
              <a:gd name="connsiteX545" fmla="*/ 0 w 10718806"/>
              <a:gd name="connsiteY545" fmla="*/ 67657 h 5207650"/>
              <a:gd name="connsiteX546" fmla="*/ 46945 w 10718806"/>
              <a:gd name="connsiteY546" fmla="*/ 40429 h 5207650"/>
              <a:gd name="connsiteX547" fmla="*/ 0 w 10718806"/>
              <a:gd name="connsiteY547" fmla="*/ 13201 h 5207650"/>
              <a:gd name="connsiteX548" fmla="*/ 0 w 10718806"/>
              <a:gd name="connsiteY548" fmla="*/ 10325 h 520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10718806" h="5207650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7477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872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85547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21347746">
            <a:off x="-193670" y="1335310"/>
            <a:ext cx="431516" cy="5207651"/>
          </a:xfrm>
          <a:custGeom>
            <a:avLst/>
            <a:gdLst>
              <a:gd name="connsiteX0" fmla="*/ 402811 w 431516"/>
              <a:gd name="connsiteY0" fmla="*/ 0 h 5207651"/>
              <a:gd name="connsiteX1" fmla="*/ 431516 w 431516"/>
              <a:gd name="connsiteY1" fmla="*/ 16649 h 5207651"/>
              <a:gd name="connsiteX2" fmla="*/ 431516 w 431516"/>
              <a:gd name="connsiteY2" fmla="*/ 35799 h 5207651"/>
              <a:gd name="connsiteX3" fmla="*/ 398601 w 431516"/>
              <a:gd name="connsiteY3" fmla="*/ 54890 h 5207651"/>
              <a:gd name="connsiteX4" fmla="*/ 431516 w 431516"/>
              <a:gd name="connsiteY4" fmla="*/ 73982 h 5207651"/>
              <a:gd name="connsiteX5" fmla="*/ 431516 w 431516"/>
              <a:gd name="connsiteY5" fmla="*/ 93132 h 5207651"/>
              <a:gd name="connsiteX6" fmla="*/ 398601 w 431516"/>
              <a:gd name="connsiteY6" fmla="*/ 112223 h 5207651"/>
              <a:gd name="connsiteX7" fmla="*/ 431516 w 431516"/>
              <a:gd name="connsiteY7" fmla="*/ 131314 h 5207651"/>
              <a:gd name="connsiteX8" fmla="*/ 431516 w 431516"/>
              <a:gd name="connsiteY8" fmla="*/ 150464 h 5207651"/>
              <a:gd name="connsiteX9" fmla="*/ 398601 w 431516"/>
              <a:gd name="connsiteY9" fmla="*/ 169555 h 5207651"/>
              <a:gd name="connsiteX10" fmla="*/ 431516 w 431516"/>
              <a:gd name="connsiteY10" fmla="*/ 188646 h 5207651"/>
              <a:gd name="connsiteX11" fmla="*/ 431516 w 431516"/>
              <a:gd name="connsiteY11" fmla="*/ 207796 h 5207651"/>
              <a:gd name="connsiteX12" fmla="*/ 398601 w 431516"/>
              <a:gd name="connsiteY12" fmla="*/ 226887 h 5207651"/>
              <a:gd name="connsiteX13" fmla="*/ 431516 w 431516"/>
              <a:gd name="connsiteY13" fmla="*/ 245978 h 5207651"/>
              <a:gd name="connsiteX14" fmla="*/ 431516 w 431516"/>
              <a:gd name="connsiteY14" fmla="*/ 265128 h 5207651"/>
              <a:gd name="connsiteX15" fmla="*/ 398601 w 431516"/>
              <a:gd name="connsiteY15" fmla="*/ 284219 h 5207651"/>
              <a:gd name="connsiteX16" fmla="*/ 431516 w 431516"/>
              <a:gd name="connsiteY16" fmla="*/ 303310 h 5207651"/>
              <a:gd name="connsiteX17" fmla="*/ 431516 w 431516"/>
              <a:gd name="connsiteY17" fmla="*/ 322460 h 5207651"/>
              <a:gd name="connsiteX18" fmla="*/ 398601 w 431516"/>
              <a:gd name="connsiteY18" fmla="*/ 341551 h 5207651"/>
              <a:gd name="connsiteX19" fmla="*/ 431516 w 431516"/>
              <a:gd name="connsiteY19" fmla="*/ 360642 h 5207651"/>
              <a:gd name="connsiteX20" fmla="*/ 431516 w 431516"/>
              <a:gd name="connsiteY20" fmla="*/ 379792 h 5207651"/>
              <a:gd name="connsiteX21" fmla="*/ 398601 w 431516"/>
              <a:gd name="connsiteY21" fmla="*/ 398883 h 5207651"/>
              <a:gd name="connsiteX22" fmla="*/ 431516 w 431516"/>
              <a:gd name="connsiteY22" fmla="*/ 417975 h 5207651"/>
              <a:gd name="connsiteX23" fmla="*/ 431516 w 431516"/>
              <a:gd name="connsiteY23" fmla="*/ 437125 h 5207651"/>
              <a:gd name="connsiteX24" fmla="*/ 398601 w 431516"/>
              <a:gd name="connsiteY24" fmla="*/ 456216 h 5207651"/>
              <a:gd name="connsiteX25" fmla="*/ 431516 w 431516"/>
              <a:gd name="connsiteY25" fmla="*/ 475307 h 5207651"/>
              <a:gd name="connsiteX26" fmla="*/ 431516 w 431516"/>
              <a:gd name="connsiteY26" fmla="*/ 494457 h 5207651"/>
              <a:gd name="connsiteX27" fmla="*/ 398601 w 431516"/>
              <a:gd name="connsiteY27" fmla="*/ 513548 h 5207651"/>
              <a:gd name="connsiteX28" fmla="*/ 431516 w 431516"/>
              <a:gd name="connsiteY28" fmla="*/ 532639 h 5207651"/>
              <a:gd name="connsiteX29" fmla="*/ 431516 w 431516"/>
              <a:gd name="connsiteY29" fmla="*/ 551789 h 5207651"/>
              <a:gd name="connsiteX30" fmla="*/ 398601 w 431516"/>
              <a:gd name="connsiteY30" fmla="*/ 570880 h 5207651"/>
              <a:gd name="connsiteX31" fmla="*/ 431516 w 431516"/>
              <a:gd name="connsiteY31" fmla="*/ 589971 h 5207651"/>
              <a:gd name="connsiteX32" fmla="*/ 431516 w 431516"/>
              <a:gd name="connsiteY32" fmla="*/ 609121 h 5207651"/>
              <a:gd name="connsiteX33" fmla="*/ 398601 w 431516"/>
              <a:gd name="connsiteY33" fmla="*/ 628212 h 5207651"/>
              <a:gd name="connsiteX34" fmla="*/ 431516 w 431516"/>
              <a:gd name="connsiteY34" fmla="*/ 647303 h 5207651"/>
              <a:gd name="connsiteX35" fmla="*/ 431516 w 431516"/>
              <a:gd name="connsiteY35" fmla="*/ 666454 h 5207651"/>
              <a:gd name="connsiteX36" fmla="*/ 398601 w 431516"/>
              <a:gd name="connsiteY36" fmla="*/ 685545 h 5207651"/>
              <a:gd name="connsiteX37" fmla="*/ 431516 w 431516"/>
              <a:gd name="connsiteY37" fmla="*/ 704635 h 5207651"/>
              <a:gd name="connsiteX38" fmla="*/ 431516 w 431516"/>
              <a:gd name="connsiteY38" fmla="*/ 723786 h 5207651"/>
              <a:gd name="connsiteX39" fmla="*/ 398601 w 431516"/>
              <a:gd name="connsiteY39" fmla="*/ 742877 h 5207651"/>
              <a:gd name="connsiteX40" fmla="*/ 431516 w 431516"/>
              <a:gd name="connsiteY40" fmla="*/ 761967 h 5207651"/>
              <a:gd name="connsiteX41" fmla="*/ 431516 w 431516"/>
              <a:gd name="connsiteY41" fmla="*/ 781118 h 5207651"/>
              <a:gd name="connsiteX42" fmla="*/ 398601 w 431516"/>
              <a:gd name="connsiteY42" fmla="*/ 800209 h 5207651"/>
              <a:gd name="connsiteX43" fmla="*/ 431516 w 431516"/>
              <a:gd name="connsiteY43" fmla="*/ 819300 h 5207651"/>
              <a:gd name="connsiteX44" fmla="*/ 431516 w 431516"/>
              <a:gd name="connsiteY44" fmla="*/ 838451 h 5207651"/>
              <a:gd name="connsiteX45" fmla="*/ 398601 w 431516"/>
              <a:gd name="connsiteY45" fmla="*/ 857541 h 5207651"/>
              <a:gd name="connsiteX46" fmla="*/ 431516 w 431516"/>
              <a:gd name="connsiteY46" fmla="*/ 876632 h 5207651"/>
              <a:gd name="connsiteX47" fmla="*/ 431516 w 431516"/>
              <a:gd name="connsiteY47" fmla="*/ 895782 h 5207651"/>
              <a:gd name="connsiteX48" fmla="*/ 398601 w 431516"/>
              <a:gd name="connsiteY48" fmla="*/ 914873 h 5207651"/>
              <a:gd name="connsiteX49" fmla="*/ 431516 w 431516"/>
              <a:gd name="connsiteY49" fmla="*/ 933964 h 5207651"/>
              <a:gd name="connsiteX50" fmla="*/ 431516 w 431516"/>
              <a:gd name="connsiteY50" fmla="*/ 953114 h 5207651"/>
              <a:gd name="connsiteX51" fmla="*/ 398601 w 431516"/>
              <a:gd name="connsiteY51" fmla="*/ 972205 h 5207651"/>
              <a:gd name="connsiteX52" fmla="*/ 431516 w 431516"/>
              <a:gd name="connsiteY52" fmla="*/ 991297 h 5207651"/>
              <a:gd name="connsiteX53" fmla="*/ 431516 w 431516"/>
              <a:gd name="connsiteY53" fmla="*/ 1010448 h 5207651"/>
              <a:gd name="connsiteX54" fmla="*/ 398601 w 431516"/>
              <a:gd name="connsiteY54" fmla="*/ 1029538 h 5207651"/>
              <a:gd name="connsiteX55" fmla="*/ 431516 w 431516"/>
              <a:gd name="connsiteY55" fmla="*/ 1048629 h 5207651"/>
              <a:gd name="connsiteX56" fmla="*/ 431516 w 431516"/>
              <a:gd name="connsiteY56" fmla="*/ 1067779 h 5207651"/>
              <a:gd name="connsiteX57" fmla="*/ 398601 w 431516"/>
              <a:gd name="connsiteY57" fmla="*/ 1086870 h 5207651"/>
              <a:gd name="connsiteX58" fmla="*/ 431516 w 431516"/>
              <a:gd name="connsiteY58" fmla="*/ 1105961 h 5207651"/>
              <a:gd name="connsiteX59" fmla="*/ 431516 w 431516"/>
              <a:gd name="connsiteY59" fmla="*/ 1125112 h 5207651"/>
              <a:gd name="connsiteX60" fmla="*/ 398601 w 431516"/>
              <a:gd name="connsiteY60" fmla="*/ 1144202 h 5207651"/>
              <a:gd name="connsiteX61" fmla="*/ 431516 w 431516"/>
              <a:gd name="connsiteY61" fmla="*/ 1163293 h 5207651"/>
              <a:gd name="connsiteX62" fmla="*/ 431516 w 431516"/>
              <a:gd name="connsiteY62" fmla="*/ 1182444 h 5207651"/>
              <a:gd name="connsiteX63" fmla="*/ 398601 w 431516"/>
              <a:gd name="connsiteY63" fmla="*/ 1201534 h 5207651"/>
              <a:gd name="connsiteX64" fmla="*/ 431516 w 431516"/>
              <a:gd name="connsiteY64" fmla="*/ 1220625 h 5207651"/>
              <a:gd name="connsiteX65" fmla="*/ 431516 w 431516"/>
              <a:gd name="connsiteY65" fmla="*/ 1239776 h 5207651"/>
              <a:gd name="connsiteX66" fmla="*/ 398601 w 431516"/>
              <a:gd name="connsiteY66" fmla="*/ 1258866 h 5207651"/>
              <a:gd name="connsiteX67" fmla="*/ 431516 w 431516"/>
              <a:gd name="connsiteY67" fmla="*/ 1277957 h 5207651"/>
              <a:gd name="connsiteX68" fmla="*/ 431516 w 431516"/>
              <a:gd name="connsiteY68" fmla="*/ 1297107 h 5207651"/>
              <a:gd name="connsiteX69" fmla="*/ 398601 w 431516"/>
              <a:gd name="connsiteY69" fmla="*/ 1316198 h 5207651"/>
              <a:gd name="connsiteX70" fmla="*/ 431516 w 431516"/>
              <a:gd name="connsiteY70" fmla="*/ 1335289 h 5207651"/>
              <a:gd name="connsiteX71" fmla="*/ 431516 w 431516"/>
              <a:gd name="connsiteY71" fmla="*/ 1354439 h 5207651"/>
              <a:gd name="connsiteX72" fmla="*/ 398601 w 431516"/>
              <a:gd name="connsiteY72" fmla="*/ 1373530 h 5207651"/>
              <a:gd name="connsiteX73" fmla="*/ 431516 w 431516"/>
              <a:gd name="connsiteY73" fmla="*/ 1392622 h 5207651"/>
              <a:gd name="connsiteX74" fmla="*/ 431516 w 431516"/>
              <a:gd name="connsiteY74" fmla="*/ 1411773 h 5207651"/>
              <a:gd name="connsiteX75" fmla="*/ 398601 w 431516"/>
              <a:gd name="connsiteY75" fmla="*/ 1430863 h 5207651"/>
              <a:gd name="connsiteX76" fmla="*/ 431516 w 431516"/>
              <a:gd name="connsiteY76" fmla="*/ 1449954 h 5207651"/>
              <a:gd name="connsiteX77" fmla="*/ 431516 w 431516"/>
              <a:gd name="connsiteY77" fmla="*/ 1469104 h 5207651"/>
              <a:gd name="connsiteX78" fmla="*/ 398601 w 431516"/>
              <a:gd name="connsiteY78" fmla="*/ 1488195 h 5207651"/>
              <a:gd name="connsiteX79" fmla="*/ 431516 w 431516"/>
              <a:gd name="connsiteY79" fmla="*/ 1507286 h 5207651"/>
              <a:gd name="connsiteX80" fmla="*/ 431516 w 431516"/>
              <a:gd name="connsiteY80" fmla="*/ 1526437 h 5207651"/>
              <a:gd name="connsiteX81" fmla="*/ 398601 w 431516"/>
              <a:gd name="connsiteY81" fmla="*/ 1545527 h 5207651"/>
              <a:gd name="connsiteX82" fmla="*/ 431516 w 431516"/>
              <a:gd name="connsiteY82" fmla="*/ 1564618 h 5207651"/>
              <a:gd name="connsiteX83" fmla="*/ 431516 w 431516"/>
              <a:gd name="connsiteY83" fmla="*/ 1583769 h 5207651"/>
              <a:gd name="connsiteX84" fmla="*/ 398601 w 431516"/>
              <a:gd name="connsiteY84" fmla="*/ 1602859 h 5207651"/>
              <a:gd name="connsiteX85" fmla="*/ 431516 w 431516"/>
              <a:gd name="connsiteY85" fmla="*/ 1621951 h 5207651"/>
              <a:gd name="connsiteX86" fmla="*/ 431516 w 431516"/>
              <a:gd name="connsiteY86" fmla="*/ 1641101 h 5207651"/>
              <a:gd name="connsiteX87" fmla="*/ 398601 w 431516"/>
              <a:gd name="connsiteY87" fmla="*/ 1660192 h 5207651"/>
              <a:gd name="connsiteX88" fmla="*/ 431516 w 431516"/>
              <a:gd name="connsiteY88" fmla="*/ 1679283 h 5207651"/>
              <a:gd name="connsiteX89" fmla="*/ 431516 w 431516"/>
              <a:gd name="connsiteY89" fmla="*/ 1698433 h 5207651"/>
              <a:gd name="connsiteX90" fmla="*/ 398601 w 431516"/>
              <a:gd name="connsiteY90" fmla="*/ 1717523 h 5207651"/>
              <a:gd name="connsiteX91" fmla="*/ 431516 w 431516"/>
              <a:gd name="connsiteY91" fmla="*/ 1736615 h 5207651"/>
              <a:gd name="connsiteX92" fmla="*/ 431516 w 431516"/>
              <a:gd name="connsiteY92" fmla="*/ 1755766 h 5207651"/>
              <a:gd name="connsiteX93" fmla="*/ 398601 w 431516"/>
              <a:gd name="connsiteY93" fmla="*/ 1774856 h 5207651"/>
              <a:gd name="connsiteX94" fmla="*/ 431516 w 431516"/>
              <a:gd name="connsiteY94" fmla="*/ 1793947 h 5207651"/>
              <a:gd name="connsiteX95" fmla="*/ 431516 w 431516"/>
              <a:gd name="connsiteY95" fmla="*/ 1813097 h 5207651"/>
              <a:gd name="connsiteX96" fmla="*/ 398601 w 431516"/>
              <a:gd name="connsiteY96" fmla="*/ 1832188 h 5207651"/>
              <a:gd name="connsiteX97" fmla="*/ 431516 w 431516"/>
              <a:gd name="connsiteY97" fmla="*/ 1851279 h 5207651"/>
              <a:gd name="connsiteX98" fmla="*/ 431516 w 431516"/>
              <a:gd name="connsiteY98" fmla="*/ 1870429 h 5207651"/>
              <a:gd name="connsiteX99" fmla="*/ 398601 w 431516"/>
              <a:gd name="connsiteY99" fmla="*/ 1889520 h 5207651"/>
              <a:gd name="connsiteX100" fmla="*/ 431516 w 431516"/>
              <a:gd name="connsiteY100" fmla="*/ 1908611 h 5207651"/>
              <a:gd name="connsiteX101" fmla="*/ 431516 w 431516"/>
              <a:gd name="connsiteY101" fmla="*/ 1927762 h 5207651"/>
              <a:gd name="connsiteX102" fmla="*/ 398601 w 431516"/>
              <a:gd name="connsiteY102" fmla="*/ 1946852 h 5207651"/>
              <a:gd name="connsiteX103" fmla="*/ 431516 w 431516"/>
              <a:gd name="connsiteY103" fmla="*/ 1965944 h 5207651"/>
              <a:gd name="connsiteX104" fmla="*/ 431516 w 431516"/>
              <a:gd name="connsiteY104" fmla="*/ 1985095 h 5207651"/>
              <a:gd name="connsiteX105" fmla="*/ 398601 w 431516"/>
              <a:gd name="connsiteY105" fmla="*/ 2004185 h 5207651"/>
              <a:gd name="connsiteX106" fmla="*/ 431516 w 431516"/>
              <a:gd name="connsiteY106" fmla="*/ 2023276 h 5207651"/>
              <a:gd name="connsiteX107" fmla="*/ 431516 w 431516"/>
              <a:gd name="connsiteY107" fmla="*/ 2042426 h 5207651"/>
              <a:gd name="connsiteX108" fmla="*/ 398601 w 431516"/>
              <a:gd name="connsiteY108" fmla="*/ 2061517 h 5207651"/>
              <a:gd name="connsiteX109" fmla="*/ 431516 w 431516"/>
              <a:gd name="connsiteY109" fmla="*/ 2080608 h 5207651"/>
              <a:gd name="connsiteX110" fmla="*/ 431516 w 431516"/>
              <a:gd name="connsiteY110" fmla="*/ 2099758 h 5207651"/>
              <a:gd name="connsiteX111" fmla="*/ 398601 w 431516"/>
              <a:gd name="connsiteY111" fmla="*/ 2118849 h 5207651"/>
              <a:gd name="connsiteX112" fmla="*/ 431516 w 431516"/>
              <a:gd name="connsiteY112" fmla="*/ 2137940 h 5207651"/>
              <a:gd name="connsiteX113" fmla="*/ 431516 w 431516"/>
              <a:gd name="connsiteY113" fmla="*/ 2161536 h 5207651"/>
              <a:gd name="connsiteX114" fmla="*/ 406265 w 431516"/>
              <a:gd name="connsiteY114" fmla="*/ 2176181 h 5207651"/>
              <a:gd name="connsiteX115" fmla="*/ 431516 w 431516"/>
              <a:gd name="connsiteY115" fmla="*/ 2190827 h 5207651"/>
              <a:gd name="connsiteX116" fmla="*/ 431516 w 431516"/>
              <a:gd name="connsiteY116" fmla="*/ 2218869 h 5207651"/>
              <a:gd name="connsiteX117" fmla="*/ 406265 w 431516"/>
              <a:gd name="connsiteY117" fmla="*/ 2233514 h 5207651"/>
              <a:gd name="connsiteX118" fmla="*/ 431516 w 431516"/>
              <a:gd name="connsiteY118" fmla="*/ 2248159 h 5207651"/>
              <a:gd name="connsiteX119" fmla="*/ 431516 w 431516"/>
              <a:gd name="connsiteY119" fmla="*/ 2276200 h 5207651"/>
              <a:gd name="connsiteX120" fmla="*/ 406265 w 431516"/>
              <a:gd name="connsiteY120" fmla="*/ 2290845 h 5207651"/>
              <a:gd name="connsiteX121" fmla="*/ 431516 w 431516"/>
              <a:gd name="connsiteY121" fmla="*/ 2305491 h 5207651"/>
              <a:gd name="connsiteX122" fmla="*/ 431516 w 431516"/>
              <a:gd name="connsiteY122" fmla="*/ 2333532 h 5207651"/>
              <a:gd name="connsiteX123" fmla="*/ 406265 w 431516"/>
              <a:gd name="connsiteY123" fmla="*/ 2348178 h 5207651"/>
              <a:gd name="connsiteX124" fmla="*/ 431516 w 431516"/>
              <a:gd name="connsiteY124" fmla="*/ 2362824 h 5207651"/>
              <a:gd name="connsiteX125" fmla="*/ 431516 w 431516"/>
              <a:gd name="connsiteY125" fmla="*/ 2390865 h 5207651"/>
              <a:gd name="connsiteX126" fmla="*/ 406265 w 431516"/>
              <a:gd name="connsiteY126" fmla="*/ 2405510 h 5207651"/>
              <a:gd name="connsiteX127" fmla="*/ 431516 w 431516"/>
              <a:gd name="connsiteY127" fmla="*/ 2420156 h 5207651"/>
              <a:gd name="connsiteX128" fmla="*/ 431516 w 431516"/>
              <a:gd name="connsiteY128" fmla="*/ 2448197 h 5207651"/>
              <a:gd name="connsiteX129" fmla="*/ 406265 w 431516"/>
              <a:gd name="connsiteY129" fmla="*/ 2462842 h 5207651"/>
              <a:gd name="connsiteX130" fmla="*/ 431516 w 431516"/>
              <a:gd name="connsiteY130" fmla="*/ 2477488 h 5207651"/>
              <a:gd name="connsiteX131" fmla="*/ 431516 w 431516"/>
              <a:gd name="connsiteY131" fmla="*/ 2505529 h 5207651"/>
              <a:gd name="connsiteX132" fmla="*/ 406265 w 431516"/>
              <a:gd name="connsiteY132" fmla="*/ 2520174 h 5207651"/>
              <a:gd name="connsiteX133" fmla="*/ 431516 w 431516"/>
              <a:gd name="connsiteY133" fmla="*/ 2534820 h 5207651"/>
              <a:gd name="connsiteX134" fmla="*/ 431516 w 431516"/>
              <a:gd name="connsiteY134" fmla="*/ 2562861 h 5207651"/>
              <a:gd name="connsiteX135" fmla="*/ 406265 w 431516"/>
              <a:gd name="connsiteY135" fmla="*/ 2577506 h 5207651"/>
              <a:gd name="connsiteX136" fmla="*/ 431516 w 431516"/>
              <a:gd name="connsiteY136" fmla="*/ 2592152 h 5207651"/>
              <a:gd name="connsiteX137" fmla="*/ 431516 w 431516"/>
              <a:gd name="connsiteY137" fmla="*/ 2620193 h 5207651"/>
              <a:gd name="connsiteX138" fmla="*/ 406265 w 431516"/>
              <a:gd name="connsiteY138" fmla="*/ 2634838 h 5207651"/>
              <a:gd name="connsiteX139" fmla="*/ 431516 w 431516"/>
              <a:gd name="connsiteY139" fmla="*/ 2649484 h 5207651"/>
              <a:gd name="connsiteX140" fmla="*/ 431516 w 431516"/>
              <a:gd name="connsiteY140" fmla="*/ 2677525 h 5207651"/>
              <a:gd name="connsiteX141" fmla="*/ 406265 w 431516"/>
              <a:gd name="connsiteY141" fmla="*/ 2692171 h 5207651"/>
              <a:gd name="connsiteX142" fmla="*/ 431516 w 431516"/>
              <a:gd name="connsiteY142" fmla="*/ 2706817 h 5207651"/>
              <a:gd name="connsiteX143" fmla="*/ 431516 w 431516"/>
              <a:gd name="connsiteY143" fmla="*/ 2734858 h 5207651"/>
              <a:gd name="connsiteX144" fmla="*/ 406265 w 431516"/>
              <a:gd name="connsiteY144" fmla="*/ 2749503 h 5207651"/>
              <a:gd name="connsiteX145" fmla="*/ 431516 w 431516"/>
              <a:gd name="connsiteY145" fmla="*/ 2764149 h 5207651"/>
              <a:gd name="connsiteX146" fmla="*/ 431516 w 431516"/>
              <a:gd name="connsiteY146" fmla="*/ 2792190 h 5207651"/>
              <a:gd name="connsiteX147" fmla="*/ 406265 w 431516"/>
              <a:gd name="connsiteY147" fmla="*/ 2806835 h 5207651"/>
              <a:gd name="connsiteX148" fmla="*/ 431516 w 431516"/>
              <a:gd name="connsiteY148" fmla="*/ 2821481 h 5207651"/>
              <a:gd name="connsiteX149" fmla="*/ 431516 w 431516"/>
              <a:gd name="connsiteY149" fmla="*/ 2849522 h 5207651"/>
              <a:gd name="connsiteX150" fmla="*/ 406265 w 431516"/>
              <a:gd name="connsiteY150" fmla="*/ 2864167 h 5207651"/>
              <a:gd name="connsiteX151" fmla="*/ 431516 w 431516"/>
              <a:gd name="connsiteY151" fmla="*/ 2878813 h 5207651"/>
              <a:gd name="connsiteX152" fmla="*/ 431516 w 431516"/>
              <a:gd name="connsiteY152" fmla="*/ 2906854 h 5207651"/>
              <a:gd name="connsiteX153" fmla="*/ 406265 w 431516"/>
              <a:gd name="connsiteY153" fmla="*/ 2921499 h 5207651"/>
              <a:gd name="connsiteX154" fmla="*/ 431516 w 431516"/>
              <a:gd name="connsiteY154" fmla="*/ 2936145 h 5207651"/>
              <a:gd name="connsiteX155" fmla="*/ 431516 w 431516"/>
              <a:gd name="connsiteY155" fmla="*/ 2964186 h 5207651"/>
              <a:gd name="connsiteX156" fmla="*/ 406265 w 431516"/>
              <a:gd name="connsiteY156" fmla="*/ 2978831 h 5207651"/>
              <a:gd name="connsiteX157" fmla="*/ 431516 w 431516"/>
              <a:gd name="connsiteY157" fmla="*/ 2993478 h 5207651"/>
              <a:gd name="connsiteX158" fmla="*/ 431516 w 431516"/>
              <a:gd name="connsiteY158" fmla="*/ 3021519 h 5207651"/>
              <a:gd name="connsiteX159" fmla="*/ 406265 w 431516"/>
              <a:gd name="connsiteY159" fmla="*/ 3036164 h 5207651"/>
              <a:gd name="connsiteX160" fmla="*/ 431516 w 431516"/>
              <a:gd name="connsiteY160" fmla="*/ 3050810 h 5207651"/>
              <a:gd name="connsiteX161" fmla="*/ 431516 w 431516"/>
              <a:gd name="connsiteY161" fmla="*/ 3078851 h 5207651"/>
              <a:gd name="connsiteX162" fmla="*/ 406265 w 431516"/>
              <a:gd name="connsiteY162" fmla="*/ 3093496 h 5207651"/>
              <a:gd name="connsiteX163" fmla="*/ 431516 w 431516"/>
              <a:gd name="connsiteY163" fmla="*/ 3108142 h 5207651"/>
              <a:gd name="connsiteX164" fmla="*/ 431516 w 431516"/>
              <a:gd name="connsiteY164" fmla="*/ 3136183 h 5207651"/>
              <a:gd name="connsiteX165" fmla="*/ 406265 w 431516"/>
              <a:gd name="connsiteY165" fmla="*/ 3150828 h 5207651"/>
              <a:gd name="connsiteX166" fmla="*/ 431516 w 431516"/>
              <a:gd name="connsiteY166" fmla="*/ 3165474 h 5207651"/>
              <a:gd name="connsiteX167" fmla="*/ 431516 w 431516"/>
              <a:gd name="connsiteY167" fmla="*/ 3193515 h 5207651"/>
              <a:gd name="connsiteX168" fmla="*/ 406265 w 431516"/>
              <a:gd name="connsiteY168" fmla="*/ 3208160 h 5207651"/>
              <a:gd name="connsiteX169" fmla="*/ 431516 w 431516"/>
              <a:gd name="connsiteY169" fmla="*/ 3222806 h 5207651"/>
              <a:gd name="connsiteX170" fmla="*/ 431516 w 431516"/>
              <a:gd name="connsiteY170" fmla="*/ 3250847 h 5207651"/>
              <a:gd name="connsiteX171" fmla="*/ 406265 w 431516"/>
              <a:gd name="connsiteY171" fmla="*/ 3265492 h 5207651"/>
              <a:gd name="connsiteX172" fmla="*/ 431516 w 431516"/>
              <a:gd name="connsiteY172" fmla="*/ 3280138 h 5207651"/>
              <a:gd name="connsiteX173" fmla="*/ 431516 w 431516"/>
              <a:gd name="connsiteY173" fmla="*/ 3308179 h 5207651"/>
              <a:gd name="connsiteX174" fmla="*/ 406265 w 431516"/>
              <a:gd name="connsiteY174" fmla="*/ 3322825 h 5207651"/>
              <a:gd name="connsiteX175" fmla="*/ 431516 w 431516"/>
              <a:gd name="connsiteY175" fmla="*/ 3337471 h 5207651"/>
              <a:gd name="connsiteX176" fmla="*/ 431516 w 431516"/>
              <a:gd name="connsiteY176" fmla="*/ 3365512 h 5207651"/>
              <a:gd name="connsiteX177" fmla="*/ 406265 w 431516"/>
              <a:gd name="connsiteY177" fmla="*/ 3380157 h 5207651"/>
              <a:gd name="connsiteX178" fmla="*/ 431516 w 431516"/>
              <a:gd name="connsiteY178" fmla="*/ 3394803 h 5207651"/>
              <a:gd name="connsiteX179" fmla="*/ 431516 w 431516"/>
              <a:gd name="connsiteY179" fmla="*/ 3422844 h 5207651"/>
              <a:gd name="connsiteX180" fmla="*/ 406265 w 431516"/>
              <a:gd name="connsiteY180" fmla="*/ 3437489 h 5207651"/>
              <a:gd name="connsiteX181" fmla="*/ 431516 w 431516"/>
              <a:gd name="connsiteY181" fmla="*/ 3452135 h 5207651"/>
              <a:gd name="connsiteX182" fmla="*/ 431516 w 431516"/>
              <a:gd name="connsiteY182" fmla="*/ 3480176 h 5207651"/>
              <a:gd name="connsiteX183" fmla="*/ 406265 w 431516"/>
              <a:gd name="connsiteY183" fmla="*/ 3494821 h 5207651"/>
              <a:gd name="connsiteX184" fmla="*/ 431516 w 431516"/>
              <a:gd name="connsiteY184" fmla="*/ 3509467 h 5207651"/>
              <a:gd name="connsiteX185" fmla="*/ 431516 w 431516"/>
              <a:gd name="connsiteY185" fmla="*/ 3537508 h 5207651"/>
              <a:gd name="connsiteX186" fmla="*/ 406265 w 431516"/>
              <a:gd name="connsiteY186" fmla="*/ 3552153 h 5207651"/>
              <a:gd name="connsiteX187" fmla="*/ 431516 w 431516"/>
              <a:gd name="connsiteY187" fmla="*/ 3566799 h 5207651"/>
              <a:gd name="connsiteX188" fmla="*/ 431516 w 431516"/>
              <a:gd name="connsiteY188" fmla="*/ 3594840 h 5207651"/>
              <a:gd name="connsiteX189" fmla="*/ 406265 w 431516"/>
              <a:gd name="connsiteY189" fmla="*/ 3609485 h 5207651"/>
              <a:gd name="connsiteX190" fmla="*/ 431516 w 431516"/>
              <a:gd name="connsiteY190" fmla="*/ 3624131 h 5207651"/>
              <a:gd name="connsiteX191" fmla="*/ 431516 w 431516"/>
              <a:gd name="connsiteY191" fmla="*/ 3652173 h 5207651"/>
              <a:gd name="connsiteX192" fmla="*/ 406265 w 431516"/>
              <a:gd name="connsiteY192" fmla="*/ 3666818 h 5207651"/>
              <a:gd name="connsiteX193" fmla="*/ 431516 w 431516"/>
              <a:gd name="connsiteY193" fmla="*/ 3681464 h 5207651"/>
              <a:gd name="connsiteX194" fmla="*/ 431516 w 431516"/>
              <a:gd name="connsiteY194" fmla="*/ 3709505 h 5207651"/>
              <a:gd name="connsiteX195" fmla="*/ 406265 w 431516"/>
              <a:gd name="connsiteY195" fmla="*/ 3724150 h 5207651"/>
              <a:gd name="connsiteX196" fmla="*/ 431516 w 431516"/>
              <a:gd name="connsiteY196" fmla="*/ 3738796 h 5207651"/>
              <a:gd name="connsiteX197" fmla="*/ 431516 w 431516"/>
              <a:gd name="connsiteY197" fmla="*/ 3766837 h 5207651"/>
              <a:gd name="connsiteX198" fmla="*/ 406265 w 431516"/>
              <a:gd name="connsiteY198" fmla="*/ 3781482 h 5207651"/>
              <a:gd name="connsiteX199" fmla="*/ 431516 w 431516"/>
              <a:gd name="connsiteY199" fmla="*/ 3796128 h 5207651"/>
              <a:gd name="connsiteX200" fmla="*/ 431516 w 431516"/>
              <a:gd name="connsiteY200" fmla="*/ 3824169 h 5207651"/>
              <a:gd name="connsiteX201" fmla="*/ 406265 w 431516"/>
              <a:gd name="connsiteY201" fmla="*/ 3838814 h 5207651"/>
              <a:gd name="connsiteX202" fmla="*/ 431516 w 431516"/>
              <a:gd name="connsiteY202" fmla="*/ 3853460 h 5207651"/>
              <a:gd name="connsiteX203" fmla="*/ 431516 w 431516"/>
              <a:gd name="connsiteY203" fmla="*/ 3881501 h 5207651"/>
              <a:gd name="connsiteX204" fmla="*/ 406265 w 431516"/>
              <a:gd name="connsiteY204" fmla="*/ 3896146 h 5207651"/>
              <a:gd name="connsiteX205" fmla="*/ 431516 w 431516"/>
              <a:gd name="connsiteY205" fmla="*/ 3910792 h 5207651"/>
              <a:gd name="connsiteX206" fmla="*/ 431516 w 431516"/>
              <a:gd name="connsiteY206" fmla="*/ 3938833 h 5207651"/>
              <a:gd name="connsiteX207" fmla="*/ 406265 w 431516"/>
              <a:gd name="connsiteY207" fmla="*/ 3953479 h 5207651"/>
              <a:gd name="connsiteX208" fmla="*/ 431516 w 431516"/>
              <a:gd name="connsiteY208" fmla="*/ 3968125 h 5207651"/>
              <a:gd name="connsiteX209" fmla="*/ 431516 w 431516"/>
              <a:gd name="connsiteY209" fmla="*/ 3996166 h 5207651"/>
              <a:gd name="connsiteX210" fmla="*/ 406265 w 431516"/>
              <a:gd name="connsiteY210" fmla="*/ 4010811 h 5207651"/>
              <a:gd name="connsiteX211" fmla="*/ 431516 w 431516"/>
              <a:gd name="connsiteY211" fmla="*/ 4025457 h 5207651"/>
              <a:gd name="connsiteX212" fmla="*/ 431516 w 431516"/>
              <a:gd name="connsiteY212" fmla="*/ 4053498 h 5207651"/>
              <a:gd name="connsiteX213" fmla="*/ 406265 w 431516"/>
              <a:gd name="connsiteY213" fmla="*/ 4068143 h 5207651"/>
              <a:gd name="connsiteX214" fmla="*/ 431516 w 431516"/>
              <a:gd name="connsiteY214" fmla="*/ 4082789 h 5207651"/>
              <a:gd name="connsiteX215" fmla="*/ 431516 w 431516"/>
              <a:gd name="connsiteY215" fmla="*/ 4110830 h 5207651"/>
              <a:gd name="connsiteX216" fmla="*/ 406265 w 431516"/>
              <a:gd name="connsiteY216" fmla="*/ 4125475 h 5207651"/>
              <a:gd name="connsiteX217" fmla="*/ 431516 w 431516"/>
              <a:gd name="connsiteY217" fmla="*/ 4140121 h 5207651"/>
              <a:gd name="connsiteX218" fmla="*/ 431516 w 431516"/>
              <a:gd name="connsiteY218" fmla="*/ 4168162 h 5207651"/>
              <a:gd name="connsiteX219" fmla="*/ 406265 w 431516"/>
              <a:gd name="connsiteY219" fmla="*/ 4182807 h 5207651"/>
              <a:gd name="connsiteX220" fmla="*/ 431516 w 431516"/>
              <a:gd name="connsiteY220" fmla="*/ 4197453 h 5207651"/>
              <a:gd name="connsiteX221" fmla="*/ 431516 w 431516"/>
              <a:gd name="connsiteY221" fmla="*/ 4225494 h 5207651"/>
              <a:gd name="connsiteX222" fmla="*/ 406265 w 431516"/>
              <a:gd name="connsiteY222" fmla="*/ 4240139 h 5207651"/>
              <a:gd name="connsiteX223" fmla="*/ 431516 w 431516"/>
              <a:gd name="connsiteY223" fmla="*/ 4254785 h 5207651"/>
              <a:gd name="connsiteX224" fmla="*/ 431516 w 431516"/>
              <a:gd name="connsiteY224" fmla="*/ 4282827 h 5207651"/>
              <a:gd name="connsiteX225" fmla="*/ 406265 w 431516"/>
              <a:gd name="connsiteY225" fmla="*/ 4297472 h 5207651"/>
              <a:gd name="connsiteX226" fmla="*/ 431516 w 431516"/>
              <a:gd name="connsiteY226" fmla="*/ 4312118 h 5207651"/>
              <a:gd name="connsiteX227" fmla="*/ 431516 w 431516"/>
              <a:gd name="connsiteY227" fmla="*/ 4340159 h 5207651"/>
              <a:gd name="connsiteX228" fmla="*/ 406265 w 431516"/>
              <a:gd name="connsiteY228" fmla="*/ 4354804 h 5207651"/>
              <a:gd name="connsiteX229" fmla="*/ 431516 w 431516"/>
              <a:gd name="connsiteY229" fmla="*/ 4369450 h 5207651"/>
              <a:gd name="connsiteX230" fmla="*/ 431516 w 431516"/>
              <a:gd name="connsiteY230" fmla="*/ 4397491 h 5207651"/>
              <a:gd name="connsiteX231" fmla="*/ 406265 w 431516"/>
              <a:gd name="connsiteY231" fmla="*/ 4412136 h 5207651"/>
              <a:gd name="connsiteX232" fmla="*/ 431516 w 431516"/>
              <a:gd name="connsiteY232" fmla="*/ 4426782 h 5207651"/>
              <a:gd name="connsiteX233" fmla="*/ 431516 w 431516"/>
              <a:gd name="connsiteY233" fmla="*/ 4454823 h 5207651"/>
              <a:gd name="connsiteX234" fmla="*/ 406265 w 431516"/>
              <a:gd name="connsiteY234" fmla="*/ 4469468 h 5207651"/>
              <a:gd name="connsiteX235" fmla="*/ 431516 w 431516"/>
              <a:gd name="connsiteY235" fmla="*/ 4484114 h 5207651"/>
              <a:gd name="connsiteX236" fmla="*/ 431516 w 431516"/>
              <a:gd name="connsiteY236" fmla="*/ 4512155 h 5207651"/>
              <a:gd name="connsiteX237" fmla="*/ 406265 w 431516"/>
              <a:gd name="connsiteY237" fmla="*/ 4526800 h 5207651"/>
              <a:gd name="connsiteX238" fmla="*/ 431516 w 431516"/>
              <a:gd name="connsiteY238" fmla="*/ 4541446 h 5207651"/>
              <a:gd name="connsiteX239" fmla="*/ 431516 w 431516"/>
              <a:gd name="connsiteY239" fmla="*/ 4569488 h 5207651"/>
              <a:gd name="connsiteX240" fmla="*/ 406265 w 431516"/>
              <a:gd name="connsiteY240" fmla="*/ 4584133 h 5207651"/>
              <a:gd name="connsiteX241" fmla="*/ 431516 w 431516"/>
              <a:gd name="connsiteY241" fmla="*/ 4598779 h 5207651"/>
              <a:gd name="connsiteX242" fmla="*/ 431516 w 431516"/>
              <a:gd name="connsiteY242" fmla="*/ 4626820 h 5207651"/>
              <a:gd name="connsiteX243" fmla="*/ 406265 w 431516"/>
              <a:gd name="connsiteY243" fmla="*/ 4641465 h 5207651"/>
              <a:gd name="connsiteX244" fmla="*/ 431516 w 431516"/>
              <a:gd name="connsiteY244" fmla="*/ 4656111 h 5207651"/>
              <a:gd name="connsiteX245" fmla="*/ 431516 w 431516"/>
              <a:gd name="connsiteY245" fmla="*/ 4679758 h 5207651"/>
              <a:gd name="connsiteX246" fmla="*/ 398689 w 431516"/>
              <a:gd name="connsiteY246" fmla="*/ 4698797 h 5207651"/>
              <a:gd name="connsiteX247" fmla="*/ 431516 w 431516"/>
              <a:gd name="connsiteY247" fmla="*/ 4717838 h 5207651"/>
              <a:gd name="connsiteX248" fmla="*/ 431516 w 431516"/>
              <a:gd name="connsiteY248" fmla="*/ 4737091 h 5207651"/>
              <a:gd name="connsiteX249" fmla="*/ 398689 w 431516"/>
              <a:gd name="connsiteY249" fmla="*/ 4756131 h 5207651"/>
              <a:gd name="connsiteX250" fmla="*/ 431516 w 431516"/>
              <a:gd name="connsiteY250" fmla="*/ 4775170 h 5207651"/>
              <a:gd name="connsiteX251" fmla="*/ 431516 w 431516"/>
              <a:gd name="connsiteY251" fmla="*/ 4794423 h 5207651"/>
              <a:gd name="connsiteX252" fmla="*/ 398689 w 431516"/>
              <a:gd name="connsiteY252" fmla="*/ 4813462 h 5207651"/>
              <a:gd name="connsiteX253" fmla="*/ 431516 w 431516"/>
              <a:gd name="connsiteY253" fmla="*/ 4832502 h 5207651"/>
              <a:gd name="connsiteX254" fmla="*/ 431516 w 431516"/>
              <a:gd name="connsiteY254" fmla="*/ 4851755 h 5207651"/>
              <a:gd name="connsiteX255" fmla="*/ 398689 w 431516"/>
              <a:gd name="connsiteY255" fmla="*/ 4870794 h 5207651"/>
              <a:gd name="connsiteX256" fmla="*/ 431516 w 431516"/>
              <a:gd name="connsiteY256" fmla="*/ 4889834 h 5207651"/>
              <a:gd name="connsiteX257" fmla="*/ 431516 w 431516"/>
              <a:gd name="connsiteY257" fmla="*/ 4909087 h 5207651"/>
              <a:gd name="connsiteX258" fmla="*/ 398689 w 431516"/>
              <a:gd name="connsiteY258" fmla="*/ 4928126 h 5207651"/>
              <a:gd name="connsiteX259" fmla="*/ 431516 w 431516"/>
              <a:gd name="connsiteY259" fmla="*/ 4947166 h 5207651"/>
              <a:gd name="connsiteX260" fmla="*/ 431516 w 431516"/>
              <a:gd name="connsiteY260" fmla="*/ 4966419 h 5207651"/>
              <a:gd name="connsiteX261" fmla="*/ 398689 w 431516"/>
              <a:gd name="connsiteY261" fmla="*/ 4985458 h 5207651"/>
              <a:gd name="connsiteX262" fmla="*/ 431516 w 431516"/>
              <a:gd name="connsiteY262" fmla="*/ 5004498 h 5207651"/>
              <a:gd name="connsiteX263" fmla="*/ 431516 w 431516"/>
              <a:gd name="connsiteY263" fmla="*/ 5023751 h 5207651"/>
              <a:gd name="connsiteX264" fmla="*/ 398689 w 431516"/>
              <a:gd name="connsiteY264" fmla="*/ 5042790 h 5207651"/>
              <a:gd name="connsiteX265" fmla="*/ 431516 w 431516"/>
              <a:gd name="connsiteY265" fmla="*/ 5061831 h 5207651"/>
              <a:gd name="connsiteX266" fmla="*/ 431516 w 431516"/>
              <a:gd name="connsiteY266" fmla="*/ 5081084 h 5207651"/>
              <a:gd name="connsiteX267" fmla="*/ 398689 w 431516"/>
              <a:gd name="connsiteY267" fmla="*/ 5100123 h 5207651"/>
              <a:gd name="connsiteX268" fmla="*/ 431516 w 431516"/>
              <a:gd name="connsiteY268" fmla="*/ 5119163 h 5207651"/>
              <a:gd name="connsiteX269" fmla="*/ 431516 w 431516"/>
              <a:gd name="connsiteY269" fmla="*/ 5138416 h 5207651"/>
              <a:gd name="connsiteX270" fmla="*/ 398689 w 431516"/>
              <a:gd name="connsiteY270" fmla="*/ 5157455 h 5207651"/>
              <a:gd name="connsiteX271" fmla="*/ 431516 w 431516"/>
              <a:gd name="connsiteY271" fmla="*/ 5176495 h 5207651"/>
              <a:gd name="connsiteX272" fmla="*/ 431516 w 431516"/>
              <a:gd name="connsiteY272" fmla="*/ 5195748 h 5207651"/>
              <a:gd name="connsiteX273" fmla="*/ 410994 w 431516"/>
              <a:gd name="connsiteY273" fmla="*/ 5207650 h 5207651"/>
              <a:gd name="connsiteX274" fmla="*/ 0 w 431516"/>
              <a:gd name="connsiteY274" fmla="*/ 5207651 h 5207651"/>
              <a:gd name="connsiteX275" fmla="*/ 382813 w 431516"/>
              <a:gd name="connsiteY275" fmla="*/ 0 h 52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431516" h="5207651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505" y="1443318"/>
            <a:ext cx="10536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파일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헤더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스키마와 </a:t>
            </a:r>
            <a:r>
              <a:rPr lang="ko-KR" altLang="en-US" dirty="0" err="1" smtClean="0"/>
              <a:t>싱크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마커를</a:t>
            </a:r>
            <a:r>
              <a:rPr lang="ko-KR" altLang="en-US" dirty="0" smtClean="0"/>
              <a:t> 포함한 메타데이터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브록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내에서 유일한 </a:t>
            </a:r>
            <a:r>
              <a:rPr lang="ko-KR" altLang="en-US" dirty="0" err="1" smtClean="0"/>
              <a:t>시크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마커로</a:t>
            </a:r>
            <a:r>
              <a:rPr lang="ko-KR" altLang="en-US" dirty="0" smtClean="0"/>
              <a:t> 구분된다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특정 파일의 </a:t>
            </a:r>
            <a:r>
              <a:rPr lang="ko-KR" altLang="en-US" dirty="0" err="1" smtClean="0"/>
              <a:t>마커는</a:t>
            </a:r>
            <a:r>
              <a:rPr lang="ko-KR" altLang="en-US" dirty="0" smtClean="0"/>
              <a:t> 헤더에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이를 이용하면 파일 내 특정 지점을 찾은 후 </a:t>
            </a:r>
            <a:r>
              <a:rPr lang="en-US" altLang="ko-KR" dirty="0" smtClean="0"/>
              <a:t>HDFS </a:t>
            </a:r>
            <a:r>
              <a:rPr lang="ko-KR" altLang="en-US" dirty="0" smtClean="0"/>
              <a:t>블록 경계처럼 블록 경계 정보를 가지고 신속하게 재동기화 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그러기 때문에 파일 분할이 원활하고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처리를 효율적으로 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파일에 기록된 객체는 파일의 스키마와 반드시 일치해야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Big data file formats | AVRO | Parquet | Optimized Row Columna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29" y="3374426"/>
            <a:ext cx="6941585" cy="280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9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1199" y="482276"/>
            <a:ext cx="1021114" cy="1028535"/>
            <a:chOff x="534057" y="281519"/>
            <a:chExt cx="1671895" cy="1684045"/>
          </a:xfrm>
        </p:grpSpPr>
        <p:sp>
          <p:nvSpPr>
            <p:cNvPr id="42" name="타원 41"/>
            <p:cNvSpPr/>
            <p:nvPr/>
          </p:nvSpPr>
          <p:spPr>
            <a:xfrm rot="3702166">
              <a:off x="566753" y="659910"/>
              <a:ext cx="1457608" cy="1153700"/>
            </a:xfrm>
            <a:prstGeom prst="ellips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 rot="20849481">
              <a:off x="575836" y="495115"/>
              <a:ext cx="1184036" cy="105294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4057" y="523155"/>
              <a:ext cx="1052945" cy="1052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2916" y="865874"/>
              <a:ext cx="367506" cy="367506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  <a:effectLst>
              <a:innerShdw dist="1143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723978">
              <a:off x="1151599" y="466684"/>
              <a:ext cx="1054353" cy="172269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65279" y="281519"/>
              <a:ext cx="1041665" cy="250871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21573" y="326230"/>
            <a:ext cx="10618002" cy="44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12.4 </a:t>
            </a:r>
            <a:r>
              <a:rPr lang="ko-KR" altLang="en-US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상호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운영성</a:t>
            </a:r>
            <a:endParaRPr lang="en-US" altLang="ko-KR" sz="2400" kern="0" dirty="0">
              <a:solidFill>
                <a:srgbClr val="54659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924579" y="470004"/>
            <a:ext cx="440767" cy="15322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6214" y="934274"/>
            <a:ext cx="28568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120769" y="1326500"/>
            <a:ext cx="10718806" cy="5207650"/>
          </a:xfrm>
          <a:custGeom>
            <a:avLst/>
            <a:gdLst>
              <a:gd name="connsiteX0" fmla="*/ 17802 w 10718806"/>
              <a:gd name="connsiteY0" fmla="*/ 0 h 5207650"/>
              <a:gd name="connsiteX1" fmla="*/ 10690101 w 10718806"/>
              <a:gd name="connsiteY1" fmla="*/ 0 h 5207650"/>
              <a:gd name="connsiteX2" fmla="*/ 10718806 w 10718806"/>
              <a:gd name="connsiteY2" fmla="*/ 16649 h 5207650"/>
              <a:gd name="connsiteX3" fmla="*/ 10718806 w 10718806"/>
              <a:gd name="connsiteY3" fmla="*/ 35799 h 5207650"/>
              <a:gd name="connsiteX4" fmla="*/ 10685891 w 10718806"/>
              <a:gd name="connsiteY4" fmla="*/ 54890 h 5207650"/>
              <a:gd name="connsiteX5" fmla="*/ 10718806 w 10718806"/>
              <a:gd name="connsiteY5" fmla="*/ 73982 h 5207650"/>
              <a:gd name="connsiteX6" fmla="*/ 10718806 w 10718806"/>
              <a:gd name="connsiteY6" fmla="*/ 93132 h 5207650"/>
              <a:gd name="connsiteX7" fmla="*/ 10685891 w 10718806"/>
              <a:gd name="connsiteY7" fmla="*/ 112223 h 5207650"/>
              <a:gd name="connsiteX8" fmla="*/ 10718806 w 10718806"/>
              <a:gd name="connsiteY8" fmla="*/ 131314 h 5207650"/>
              <a:gd name="connsiteX9" fmla="*/ 10718806 w 10718806"/>
              <a:gd name="connsiteY9" fmla="*/ 150464 h 5207650"/>
              <a:gd name="connsiteX10" fmla="*/ 10685891 w 10718806"/>
              <a:gd name="connsiteY10" fmla="*/ 169555 h 5207650"/>
              <a:gd name="connsiteX11" fmla="*/ 10718806 w 10718806"/>
              <a:gd name="connsiteY11" fmla="*/ 188646 h 5207650"/>
              <a:gd name="connsiteX12" fmla="*/ 10718806 w 10718806"/>
              <a:gd name="connsiteY12" fmla="*/ 207796 h 5207650"/>
              <a:gd name="connsiteX13" fmla="*/ 10685891 w 10718806"/>
              <a:gd name="connsiteY13" fmla="*/ 226887 h 5207650"/>
              <a:gd name="connsiteX14" fmla="*/ 10718806 w 10718806"/>
              <a:gd name="connsiteY14" fmla="*/ 245978 h 5207650"/>
              <a:gd name="connsiteX15" fmla="*/ 10718806 w 10718806"/>
              <a:gd name="connsiteY15" fmla="*/ 265128 h 5207650"/>
              <a:gd name="connsiteX16" fmla="*/ 10685891 w 10718806"/>
              <a:gd name="connsiteY16" fmla="*/ 284219 h 5207650"/>
              <a:gd name="connsiteX17" fmla="*/ 10718806 w 10718806"/>
              <a:gd name="connsiteY17" fmla="*/ 303310 h 5207650"/>
              <a:gd name="connsiteX18" fmla="*/ 10718806 w 10718806"/>
              <a:gd name="connsiteY18" fmla="*/ 322460 h 5207650"/>
              <a:gd name="connsiteX19" fmla="*/ 10685891 w 10718806"/>
              <a:gd name="connsiteY19" fmla="*/ 341551 h 5207650"/>
              <a:gd name="connsiteX20" fmla="*/ 10718806 w 10718806"/>
              <a:gd name="connsiteY20" fmla="*/ 360642 h 5207650"/>
              <a:gd name="connsiteX21" fmla="*/ 10718806 w 10718806"/>
              <a:gd name="connsiteY21" fmla="*/ 379792 h 5207650"/>
              <a:gd name="connsiteX22" fmla="*/ 10685891 w 10718806"/>
              <a:gd name="connsiteY22" fmla="*/ 398883 h 5207650"/>
              <a:gd name="connsiteX23" fmla="*/ 10718806 w 10718806"/>
              <a:gd name="connsiteY23" fmla="*/ 417975 h 5207650"/>
              <a:gd name="connsiteX24" fmla="*/ 10718806 w 10718806"/>
              <a:gd name="connsiteY24" fmla="*/ 437125 h 5207650"/>
              <a:gd name="connsiteX25" fmla="*/ 10685891 w 10718806"/>
              <a:gd name="connsiteY25" fmla="*/ 456216 h 5207650"/>
              <a:gd name="connsiteX26" fmla="*/ 10718806 w 10718806"/>
              <a:gd name="connsiteY26" fmla="*/ 475307 h 5207650"/>
              <a:gd name="connsiteX27" fmla="*/ 10718806 w 10718806"/>
              <a:gd name="connsiteY27" fmla="*/ 494457 h 5207650"/>
              <a:gd name="connsiteX28" fmla="*/ 10685891 w 10718806"/>
              <a:gd name="connsiteY28" fmla="*/ 513548 h 5207650"/>
              <a:gd name="connsiteX29" fmla="*/ 10718806 w 10718806"/>
              <a:gd name="connsiteY29" fmla="*/ 532639 h 5207650"/>
              <a:gd name="connsiteX30" fmla="*/ 10718806 w 10718806"/>
              <a:gd name="connsiteY30" fmla="*/ 551789 h 5207650"/>
              <a:gd name="connsiteX31" fmla="*/ 10685891 w 10718806"/>
              <a:gd name="connsiteY31" fmla="*/ 570880 h 5207650"/>
              <a:gd name="connsiteX32" fmla="*/ 10718806 w 10718806"/>
              <a:gd name="connsiteY32" fmla="*/ 589971 h 5207650"/>
              <a:gd name="connsiteX33" fmla="*/ 10718806 w 10718806"/>
              <a:gd name="connsiteY33" fmla="*/ 609121 h 5207650"/>
              <a:gd name="connsiteX34" fmla="*/ 10685891 w 10718806"/>
              <a:gd name="connsiteY34" fmla="*/ 628212 h 5207650"/>
              <a:gd name="connsiteX35" fmla="*/ 10718806 w 10718806"/>
              <a:gd name="connsiteY35" fmla="*/ 647303 h 5207650"/>
              <a:gd name="connsiteX36" fmla="*/ 10718806 w 10718806"/>
              <a:gd name="connsiteY36" fmla="*/ 666454 h 5207650"/>
              <a:gd name="connsiteX37" fmla="*/ 10685891 w 10718806"/>
              <a:gd name="connsiteY37" fmla="*/ 685545 h 5207650"/>
              <a:gd name="connsiteX38" fmla="*/ 10718806 w 10718806"/>
              <a:gd name="connsiteY38" fmla="*/ 704635 h 5207650"/>
              <a:gd name="connsiteX39" fmla="*/ 10718806 w 10718806"/>
              <a:gd name="connsiteY39" fmla="*/ 723786 h 5207650"/>
              <a:gd name="connsiteX40" fmla="*/ 10685891 w 10718806"/>
              <a:gd name="connsiteY40" fmla="*/ 742877 h 5207650"/>
              <a:gd name="connsiteX41" fmla="*/ 10718806 w 10718806"/>
              <a:gd name="connsiteY41" fmla="*/ 761967 h 5207650"/>
              <a:gd name="connsiteX42" fmla="*/ 10718806 w 10718806"/>
              <a:gd name="connsiteY42" fmla="*/ 781118 h 5207650"/>
              <a:gd name="connsiteX43" fmla="*/ 10685891 w 10718806"/>
              <a:gd name="connsiteY43" fmla="*/ 800209 h 5207650"/>
              <a:gd name="connsiteX44" fmla="*/ 10718806 w 10718806"/>
              <a:gd name="connsiteY44" fmla="*/ 819300 h 5207650"/>
              <a:gd name="connsiteX45" fmla="*/ 10718806 w 10718806"/>
              <a:gd name="connsiteY45" fmla="*/ 838451 h 5207650"/>
              <a:gd name="connsiteX46" fmla="*/ 10685891 w 10718806"/>
              <a:gd name="connsiteY46" fmla="*/ 857541 h 5207650"/>
              <a:gd name="connsiteX47" fmla="*/ 10718806 w 10718806"/>
              <a:gd name="connsiteY47" fmla="*/ 876632 h 5207650"/>
              <a:gd name="connsiteX48" fmla="*/ 10718806 w 10718806"/>
              <a:gd name="connsiteY48" fmla="*/ 895782 h 5207650"/>
              <a:gd name="connsiteX49" fmla="*/ 10685891 w 10718806"/>
              <a:gd name="connsiteY49" fmla="*/ 914873 h 5207650"/>
              <a:gd name="connsiteX50" fmla="*/ 10718806 w 10718806"/>
              <a:gd name="connsiteY50" fmla="*/ 933964 h 5207650"/>
              <a:gd name="connsiteX51" fmla="*/ 10718806 w 10718806"/>
              <a:gd name="connsiteY51" fmla="*/ 953114 h 5207650"/>
              <a:gd name="connsiteX52" fmla="*/ 10685891 w 10718806"/>
              <a:gd name="connsiteY52" fmla="*/ 972205 h 5207650"/>
              <a:gd name="connsiteX53" fmla="*/ 10718806 w 10718806"/>
              <a:gd name="connsiteY53" fmla="*/ 991297 h 5207650"/>
              <a:gd name="connsiteX54" fmla="*/ 10718806 w 10718806"/>
              <a:gd name="connsiteY54" fmla="*/ 1010448 h 5207650"/>
              <a:gd name="connsiteX55" fmla="*/ 10685891 w 10718806"/>
              <a:gd name="connsiteY55" fmla="*/ 1029538 h 5207650"/>
              <a:gd name="connsiteX56" fmla="*/ 10718806 w 10718806"/>
              <a:gd name="connsiteY56" fmla="*/ 1048629 h 5207650"/>
              <a:gd name="connsiteX57" fmla="*/ 10718806 w 10718806"/>
              <a:gd name="connsiteY57" fmla="*/ 1067779 h 5207650"/>
              <a:gd name="connsiteX58" fmla="*/ 10685891 w 10718806"/>
              <a:gd name="connsiteY58" fmla="*/ 1086870 h 5207650"/>
              <a:gd name="connsiteX59" fmla="*/ 10718806 w 10718806"/>
              <a:gd name="connsiteY59" fmla="*/ 1105961 h 5207650"/>
              <a:gd name="connsiteX60" fmla="*/ 10718806 w 10718806"/>
              <a:gd name="connsiteY60" fmla="*/ 1125112 h 5207650"/>
              <a:gd name="connsiteX61" fmla="*/ 10685891 w 10718806"/>
              <a:gd name="connsiteY61" fmla="*/ 1144202 h 5207650"/>
              <a:gd name="connsiteX62" fmla="*/ 10718806 w 10718806"/>
              <a:gd name="connsiteY62" fmla="*/ 1163293 h 5207650"/>
              <a:gd name="connsiteX63" fmla="*/ 10718806 w 10718806"/>
              <a:gd name="connsiteY63" fmla="*/ 1182444 h 5207650"/>
              <a:gd name="connsiteX64" fmla="*/ 10685891 w 10718806"/>
              <a:gd name="connsiteY64" fmla="*/ 1201534 h 5207650"/>
              <a:gd name="connsiteX65" fmla="*/ 10718806 w 10718806"/>
              <a:gd name="connsiteY65" fmla="*/ 1220625 h 5207650"/>
              <a:gd name="connsiteX66" fmla="*/ 10718806 w 10718806"/>
              <a:gd name="connsiteY66" fmla="*/ 1239776 h 5207650"/>
              <a:gd name="connsiteX67" fmla="*/ 10685891 w 10718806"/>
              <a:gd name="connsiteY67" fmla="*/ 1258866 h 5207650"/>
              <a:gd name="connsiteX68" fmla="*/ 10718806 w 10718806"/>
              <a:gd name="connsiteY68" fmla="*/ 1277957 h 5207650"/>
              <a:gd name="connsiteX69" fmla="*/ 10718806 w 10718806"/>
              <a:gd name="connsiteY69" fmla="*/ 1297107 h 5207650"/>
              <a:gd name="connsiteX70" fmla="*/ 10685891 w 10718806"/>
              <a:gd name="connsiteY70" fmla="*/ 1316198 h 5207650"/>
              <a:gd name="connsiteX71" fmla="*/ 10718806 w 10718806"/>
              <a:gd name="connsiteY71" fmla="*/ 1335289 h 5207650"/>
              <a:gd name="connsiteX72" fmla="*/ 10718806 w 10718806"/>
              <a:gd name="connsiteY72" fmla="*/ 1354439 h 5207650"/>
              <a:gd name="connsiteX73" fmla="*/ 10685891 w 10718806"/>
              <a:gd name="connsiteY73" fmla="*/ 1373530 h 5207650"/>
              <a:gd name="connsiteX74" fmla="*/ 10718806 w 10718806"/>
              <a:gd name="connsiteY74" fmla="*/ 1392622 h 5207650"/>
              <a:gd name="connsiteX75" fmla="*/ 10718806 w 10718806"/>
              <a:gd name="connsiteY75" fmla="*/ 1411773 h 5207650"/>
              <a:gd name="connsiteX76" fmla="*/ 10685891 w 10718806"/>
              <a:gd name="connsiteY76" fmla="*/ 1430863 h 5207650"/>
              <a:gd name="connsiteX77" fmla="*/ 10718806 w 10718806"/>
              <a:gd name="connsiteY77" fmla="*/ 1449954 h 5207650"/>
              <a:gd name="connsiteX78" fmla="*/ 10718806 w 10718806"/>
              <a:gd name="connsiteY78" fmla="*/ 1469104 h 5207650"/>
              <a:gd name="connsiteX79" fmla="*/ 10685891 w 10718806"/>
              <a:gd name="connsiteY79" fmla="*/ 1488195 h 5207650"/>
              <a:gd name="connsiteX80" fmla="*/ 10718806 w 10718806"/>
              <a:gd name="connsiteY80" fmla="*/ 1507286 h 5207650"/>
              <a:gd name="connsiteX81" fmla="*/ 10718806 w 10718806"/>
              <a:gd name="connsiteY81" fmla="*/ 1526437 h 5207650"/>
              <a:gd name="connsiteX82" fmla="*/ 10685891 w 10718806"/>
              <a:gd name="connsiteY82" fmla="*/ 1545527 h 5207650"/>
              <a:gd name="connsiteX83" fmla="*/ 10718806 w 10718806"/>
              <a:gd name="connsiteY83" fmla="*/ 1564618 h 5207650"/>
              <a:gd name="connsiteX84" fmla="*/ 10718806 w 10718806"/>
              <a:gd name="connsiteY84" fmla="*/ 1583769 h 5207650"/>
              <a:gd name="connsiteX85" fmla="*/ 10685891 w 10718806"/>
              <a:gd name="connsiteY85" fmla="*/ 1602859 h 5207650"/>
              <a:gd name="connsiteX86" fmla="*/ 10718806 w 10718806"/>
              <a:gd name="connsiteY86" fmla="*/ 1621951 h 5207650"/>
              <a:gd name="connsiteX87" fmla="*/ 10718806 w 10718806"/>
              <a:gd name="connsiteY87" fmla="*/ 1641101 h 5207650"/>
              <a:gd name="connsiteX88" fmla="*/ 10685891 w 10718806"/>
              <a:gd name="connsiteY88" fmla="*/ 1660192 h 5207650"/>
              <a:gd name="connsiteX89" fmla="*/ 10718806 w 10718806"/>
              <a:gd name="connsiteY89" fmla="*/ 1679283 h 5207650"/>
              <a:gd name="connsiteX90" fmla="*/ 10718806 w 10718806"/>
              <a:gd name="connsiteY90" fmla="*/ 1698433 h 5207650"/>
              <a:gd name="connsiteX91" fmla="*/ 10685891 w 10718806"/>
              <a:gd name="connsiteY91" fmla="*/ 1717523 h 5207650"/>
              <a:gd name="connsiteX92" fmla="*/ 10718806 w 10718806"/>
              <a:gd name="connsiteY92" fmla="*/ 1736615 h 5207650"/>
              <a:gd name="connsiteX93" fmla="*/ 10718806 w 10718806"/>
              <a:gd name="connsiteY93" fmla="*/ 1755766 h 5207650"/>
              <a:gd name="connsiteX94" fmla="*/ 10685891 w 10718806"/>
              <a:gd name="connsiteY94" fmla="*/ 1774856 h 5207650"/>
              <a:gd name="connsiteX95" fmla="*/ 10718806 w 10718806"/>
              <a:gd name="connsiteY95" fmla="*/ 1793947 h 5207650"/>
              <a:gd name="connsiteX96" fmla="*/ 10718806 w 10718806"/>
              <a:gd name="connsiteY96" fmla="*/ 1813097 h 5207650"/>
              <a:gd name="connsiteX97" fmla="*/ 10685891 w 10718806"/>
              <a:gd name="connsiteY97" fmla="*/ 1832188 h 5207650"/>
              <a:gd name="connsiteX98" fmla="*/ 10718806 w 10718806"/>
              <a:gd name="connsiteY98" fmla="*/ 1851279 h 5207650"/>
              <a:gd name="connsiteX99" fmla="*/ 10718806 w 10718806"/>
              <a:gd name="connsiteY99" fmla="*/ 1870429 h 5207650"/>
              <a:gd name="connsiteX100" fmla="*/ 10685891 w 10718806"/>
              <a:gd name="connsiteY100" fmla="*/ 1889520 h 5207650"/>
              <a:gd name="connsiteX101" fmla="*/ 10718806 w 10718806"/>
              <a:gd name="connsiteY101" fmla="*/ 1908611 h 5207650"/>
              <a:gd name="connsiteX102" fmla="*/ 10718806 w 10718806"/>
              <a:gd name="connsiteY102" fmla="*/ 1927762 h 5207650"/>
              <a:gd name="connsiteX103" fmla="*/ 10685891 w 10718806"/>
              <a:gd name="connsiteY103" fmla="*/ 1946852 h 5207650"/>
              <a:gd name="connsiteX104" fmla="*/ 10718806 w 10718806"/>
              <a:gd name="connsiteY104" fmla="*/ 1965944 h 5207650"/>
              <a:gd name="connsiteX105" fmla="*/ 10718806 w 10718806"/>
              <a:gd name="connsiteY105" fmla="*/ 1985095 h 5207650"/>
              <a:gd name="connsiteX106" fmla="*/ 10685891 w 10718806"/>
              <a:gd name="connsiteY106" fmla="*/ 2004185 h 5207650"/>
              <a:gd name="connsiteX107" fmla="*/ 10718806 w 10718806"/>
              <a:gd name="connsiteY107" fmla="*/ 2023276 h 5207650"/>
              <a:gd name="connsiteX108" fmla="*/ 10718806 w 10718806"/>
              <a:gd name="connsiteY108" fmla="*/ 2042426 h 5207650"/>
              <a:gd name="connsiteX109" fmla="*/ 10685891 w 10718806"/>
              <a:gd name="connsiteY109" fmla="*/ 2061517 h 5207650"/>
              <a:gd name="connsiteX110" fmla="*/ 10718806 w 10718806"/>
              <a:gd name="connsiteY110" fmla="*/ 2080608 h 5207650"/>
              <a:gd name="connsiteX111" fmla="*/ 10718806 w 10718806"/>
              <a:gd name="connsiteY111" fmla="*/ 2099758 h 5207650"/>
              <a:gd name="connsiteX112" fmla="*/ 10685891 w 10718806"/>
              <a:gd name="connsiteY112" fmla="*/ 2118849 h 5207650"/>
              <a:gd name="connsiteX113" fmla="*/ 10718806 w 10718806"/>
              <a:gd name="connsiteY113" fmla="*/ 2137940 h 5207650"/>
              <a:gd name="connsiteX114" fmla="*/ 10718806 w 10718806"/>
              <a:gd name="connsiteY114" fmla="*/ 2161536 h 5207650"/>
              <a:gd name="connsiteX115" fmla="*/ 10693555 w 10718806"/>
              <a:gd name="connsiteY115" fmla="*/ 2176181 h 5207650"/>
              <a:gd name="connsiteX116" fmla="*/ 10718806 w 10718806"/>
              <a:gd name="connsiteY116" fmla="*/ 2190827 h 5207650"/>
              <a:gd name="connsiteX117" fmla="*/ 10718806 w 10718806"/>
              <a:gd name="connsiteY117" fmla="*/ 2218869 h 5207650"/>
              <a:gd name="connsiteX118" fmla="*/ 10693555 w 10718806"/>
              <a:gd name="connsiteY118" fmla="*/ 2233514 h 5207650"/>
              <a:gd name="connsiteX119" fmla="*/ 10718806 w 10718806"/>
              <a:gd name="connsiteY119" fmla="*/ 2248159 h 5207650"/>
              <a:gd name="connsiteX120" fmla="*/ 10718806 w 10718806"/>
              <a:gd name="connsiteY120" fmla="*/ 2276200 h 5207650"/>
              <a:gd name="connsiteX121" fmla="*/ 10693555 w 10718806"/>
              <a:gd name="connsiteY121" fmla="*/ 2290845 h 5207650"/>
              <a:gd name="connsiteX122" fmla="*/ 10718806 w 10718806"/>
              <a:gd name="connsiteY122" fmla="*/ 2305491 h 5207650"/>
              <a:gd name="connsiteX123" fmla="*/ 10718806 w 10718806"/>
              <a:gd name="connsiteY123" fmla="*/ 2333532 h 5207650"/>
              <a:gd name="connsiteX124" fmla="*/ 10693555 w 10718806"/>
              <a:gd name="connsiteY124" fmla="*/ 2348178 h 5207650"/>
              <a:gd name="connsiteX125" fmla="*/ 10718806 w 10718806"/>
              <a:gd name="connsiteY125" fmla="*/ 2362824 h 5207650"/>
              <a:gd name="connsiteX126" fmla="*/ 10718806 w 10718806"/>
              <a:gd name="connsiteY126" fmla="*/ 2390865 h 5207650"/>
              <a:gd name="connsiteX127" fmla="*/ 10693555 w 10718806"/>
              <a:gd name="connsiteY127" fmla="*/ 2405510 h 5207650"/>
              <a:gd name="connsiteX128" fmla="*/ 10718806 w 10718806"/>
              <a:gd name="connsiteY128" fmla="*/ 2420156 h 5207650"/>
              <a:gd name="connsiteX129" fmla="*/ 10718806 w 10718806"/>
              <a:gd name="connsiteY129" fmla="*/ 2448197 h 5207650"/>
              <a:gd name="connsiteX130" fmla="*/ 10693555 w 10718806"/>
              <a:gd name="connsiteY130" fmla="*/ 2462842 h 5207650"/>
              <a:gd name="connsiteX131" fmla="*/ 10718806 w 10718806"/>
              <a:gd name="connsiteY131" fmla="*/ 2477488 h 5207650"/>
              <a:gd name="connsiteX132" fmla="*/ 10718806 w 10718806"/>
              <a:gd name="connsiteY132" fmla="*/ 2505529 h 5207650"/>
              <a:gd name="connsiteX133" fmla="*/ 10693555 w 10718806"/>
              <a:gd name="connsiteY133" fmla="*/ 2520174 h 5207650"/>
              <a:gd name="connsiteX134" fmla="*/ 10718806 w 10718806"/>
              <a:gd name="connsiteY134" fmla="*/ 2534820 h 5207650"/>
              <a:gd name="connsiteX135" fmla="*/ 10718806 w 10718806"/>
              <a:gd name="connsiteY135" fmla="*/ 2562861 h 5207650"/>
              <a:gd name="connsiteX136" fmla="*/ 10693555 w 10718806"/>
              <a:gd name="connsiteY136" fmla="*/ 2577506 h 5207650"/>
              <a:gd name="connsiteX137" fmla="*/ 10718806 w 10718806"/>
              <a:gd name="connsiteY137" fmla="*/ 2592152 h 5207650"/>
              <a:gd name="connsiteX138" fmla="*/ 10718806 w 10718806"/>
              <a:gd name="connsiteY138" fmla="*/ 2620193 h 5207650"/>
              <a:gd name="connsiteX139" fmla="*/ 10693555 w 10718806"/>
              <a:gd name="connsiteY139" fmla="*/ 2634838 h 5207650"/>
              <a:gd name="connsiteX140" fmla="*/ 10718806 w 10718806"/>
              <a:gd name="connsiteY140" fmla="*/ 2649484 h 5207650"/>
              <a:gd name="connsiteX141" fmla="*/ 10718806 w 10718806"/>
              <a:gd name="connsiteY141" fmla="*/ 2677525 h 5207650"/>
              <a:gd name="connsiteX142" fmla="*/ 10693555 w 10718806"/>
              <a:gd name="connsiteY142" fmla="*/ 2692171 h 5207650"/>
              <a:gd name="connsiteX143" fmla="*/ 10718806 w 10718806"/>
              <a:gd name="connsiteY143" fmla="*/ 2706817 h 5207650"/>
              <a:gd name="connsiteX144" fmla="*/ 10718806 w 10718806"/>
              <a:gd name="connsiteY144" fmla="*/ 2734858 h 5207650"/>
              <a:gd name="connsiteX145" fmla="*/ 10693555 w 10718806"/>
              <a:gd name="connsiteY145" fmla="*/ 2749503 h 5207650"/>
              <a:gd name="connsiteX146" fmla="*/ 10718806 w 10718806"/>
              <a:gd name="connsiteY146" fmla="*/ 2764149 h 5207650"/>
              <a:gd name="connsiteX147" fmla="*/ 10718806 w 10718806"/>
              <a:gd name="connsiteY147" fmla="*/ 2792190 h 5207650"/>
              <a:gd name="connsiteX148" fmla="*/ 10693555 w 10718806"/>
              <a:gd name="connsiteY148" fmla="*/ 2806835 h 5207650"/>
              <a:gd name="connsiteX149" fmla="*/ 10718806 w 10718806"/>
              <a:gd name="connsiteY149" fmla="*/ 2821481 h 5207650"/>
              <a:gd name="connsiteX150" fmla="*/ 10718806 w 10718806"/>
              <a:gd name="connsiteY150" fmla="*/ 2849522 h 5207650"/>
              <a:gd name="connsiteX151" fmla="*/ 10693555 w 10718806"/>
              <a:gd name="connsiteY151" fmla="*/ 2864167 h 5207650"/>
              <a:gd name="connsiteX152" fmla="*/ 10718806 w 10718806"/>
              <a:gd name="connsiteY152" fmla="*/ 2878813 h 5207650"/>
              <a:gd name="connsiteX153" fmla="*/ 10718806 w 10718806"/>
              <a:gd name="connsiteY153" fmla="*/ 2906854 h 5207650"/>
              <a:gd name="connsiteX154" fmla="*/ 10693555 w 10718806"/>
              <a:gd name="connsiteY154" fmla="*/ 2921499 h 5207650"/>
              <a:gd name="connsiteX155" fmla="*/ 10718806 w 10718806"/>
              <a:gd name="connsiteY155" fmla="*/ 2936145 h 5207650"/>
              <a:gd name="connsiteX156" fmla="*/ 10718806 w 10718806"/>
              <a:gd name="connsiteY156" fmla="*/ 2964186 h 5207650"/>
              <a:gd name="connsiteX157" fmla="*/ 10693555 w 10718806"/>
              <a:gd name="connsiteY157" fmla="*/ 2978831 h 5207650"/>
              <a:gd name="connsiteX158" fmla="*/ 10718806 w 10718806"/>
              <a:gd name="connsiteY158" fmla="*/ 2993478 h 5207650"/>
              <a:gd name="connsiteX159" fmla="*/ 10718806 w 10718806"/>
              <a:gd name="connsiteY159" fmla="*/ 3021519 h 5207650"/>
              <a:gd name="connsiteX160" fmla="*/ 10693555 w 10718806"/>
              <a:gd name="connsiteY160" fmla="*/ 3036164 h 5207650"/>
              <a:gd name="connsiteX161" fmla="*/ 10718806 w 10718806"/>
              <a:gd name="connsiteY161" fmla="*/ 3050810 h 5207650"/>
              <a:gd name="connsiteX162" fmla="*/ 10718806 w 10718806"/>
              <a:gd name="connsiteY162" fmla="*/ 3078851 h 5207650"/>
              <a:gd name="connsiteX163" fmla="*/ 10693555 w 10718806"/>
              <a:gd name="connsiteY163" fmla="*/ 3093496 h 5207650"/>
              <a:gd name="connsiteX164" fmla="*/ 10718806 w 10718806"/>
              <a:gd name="connsiteY164" fmla="*/ 3108142 h 5207650"/>
              <a:gd name="connsiteX165" fmla="*/ 10718806 w 10718806"/>
              <a:gd name="connsiteY165" fmla="*/ 3136183 h 5207650"/>
              <a:gd name="connsiteX166" fmla="*/ 10693555 w 10718806"/>
              <a:gd name="connsiteY166" fmla="*/ 3150828 h 5207650"/>
              <a:gd name="connsiteX167" fmla="*/ 10718806 w 10718806"/>
              <a:gd name="connsiteY167" fmla="*/ 3165474 h 5207650"/>
              <a:gd name="connsiteX168" fmla="*/ 10718806 w 10718806"/>
              <a:gd name="connsiteY168" fmla="*/ 3193515 h 5207650"/>
              <a:gd name="connsiteX169" fmla="*/ 10693555 w 10718806"/>
              <a:gd name="connsiteY169" fmla="*/ 3208160 h 5207650"/>
              <a:gd name="connsiteX170" fmla="*/ 10718806 w 10718806"/>
              <a:gd name="connsiteY170" fmla="*/ 3222806 h 5207650"/>
              <a:gd name="connsiteX171" fmla="*/ 10718806 w 10718806"/>
              <a:gd name="connsiteY171" fmla="*/ 3250847 h 5207650"/>
              <a:gd name="connsiteX172" fmla="*/ 10693555 w 10718806"/>
              <a:gd name="connsiteY172" fmla="*/ 3265492 h 5207650"/>
              <a:gd name="connsiteX173" fmla="*/ 10718806 w 10718806"/>
              <a:gd name="connsiteY173" fmla="*/ 3280138 h 5207650"/>
              <a:gd name="connsiteX174" fmla="*/ 10718806 w 10718806"/>
              <a:gd name="connsiteY174" fmla="*/ 3308179 h 5207650"/>
              <a:gd name="connsiteX175" fmla="*/ 10693555 w 10718806"/>
              <a:gd name="connsiteY175" fmla="*/ 3322825 h 5207650"/>
              <a:gd name="connsiteX176" fmla="*/ 10718806 w 10718806"/>
              <a:gd name="connsiteY176" fmla="*/ 3337471 h 5207650"/>
              <a:gd name="connsiteX177" fmla="*/ 10718806 w 10718806"/>
              <a:gd name="connsiteY177" fmla="*/ 3365512 h 5207650"/>
              <a:gd name="connsiteX178" fmla="*/ 10693555 w 10718806"/>
              <a:gd name="connsiteY178" fmla="*/ 3380157 h 5207650"/>
              <a:gd name="connsiteX179" fmla="*/ 10718806 w 10718806"/>
              <a:gd name="connsiteY179" fmla="*/ 3394803 h 5207650"/>
              <a:gd name="connsiteX180" fmla="*/ 10718806 w 10718806"/>
              <a:gd name="connsiteY180" fmla="*/ 3422844 h 5207650"/>
              <a:gd name="connsiteX181" fmla="*/ 10693555 w 10718806"/>
              <a:gd name="connsiteY181" fmla="*/ 3437489 h 5207650"/>
              <a:gd name="connsiteX182" fmla="*/ 10718806 w 10718806"/>
              <a:gd name="connsiteY182" fmla="*/ 3452135 h 5207650"/>
              <a:gd name="connsiteX183" fmla="*/ 10718806 w 10718806"/>
              <a:gd name="connsiteY183" fmla="*/ 3480176 h 5207650"/>
              <a:gd name="connsiteX184" fmla="*/ 10693555 w 10718806"/>
              <a:gd name="connsiteY184" fmla="*/ 3494821 h 5207650"/>
              <a:gd name="connsiteX185" fmla="*/ 10718806 w 10718806"/>
              <a:gd name="connsiteY185" fmla="*/ 3509467 h 5207650"/>
              <a:gd name="connsiteX186" fmla="*/ 10718806 w 10718806"/>
              <a:gd name="connsiteY186" fmla="*/ 3537508 h 5207650"/>
              <a:gd name="connsiteX187" fmla="*/ 10693555 w 10718806"/>
              <a:gd name="connsiteY187" fmla="*/ 3552153 h 5207650"/>
              <a:gd name="connsiteX188" fmla="*/ 10718806 w 10718806"/>
              <a:gd name="connsiteY188" fmla="*/ 3566799 h 5207650"/>
              <a:gd name="connsiteX189" fmla="*/ 10718806 w 10718806"/>
              <a:gd name="connsiteY189" fmla="*/ 3594840 h 5207650"/>
              <a:gd name="connsiteX190" fmla="*/ 10693555 w 10718806"/>
              <a:gd name="connsiteY190" fmla="*/ 3609485 h 5207650"/>
              <a:gd name="connsiteX191" fmla="*/ 10718806 w 10718806"/>
              <a:gd name="connsiteY191" fmla="*/ 3624131 h 5207650"/>
              <a:gd name="connsiteX192" fmla="*/ 10718806 w 10718806"/>
              <a:gd name="connsiteY192" fmla="*/ 3652173 h 5207650"/>
              <a:gd name="connsiteX193" fmla="*/ 10693555 w 10718806"/>
              <a:gd name="connsiteY193" fmla="*/ 3666818 h 5207650"/>
              <a:gd name="connsiteX194" fmla="*/ 10718806 w 10718806"/>
              <a:gd name="connsiteY194" fmla="*/ 3681464 h 5207650"/>
              <a:gd name="connsiteX195" fmla="*/ 10718806 w 10718806"/>
              <a:gd name="connsiteY195" fmla="*/ 3709505 h 5207650"/>
              <a:gd name="connsiteX196" fmla="*/ 10693555 w 10718806"/>
              <a:gd name="connsiteY196" fmla="*/ 3724150 h 5207650"/>
              <a:gd name="connsiteX197" fmla="*/ 10718806 w 10718806"/>
              <a:gd name="connsiteY197" fmla="*/ 3738796 h 5207650"/>
              <a:gd name="connsiteX198" fmla="*/ 10718806 w 10718806"/>
              <a:gd name="connsiteY198" fmla="*/ 3766837 h 5207650"/>
              <a:gd name="connsiteX199" fmla="*/ 10693555 w 10718806"/>
              <a:gd name="connsiteY199" fmla="*/ 3781482 h 5207650"/>
              <a:gd name="connsiteX200" fmla="*/ 10718806 w 10718806"/>
              <a:gd name="connsiteY200" fmla="*/ 3796128 h 5207650"/>
              <a:gd name="connsiteX201" fmla="*/ 10718806 w 10718806"/>
              <a:gd name="connsiteY201" fmla="*/ 3824169 h 5207650"/>
              <a:gd name="connsiteX202" fmla="*/ 10693555 w 10718806"/>
              <a:gd name="connsiteY202" fmla="*/ 3838814 h 5207650"/>
              <a:gd name="connsiteX203" fmla="*/ 10718806 w 10718806"/>
              <a:gd name="connsiteY203" fmla="*/ 3853460 h 5207650"/>
              <a:gd name="connsiteX204" fmla="*/ 10718806 w 10718806"/>
              <a:gd name="connsiteY204" fmla="*/ 3881501 h 5207650"/>
              <a:gd name="connsiteX205" fmla="*/ 10693555 w 10718806"/>
              <a:gd name="connsiteY205" fmla="*/ 3896146 h 5207650"/>
              <a:gd name="connsiteX206" fmla="*/ 10718806 w 10718806"/>
              <a:gd name="connsiteY206" fmla="*/ 3910792 h 5207650"/>
              <a:gd name="connsiteX207" fmla="*/ 10718806 w 10718806"/>
              <a:gd name="connsiteY207" fmla="*/ 3938833 h 5207650"/>
              <a:gd name="connsiteX208" fmla="*/ 10693555 w 10718806"/>
              <a:gd name="connsiteY208" fmla="*/ 3953479 h 5207650"/>
              <a:gd name="connsiteX209" fmla="*/ 10718806 w 10718806"/>
              <a:gd name="connsiteY209" fmla="*/ 3968125 h 5207650"/>
              <a:gd name="connsiteX210" fmla="*/ 10718806 w 10718806"/>
              <a:gd name="connsiteY210" fmla="*/ 3996166 h 5207650"/>
              <a:gd name="connsiteX211" fmla="*/ 10693555 w 10718806"/>
              <a:gd name="connsiteY211" fmla="*/ 4010811 h 5207650"/>
              <a:gd name="connsiteX212" fmla="*/ 10718806 w 10718806"/>
              <a:gd name="connsiteY212" fmla="*/ 4025457 h 5207650"/>
              <a:gd name="connsiteX213" fmla="*/ 10718806 w 10718806"/>
              <a:gd name="connsiteY213" fmla="*/ 4053498 h 5207650"/>
              <a:gd name="connsiteX214" fmla="*/ 10693555 w 10718806"/>
              <a:gd name="connsiteY214" fmla="*/ 4068143 h 5207650"/>
              <a:gd name="connsiteX215" fmla="*/ 10718806 w 10718806"/>
              <a:gd name="connsiteY215" fmla="*/ 4082789 h 5207650"/>
              <a:gd name="connsiteX216" fmla="*/ 10718806 w 10718806"/>
              <a:gd name="connsiteY216" fmla="*/ 4110830 h 5207650"/>
              <a:gd name="connsiteX217" fmla="*/ 10693555 w 10718806"/>
              <a:gd name="connsiteY217" fmla="*/ 4125475 h 5207650"/>
              <a:gd name="connsiteX218" fmla="*/ 10718806 w 10718806"/>
              <a:gd name="connsiteY218" fmla="*/ 4140121 h 5207650"/>
              <a:gd name="connsiteX219" fmla="*/ 10718806 w 10718806"/>
              <a:gd name="connsiteY219" fmla="*/ 4168162 h 5207650"/>
              <a:gd name="connsiteX220" fmla="*/ 10693555 w 10718806"/>
              <a:gd name="connsiteY220" fmla="*/ 4182807 h 5207650"/>
              <a:gd name="connsiteX221" fmla="*/ 10718806 w 10718806"/>
              <a:gd name="connsiteY221" fmla="*/ 4197453 h 5207650"/>
              <a:gd name="connsiteX222" fmla="*/ 10718806 w 10718806"/>
              <a:gd name="connsiteY222" fmla="*/ 4225494 h 5207650"/>
              <a:gd name="connsiteX223" fmla="*/ 10693555 w 10718806"/>
              <a:gd name="connsiteY223" fmla="*/ 4240139 h 5207650"/>
              <a:gd name="connsiteX224" fmla="*/ 10718806 w 10718806"/>
              <a:gd name="connsiteY224" fmla="*/ 4254785 h 5207650"/>
              <a:gd name="connsiteX225" fmla="*/ 10718806 w 10718806"/>
              <a:gd name="connsiteY225" fmla="*/ 4282827 h 5207650"/>
              <a:gd name="connsiteX226" fmla="*/ 10693555 w 10718806"/>
              <a:gd name="connsiteY226" fmla="*/ 4297472 h 5207650"/>
              <a:gd name="connsiteX227" fmla="*/ 10718806 w 10718806"/>
              <a:gd name="connsiteY227" fmla="*/ 4312118 h 5207650"/>
              <a:gd name="connsiteX228" fmla="*/ 10718806 w 10718806"/>
              <a:gd name="connsiteY228" fmla="*/ 4340159 h 5207650"/>
              <a:gd name="connsiteX229" fmla="*/ 10693555 w 10718806"/>
              <a:gd name="connsiteY229" fmla="*/ 4354804 h 5207650"/>
              <a:gd name="connsiteX230" fmla="*/ 10718806 w 10718806"/>
              <a:gd name="connsiteY230" fmla="*/ 4369450 h 5207650"/>
              <a:gd name="connsiteX231" fmla="*/ 10718806 w 10718806"/>
              <a:gd name="connsiteY231" fmla="*/ 4397491 h 5207650"/>
              <a:gd name="connsiteX232" fmla="*/ 10693555 w 10718806"/>
              <a:gd name="connsiteY232" fmla="*/ 4412136 h 5207650"/>
              <a:gd name="connsiteX233" fmla="*/ 10718806 w 10718806"/>
              <a:gd name="connsiteY233" fmla="*/ 4426782 h 5207650"/>
              <a:gd name="connsiteX234" fmla="*/ 10718806 w 10718806"/>
              <a:gd name="connsiteY234" fmla="*/ 4454823 h 5207650"/>
              <a:gd name="connsiteX235" fmla="*/ 10693555 w 10718806"/>
              <a:gd name="connsiteY235" fmla="*/ 4469468 h 5207650"/>
              <a:gd name="connsiteX236" fmla="*/ 10718806 w 10718806"/>
              <a:gd name="connsiteY236" fmla="*/ 4484114 h 5207650"/>
              <a:gd name="connsiteX237" fmla="*/ 10718806 w 10718806"/>
              <a:gd name="connsiteY237" fmla="*/ 4512155 h 5207650"/>
              <a:gd name="connsiteX238" fmla="*/ 10693555 w 10718806"/>
              <a:gd name="connsiteY238" fmla="*/ 4526800 h 5207650"/>
              <a:gd name="connsiteX239" fmla="*/ 10718806 w 10718806"/>
              <a:gd name="connsiteY239" fmla="*/ 4541446 h 5207650"/>
              <a:gd name="connsiteX240" fmla="*/ 10718806 w 10718806"/>
              <a:gd name="connsiteY240" fmla="*/ 4569488 h 5207650"/>
              <a:gd name="connsiteX241" fmla="*/ 10693555 w 10718806"/>
              <a:gd name="connsiteY241" fmla="*/ 4584133 h 5207650"/>
              <a:gd name="connsiteX242" fmla="*/ 10718806 w 10718806"/>
              <a:gd name="connsiteY242" fmla="*/ 4598779 h 5207650"/>
              <a:gd name="connsiteX243" fmla="*/ 10718806 w 10718806"/>
              <a:gd name="connsiteY243" fmla="*/ 4626820 h 5207650"/>
              <a:gd name="connsiteX244" fmla="*/ 10693555 w 10718806"/>
              <a:gd name="connsiteY244" fmla="*/ 4641465 h 5207650"/>
              <a:gd name="connsiteX245" fmla="*/ 10718806 w 10718806"/>
              <a:gd name="connsiteY245" fmla="*/ 4656111 h 5207650"/>
              <a:gd name="connsiteX246" fmla="*/ 10718806 w 10718806"/>
              <a:gd name="connsiteY246" fmla="*/ 4679758 h 5207650"/>
              <a:gd name="connsiteX247" fmla="*/ 10685979 w 10718806"/>
              <a:gd name="connsiteY247" fmla="*/ 4698797 h 5207650"/>
              <a:gd name="connsiteX248" fmla="*/ 10718806 w 10718806"/>
              <a:gd name="connsiteY248" fmla="*/ 4717838 h 5207650"/>
              <a:gd name="connsiteX249" fmla="*/ 10718806 w 10718806"/>
              <a:gd name="connsiteY249" fmla="*/ 4737091 h 5207650"/>
              <a:gd name="connsiteX250" fmla="*/ 10685979 w 10718806"/>
              <a:gd name="connsiteY250" fmla="*/ 4756131 h 5207650"/>
              <a:gd name="connsiteX251" fmla="*/ 10718806 w 10718806"/>
              <a:gd name="connsiteY251" fmla="*/ 4775170 h 5207650"/>
              <a:gd name="connsiteX252" fmla="*/ 10718806 w 10718806"/>
              <a:gd name="connsiteY252" fmla="*/ 4794423 h 5207650"/>
              <a:gd name="connsiteX253" fmla="*/ 10685979 w 10718806"/>
              <a:gd name="connsiteY253" fmla="*/ 4813462 h 5207650"/>
              <a:gd name="connsiteX254" fmla="*/ 10718806 w 10718806"/>
              <a:gd name="connsiteY254" fmla="*/ 4832502 h 5207650"/>
              <a:gd name="connsiteX255" fmla="*/ 10718806 w 10718806"/>
              <a:gd name="connsiteY255" fmla="*/ 4851755 h 5207650"/>
              <a:gd name="connsiteX256" fmla="*/ 10685979 w 10718806"/>
              <a:gd name="connsiteY256" fmla="*/ 4870794 h 5207650"/>
              <a:gd name="connsiteX257" fmla="*/ 10718806 w 10718806"/>
              <a:gd name="connsiteY257" fmla="*/ 4889834 h 5207650"/>
              <a:gd name="connsiteX258" fmla="*/ 10718806 w 10718806"/>
              <a:gd name="connsiteY258" fmla="*/ 4909087 h 5207650"/>
              <a:gd name="connsiteX259" fmla="*/ 10685979 w 10718806"/>
              <a:gd name="connsiteY259" fmla="*/ 4928126 h 5207650"/>
              <a:gd name="connsiteX260" fmla="*/ 10718806 w 10718806"/>
              <a:gd name="connsiteY260" fmla="*/ 4947166 h 5207650"/>
              <a:gd name="connsiteX261" fmla="*/ 10718806 w 10718806"/>
              <a:gd name="connsiteY261" fmla="*/ 4966419 h 5207650"/>
              <a:gd name="connsiteX262" fmla="*/ 10685979 w 10718806"/>
              <a:gd name="connsiteY262" fmla="*/ 4985458 h 5207650"/>
              <a:gd name="connsiteX263" fmla="*/ 10718806 w 10718806"/>
              <a:gd name="connsiteY263" fmla="*/ 5004498 h 5207650"/>
              <a:gd name="connsiteX264" fmla="*/ 10718806 w 10718806"/>
              <a:gd name="connsiteY264" fmla="*/ 5023751 h 5207650"/>
              <a:gd name="connsiteX265" fmla="*/ 10685979 w 10718806"/>
              <a:gd name="connsiteY265" fmla="*/ 5042790 h 5207650"/>
              <a:gd name="connsiteX266" fmla="*/ 10718806 w 10718806"/>
              <a:gd name="connsiteY266" fmla="*/ 5061831 h 5207650"/>
              <a:gd name="connsiteX267" fmla="*/ 10718806 w 10718806"/>
              <a:gd name="connsiteY267" fmla="*/ 5081084 h 5207650"/>
              <a:gd name="connsiteX268" fmla="*/ 10685979 w 10718806"/>
              <a:gd name="connsiteY268" fmla="*/ 5100123 h 5207650"/>
              <a:gd name="connsiteX269" fmla="*/ 10718806 w 10718806"/>
              <a:gd name="connsiteY269" fmla="*/ 5119163 h 5207650"/>
              <a:gd name="connsiteX270" fmla="*/ 10718806 w 10718806"/>
              <a:gd name="connsiteY270" fmla="*/ 5138416 h 5207650"/>
              <a:gd name="connsiteX271" fmla="*/ 10685979 w 10718806"/>
              <a:gd name="connsiteY271" fmla="*/ 5157455 h 5207650"/>
              <a:gd name="connsiteX272" fmla="*/ 10718806 w 10718806"/>
              <a:gd name="connsiteY272" fmla="*/ 5176495 h 5207650"/>
              <a:gd name="connsiteX273" fmla="*/ 10718806 w 10718806"/>
              <a:gd name="connsiteY273" fmla="*/ 5195748 h 5207650"/>
              <a:gd name="connsiteX274" fmla="*/ 10698284 w 10718806"/>
              <a:gd name="connsiteY274" fmla="*/ 5207650 h 5207650"/>
              <a:gd name="connsiteX275" fmla="*/ 34228 w 10718806"/>
              <a:gd name="connsiteY275" fmla="*/ 5207650 h 5207650"/>
              <a:gd name="connsiteX276" fmla="*/ 46857 w 10718806"/>
              <a:gd name="connsiteY276" fmla="*/ 5200325 h 5207650"/>
              <a:gd name="connsiteX277" fmla="*/ 0 w 10718806"/>
              <a:gd name="connsiteY277" fmla="*/ 5173148 h 5207650"/>
              <a:gd name="connsiteX278" fmla="*/ 0 w 10718806"/>
              <a:gd name="connsiteY278" fmla="*/ 5170170 h 5207650"/>
              <a:gd name="connsiteX279" fmla="*/ 46857 w 10718806"/>
              <a:gd name="connsiteY279" fmla="*/ 5142993 h 5207650"/>
              <a:gd name="connsiteX280" fmla="*/ 0 w 10718806"/>
              <a:gd name="connsiteY280" fmla="*/ 5115816 h 5207650"/>
              <a:gd name="connsiteX281" fmla="*/ 0 w 10718806"/>
              <a:gd name="connsiteY281" fmla="*/ 5112838 h 5207650"/>
              <a:gd name="connsiteX282" fmla="*/ 46857 w 10718806"/>
              <a:gd name="connsiteY282" fmla="*/ 5085661 h 5207650"/>
              <a:gd name="connsiteX283" fmla="*/ 0 w 10718806"/>
              <a:gd name="connsiteY283" fmla="*/ 5058484 h 5207650"/>
              <a:gd name="connsiteX284" fmla="*/ 0 w 10718806"/>
              <a:gd name="connsiteY284" fmla="*/ 5055506 h 5207650"/>
              <a:gd name="connsiteX285" fmla="*/ 46857 w 10718806"/>
              <a:gd name="connsiteY285" fmla="*/ 5028329 h 5207650"/>
              <a:gd name="connsiteX286" fmla="*/ 0 w 10718806"/>
              <a:gd name="connsiteY286" fmla="*/ 5001152 h 5207650"/>
              <a:gd name="connsiteX287" fmla="*/ 0 w 10718806"/>
              <a:gd name="connsiteY287" fmla="*/ 4998174 h 5207650"/>
              <a:gd name="connsiteX288" fmla="*/ 46857 w 10718806"/>
              <a:gd name="connsiteY288" fmla="*/ 4970998 h 5207650"/>
              <a:gd name="connsiteX289" fmla="*/ 0 w 10718806"/>
              <a:gd name="connsiteY289" fmla="*/ 4943820 h 5207650"/>
              <a:gd name="connsiteX290" fmla="*/ 0 w 10718806"/>
              <a:gd name="connsiteY290" fmla="*/ 4940842 h 5207650"/>
              <a:gd name="connsiteX291" fmla="*/ 46857 w 10718806"/>
              <a:gd name="connsiteY291" fmla="*/ 4913664 h 5207650"/>
              <a:gd name="connsiteX292" fmla="*/ 0 w 10718806"/>
              <a:gd name="connsiteY292" fmla="*/ 4886487 h 5207650"/>
              <a:gd name="connsiteX293" fmla="*/ 0 w 10718806"/>
              <a:gd name="connsiteY293" fmla="*/ 4879115 h 5207650"/>
              <a:gd name="connsiteX294" fmla="*/ 39281 w 10718806"/>
              <a:gd name="connsiteY294" fmla="*/ 4856332 h 5207650"/>
              <a:gd name="connsiteX295" fmla="*/ 0 w 10718806"/>
              <a:gd name="connsiteY295" fmla="*/ 4833549 h 5207650"/>
              <a:gd name="connsiteX296" fmla="*/ 0 w 10718806"/>
              <a:gd name="connsiteY296" fmla="*/ 4821783 h 5207650"/>
              <a:gd name="connsiteX297" fmla="*/ 39281 w 10718806"/>
              <a:gd name="connsiteY297" fmla="*/ 4799000 h 5207650"/>
              <a:gd name="connsiteX298" fmla="*/ 0 w 10718806"/>
              <a:gd name="connsiteY298" fmla="*/ 4776217 h 5207650"/>
              <a:gd name="connsiteX299" fmla="*/ 0 w 10718806"/>
              <a:gd name="connsiteY299" fmla="*/ 4764451 h 5207650"/>
              <a:gd name="connsiteX300" fmla="*/ 39281 w 10718806"/>
              <a:gd name="connsiteY300" fmla="*/ 4741667 h 5207650"/>
              <a:gd name="connsiteX301" fmla="*/ 0 w 10718806"/>
              <a:gd name="connsiteY301" fmla="*/ 4718884 h 5207650"/>
              <a:gd name="connsiteX302" fmla="*/ 0 w 10718806"/>
              <a:gd name="connsiteY302" fmla="*/ 4707118 h 5207650"/>
              <a:gd name="connsiteX303" fmla="*/ 39281 w 10718806"/>
              <a:gd name="connsiteY303" fmla="*/ 4684335 h 5207650"/>
              <a:gd name="connsiteX304" fmla="*/ 0 w 10718806"/>
              <a:gd name="connsiteY304" fmla="*/ 4661552 h 5207650"/>
              <a:gd name="connsiteX305" fmla="*/ 0 w 10718806"/>
              <a:gd name="connsiteY305" fmla="*/ 4649786 h 5207650"/>
              <a:gd name="connsiteX306" fmla="*/ 39281 w 10718806"/>
              <a:gd name="connsiteY306" fmla="*/ 4627003 h 5207650"/>
              <a:gd name="connsiteX307" fmla="*/ 0 w 10718806"/>
              <a:gd name="connsiteY307" fmla="*/ 4604220 h 5207650"/>
              <a:gd name="connsiteX308" fmla="*/ 0 w 10718806"/>
              <a:gd name="connsiteY308" fmla="*/ 4592454 h 5207650"/>
              <a:gd name="connsiteX309" fmla="*/ 39281 w 10718806"/>
              <a:gd name="connsiteY309" fmla="*/ 4569671 h 5207650"/>
              <a:gd name="connsiteX310" fmla="*/ 0 w 10718806"/>
              <a:gd name="connsiteY310" fmla="*/ 4546888 h 5207650"/>
              <a:gd name="connsiteX311" fmla="*/ 0 w 10718806"/>
              <a:gd name="connsiteY311" fmla="*/ 4535122 h 5207650"/>
              <a:gd name="connsiteX312" fmla="*/ 39281 w 10718806"/>
              <a:gd name="connsiteY312" fmla="*/ 4512339 h 5207650"/>
              <a:gd name="connsiteX313" fmla="*/ 0 w 10718806"/>
              <a:gd name="connsiteY313" fmla="*/ 4489556 h 5207650"/>
              <a:gd name="connsiteX314" fmla="*/ 0 w 10718806"/>
              <a:gd name="connsiteY314" fmla="*/ 4477790 h 5207650"/>
              <a:gd name="connsiteX315" fmla="*/ 39281 w 10718806"/>
              <a:gd name="connsiteY315" fmla="*/ 4455006 h 5207650"/>
              <a:gd name="connsiteX316" fmla="*/ 0 w 10718806"/>
              <a:gd name="connsiteY316" fmla="*/ 4432223 h 5207650"/>
              <a:gd name="connsiteX317" fmla="*/ 0 w 10718806"/>
              <a:gd name="connsiteY317" fmla="*/ 4420457 h 5207650"/>
              <a:gd name="connsiteX318" fmla="*/ 39281 w 10718806"/>
              <a:gd name="connsiteY318" fmla="*/ 4397674 h 5207650"/>
              <a:gd name="connsiteX319" fmla="*/ 0 w 10718806"/>
              <a:gd name="connsiteY319" fmla="*/ 4374891 h 5207650"/>
              <a:gd name="connsiteX320" fmla="*/ 0 w 10718806"/>
              <a:gd name="connsiteY320" fmla="*/ 4363125 h 5207650"/>
              <a:gd name="connsiteX321" fmla="*/ 39281 w 10718806"/>
              <a:gd name="connsiteY321" fmla="*/ 4340342 h 5207650"/>
              <a:gd name="connsiteX322" fmla="*/ 0 w 10718806"/>
              <a:gd name="connsiteY322" fmla="*/ 4317559 h 5207650"/>
              <a:gd name="connsiteX323" fmla="*/ 0 w 10718806"/>
              <a:gd name="connsiteY323" fmla="*/ 4305793 h 5207650"/>
              <a:gd name="connsiteX324" fmla="*/ 39281 w 10718806"/>
              <a:gd name="connsiteY324" fmla="*/ 4283010 h 5207650"/>
              <a:gd name="connsiteX325" fmla="*/ 0 w 10718806"/>
              <a:gd name="connsiteY325" fmla="*/ 4260227 h 5207650"/>
              <a:gd name="connsiteX326" fmla="*/ 0 w 10718806"/>
              <a:gd name="connsiteY326" fmla="*/ 4248461 h 5207650"/>
              <a:gd name="connsiteX327" fmla="*/ 39281 w 10718806"/>
              <a:gd name="connsiteY327" fmla="*/ 4225678 h 5207650"/>
              <a:gd name="connsiteX328" fmla="*/ 0 w 10718806"/>
              <a:gd name="connsiteY328" fmla="*/ 4202895 h 5207650"/>
              <a:gd name="connsiteX329" fmla="*/ 0 w 10718806"/>
              <a:gd name="connsiteY329" fmla="*/ 4191129 h 5207650"/>
              <a:gd name="connsiteX330" fmla="*/ 39281 w 10718806"/>
              <a:gd name="connsiteY330" fmla="*/ 4168346 h 5207650"/>
              <a:gd name="connsiteX331" fmla="*/ 0 w 10718806"/>
              <a:gd name="connsiteY331" fmla="*/ 4145562 h 5207650"/>
              <a:gd name="connsiteX332" fmla="*/ 0 w 10718806"/>
              <a:gd name="connsiteY332" fmla="*/ 4133796 h 5207650"/>
              <a:gd name="connsiteX333" fmla="*/ 39281 w 10718806"/>
              <a:gd name="connsiteY333" fmla="*/ 4111013 h 5207650"/>
              <a:gd name="connsiteX334" fmla="*/ 0 w 10718806"/>
              <a:gd name="connsiteY334" fmla="*/ 4088230 h 5207650"/>
              <a:gd name="connsiteX335" fmla="*/ 0 w 10718806"/>
              <a:gd name="connsiteY335" fmla="*/ 4076464 h 5207650"/>
              <a:gd name="connsiteX336" fmla="*/ 39281 w 10718806"/>
              <a:gd name="connsiteY336" fmla="*/ 4053681 h 5207650"/>
              <a:gd name="connsiteX337" fmla="*/ 0 w 10718806"/>
              <a:gd name="connsiteY337" fmla="*/ 4030898 h 5207650"/>
              <a:gd name="connsiteX338" fmla="*/ 0 w 10718806"/>
              <a:gd name="connsiteY338" fmla="*/ 4019132 h 5207650"/>
              <a:gd name="connsiteX339" fmla="*/ 39281 w 10718806"/>
              <a:gd name="connsiteY339" fmla="*/ 3996349 h 5207650"/>
              <a:gd name="connsiteX340" fmla="*/ 0 w 10718806"/>
              <a:gd name="connsiteY340" fmla="*/ 3973566 h 5207650"/>
              <a:gd name="connsiteX341" fmla="*/ 0 w 10718806"/>
              <a:gd name="connsiteY341" fmla="*/ 3961800 h 5207650"/>
              <a:gd name="connsiteX342" fmla="*/ 39281 w 10718806"/>
              <a:gd name="connsiteY342" fmla="*/ 3939017 h 5207650"/>
              <a:gd name="connsiteX343" fmla="*/ 0 w 10718806"/>
              <a:gd name="connsiteY343" fmla="*/ 3916234 h 5207650"/>
              <a:gd name="connsiteX344" fmla="*/ 0 w 10718806"/>
              <a:gd name="connsiteY344" fmla="*/ 3904468 h 5207650"/>
              <a:gd name="connsiteX345" fmla="*/ 39281 w 10718806"/>
              <a:gd name="connsiteY345" fmla="*/ 3881685 h 5207650"/>
              <a:gd name="connsiteX346" fmla="*/ 0 w 10718806"/>
              <a:gd name="connsiteY346" fmla="*/ 3858902 h 5207650"/>
              <a:gd name="connsiteX347" fmla="*/ 0 w 10718806"/>
              <a:gd name="connsiteY347" fmla="*/ 3847136 h 5207650"/>
              <a:gd name="connsiteX348" fmla="*/ 39281 w 10718806"/>
              <a:gd name="connsiteY348" fmla="*/ 3824352 h 5207650"/>
              <a:gd name="connsiteX349" fmla="*/ 0 w 10718806"/>
              <a:gd name="connsiteY349" fmla="*/ 3801569 h 5207650"/>
              <a:gd name="connsiteX350" fmla="*/ 0 w 10718806"/>
              <a:gd name="connsiteY350" fmla="*/ 3789803 h 5207650"/>
              <a:gd name="connsiteX351" fmla="*/ 39281 w 10718806"/>
              <a:gd name="connsiteY351" fmla="*/ 3767020 h 5207650"/>
              <a:gd name="connsiteX352" fmla="*/ 0 w 10718806"/>
              <a:gd name="connsiteY352" fmla="*/ 3744237 h 5207650"/>
              <a:gd name="connsiteX353" fmla="*/ 0 w 10718806"/>
              <a:gd name="connsiteY353" fmla="*/ 3732471 h 5207650"/>
              <a:gd name="connsiteX354" fmla="*/ 39281 w 10718806"/>
              <a:gd name="connsiteY354" fmla="*/ 3709688 h 5207650"/>
              <a:gd name="connsiteX355" fmla="*/ 0 w 10718806"/>
              <a:gd name="connsiteY355" fmla="*/ 3686905 h 5207650"/>
              <a:gd name="connsiteX356" fmla="*/ 0 w 10718806"/>
              <a:gd name="connsiteY356" fmla="*/ 3675139 h 5207650"/>
              <a:gd name="connsiteX357" fmla="*/ 39281 w 10718806"/>
              <a:gd name="connsiteY357" fmla="*/ 3652356 h 5207650"/>
              <a:gd name="connsiteX358" fmla="*/ 0 w 10718806"/>
              <a:gd name="connsiteY358" fmla="*/ 3629573 h 5207650"/>
              <a:gd name="connsiteX359" fmla="*/ 0 w 10718806"/>
              <a:gd name="connsiteY359" fmla="*/ 3617807 h 5207650"/>
              <a:gd name="connsiteX360" fmla="*/ 39281 w 10718806"/>
              <a:gd name="connsiteY360" fmla="*/ 3595024 h 5207650"/>
              <a:gd name="connsiteX361" fmla="*/ 0 w 10718806"/>
              <a:gd name="connsiteY361" fmla="*/ 3572241 h 5207650"/>
              <a:gd name="connsiteX362" fmla="*/ 0 w 10718806"/>
              <a:gd name="connsiteY362" fmla="*/ 3560475 h 5207650"/>
              <a:gd name="connsiteX363" fmla="*/ 39281 w 10718806"/>
              <a:gd name="connsiteY363" fmla="*/ 3537692 h 5207650"/>
              <a:gd name="connsiteX364" fmla="*/ 0 w 10718806"/>
              <a:gd name="connsiteY364" fmla="*/ 3514909 h 5207650"/>
              <a:gd name="connsiteX365" fmla="*/ 0 w 10718806"/>
              <a:gd name="connsiteY365" fmla="*/ 3503142 h 5207650"/>
              <a:gd name="connsiteX366" fmla="*/ 39281 w 10718806"/>
              <a:gd name="connsiteY366" fmla="*/ 3480359 h 5207650"/>
              <a:gd name="connsiteX367" fmla="*/ 0 w 10718806"/>
              <a:gd name="connsiteY367" fmla="*/ 3457576 h 5207650"/>
              <a:gd name="connsiteX368" fmla="*/ 0 w 10718806"/>
              <a:gd name="connsiteY368" fmla="*/ 3445810 h 5207650"/>
              <a:gd name="connsiteX369" fmla="*/ 39281 w 10718806"/>
              <a:gd name="connsiteY369" fmla="*/ 3423027 h 5207650"/>
              <a:gd name="connsiteX370" fmla="*/ 0 w 10718806"/>
              <a:gd name="connsiteY370" fmla="*/ 3400244 h 5207650"/>
              <a:gd name="connsiteX371" fmla="*/ 0 w 10718806"/>
              <a:gd name="connsiteY371" fmla="*/ 3388478 h 5207650"/>
              <a:gd name="connsiteX372" fmla="*/ 39281 w 10718806"/>
              <a:gd name="connsiteY372" fmla="*/ 3365695 h 5207650"/>
              <a:gd name="connsiteX373" fmla="*/ 0 w 10718806"/>
              <a:gd name="connsiteY373" fmla="*/ 3342912 h 5207650"/>
              <a:gd name="connsiteX374" fmla="*/ 0 w 10718806"/>
              <a:gd name="connsiteY374" fmla="*/ 3331146 h 5207650"/>
              <a:gd name="connsiteX375" fmla="*/ 39281 w 10718806"/>
              <a:gd name="connsiteY375" fmla="*/ 3308363 h 5207650"/>
              <a:gd name="connsiteX376" fmla="*/ 0 w 10718806"/>
              <a:gd name="connsiteY376" fmla="*/ 3285580 h 5207650"/>
              <a:gd name="connsiteX377" fmla="*/ 0 w 10718806"/>
              <a:gd name="connsiteY377" fmla="*/ 3273814 h 5207650"/>
              <a:gd name="connsiteX378" fmla="*/ 39281 w 10718806"/>
              <a:gd name="connsiteY378" fmla="*/ 3251031 h 5207650"/>
              <a:gd name="connsiteX379" fmla="*/ 0 w 10718806"/>
              <a:gd name="connsiteY379" fmla="*/ 3228248 h 5207650"/>
              <a:gd name="connsiteX380" fmla="*/ 0 w 10718806"/>
              <a:gd name="connsiteY380" fmla="*/ 3216482 h 5207650"/>
              <a:gd name="connsiteX381" fmla="*/ 39281 w 10718806"/>
              <a:gd name="connsiteY381" fmla="*/ 3193698 h 5207650"/>
              <a:gd name="connsiteX382" fmla="*/ 0 w 10718806"/>
              <a:gd name="connsiteY382" fmla="*/ 3170915 h 5207650"/>
              <a:gd name="connsiteX383" fmla="*/ 0 w 10718806"/>
              <a:gd name="connsiteY383" fmla="*/ 3159149 h 5207650"/>
              <a:gd name="connsiteX384" fmla="*/ 39281 w 10718806"/>
              <a:gd name="connsiteY384" fmla="*/ 3136366 h 5207650"/>
              <a:gd name="connsiteX385" fmla="*/ 0 w 10718806"/>
              <a:gd name="connsiteY385" fmla="*/ 3113583 h 5207650"/>
              <a:gd name="connsiteX386" fmla="*/ 0 w 10718806"/>
              <a:gd name="connsiteY386" fmla="*/ 3101817 h 5207650"/>
              <a:gd name="connsiteX387" fmla="*/ 39281 w 10718806"/>
              <a:gd name="connsiteY387" fmla="*/ 3079034 h 5207650"/>
              <a:gd name="connsiteX388" fmla="*/ 0 w 10718806"/>
              <a:gd name="connsiteY388" fmla="*/ 3056251 h 5207650"/>
              <a:gd name="connsiteX389" fmla="*/ 0 w 10718806"/>
              <a:gd name="connsiteY389" fmla="*/ 3044485 h 5207650"/>
              <a:gd name="connsiteX390" fmla="*/ 39281 w 10718806"/>
              <a:gd name="connsiteY390" fmla="*/ 3021702 h 5207650"/>
              <a:gd name="connsiteX391" fmla="*/ 0 w 10718806"/>
              <a:gd name="connsiteY391" fmla="*/ 2998919 h 5207650"/>
              <a:gd name="connsiteX392" fmla="*/ 0 w 10718806"/>
              <a:gd name="connsiteY392" fmla="*/ 2987153 h 5207650"/>
              <a:gd name="connsiteX393" fmla="*/ 39281 w 10718806"/>
              <a:gd name="connsiteY393" fmla="*/ 2964370 h 5207650"/>
              <a:gd name="connsiteX394" fmla="*/ 0 w 10718806"/>
              <a:gd name="connsiteY394" fmla="*/ 2941587 h 5207650"/>
              <a:gd name="connsiteX395" fmla="*/ 0 w 10718806"/>
              <a:gd name="connsiteY395" fmla="*/ 2929821 h 5207650"/>
              <a:gd name="connsiteX396" fmla="*/ 39281 w 10718806"/>
              <a:gd name="connsiteY396" fmla="*/ 2907038 h 5207650"/>
              <a:gd name="connsiteX397" fmla="*/ 0 w 10718806"/>
              <a:gd name="connsiteY397" fmla="*/ 2884255 h 5207650"/>
              <a:gd name="connsiteX398" fmla="*/ 0 w 10718806"/>
              <a:gd name="connsiteY398" fmla="*/ 2872488 h 5207650"/>
              <a:gd name="connsiteX399" fmla="*/ 39281 w 10718806"/>
              <a:gd name="connsiteY399" fmla="*/ 2849705 h 5207650"/>
              <a:gd name="connsiteX400" fmla="*/ 0 w 10718806"/>
              <a:gd name="connsiteY400" fmla="*/ 2826923 h 5207650"/>
              <a:gd name="connsiteX401" fmla="*/ 0 w 10718806"/>
              <a:gd name="connsiteY401" fmla="*/ 2815157 h 5207650"/>
              <a:gd name="connsiteX402" fmla="*/ 39281 w 10718806"/>
              <a:gd name="connsiteY402" fmla="*/ 2792373 h 5207650"/>
              <a:gd name="connsiteX403" fmla="*/ 0 w 10718806"/>
              <a:gd name="connsiteY403" fmla="*/ 2769590 h 5207650"/>
              <a:gd name="connsiteX404" fmla="*/ 0 w 10718806"/>
              <a:gd name="connsiteY404" fmla="*/ 2757824 h 5207650"/>
              <a:gd name="connsiteX405" fmla="*/ 39281 w 10718806"/>
              <a:gd name="connsiteY405" fmla="*/ 2735041 h 5207650"/>
              <a:gd name="connsiteX406" fmla="*/ 0 w 10718806"/>
              <a:gd name="connsiteY406" fmla="*/ 2712258 h 5207650"/>
              <a:gd name="connsiteX407" fmla="*/ 0 w 10718806"/>
              <a:gd name="connsiteY407" fmla="*/ 2700492 h 5207650"/>
              <a:gd name="connsiteX408" fmla="*/ 39281 w 10718806"/>
              <a:gd name="connsiteY408" fmla="*/ 2677709 h 5207650"/>
              <a:gd name="connsiteX409" fmla="*/ 0 w 10718806"/>
              <a:gd name="connsiteY409" fmla="*/ 2654926 h 5207650"/>
              <a:gd name="connsiteX410" fmla="*/ 0 w 10718806"/>
              <a:gd name="connsiteY410" fmla="*/ 2643160 h 5207650"/>
              <a:gd name="connsiteX411" fmla="*/ 39281 w 10718806"/>
              <a:gd name="connsiteY411" fmla="*/ 2620377 h 5207650"/>
              <a:gd name="connsiteX412" fmla="*/ 0 w 10718806"/>
              <a:gd name="connsiteY412" fmla="*/ 2597594 h 5207650"/>
              <a:gd name="connsiteX413" fmla="*/ 0 w 10718806"/>
              <a:gd name="connsiteY413" fmla="*/ 2585828 h 5207650"/>
              <a:gd name="connsiteX414" fmla="*/ 39281 w 10718806"/>
              <a:gd name="connsiteY414" fmla="*/ 2563045 h 5207650"/>
              <a:gd name="connsiteX415" fmla="*/ 0 w 10718806"/>
              <a:gd name="connsiteY415" fmla="*/ 2540261 h 5207650"/>
              <a:gd name="connsiteX416" fmla="*/ 0 w 10718806"/>
              <a:gd name="connsiteY416" fmla="*/ 2528495 h 5207650"/>
              <a:gd name="connsiteX417" fmla="*/ 39281 w 10718806"/>
              <a:gd name="connsiteY417" fmla="*/ 2505712 h 5207650"/>
              <a:gd name="connsiteX418" fmla="*/ 0 w 10718806"/>
              <a:gd name="connsiteY418" fmla="*/ 2482929 h 5207650"/>
              <a:gd name="connsiteX419" fmla="*/ 0 w 10718806"/>
              <a:gd name="connsiteY419" fmla="*/ 2471164 h 5207650"/>
              <a:gd name="connsiteX420" fmla="*/ 39281 w 10718806"/>
              <a:gd name="connsiteY420" fmla="*/ 2448381 h 5207650"/>
              <a:gd name="connsiteX421" fmla="*/ 0 w 10718806"/>
              <a:gd name="connsiteY421" fmla="*/ 2425598 h 5207650"/>
              <a:gd name="connsiteX422" fmla="*/ 0 w 10718806"/>
              <a:gd name="connsiteY422" fmla="*/ 2413832 h 5207650"/>
              <a:gd name="connsiteX423" fmla="*/ 39281 w 10718806"/>
              <a:gd name="connsiteY423" fmla="*/ 2391048 h 5207650"/>
              <a:gd name="connsiteX424" fmla="*/ 0 w 10718806"/>
              <a:gd name="connsiteY424" fmla="*/ 2368265 h 5207650"/>
              <a:gd name="connsiteX425" fmla="*/ 0 w 10718806"/>
              <a:gd name="connsiteY425" fmla="*/ 2360944 h 5207650"/>
              <a:gd name="connsiteX426" fmla="*/ 46945 w 10718806"/>
              <a:gd name="connsiteY426" fmla="*/ 2333716 h 5207650"/>
              <a:gd name="connsiteX427" fmla="*/ 0 w 10718806"/>
              <a:gd name="connsiteY427" fmla="*/ 2306488 h 5207650"/>
              <a:gd name="connsiteX428" fmla="*/ 0 w 10718806"/>
              <a:gd name="connsiteY428" fmla="*/ 2303612 h 5207650"/>
              <a:gd name="connsiteX429" fmla="*/ 46945 w 10718806"/>
              <a:gd name="connsiteY429" fmla="*/ 2276384 h 5207650"/>
              <a:gd name="connsiteX430" fmla="*/ 0 w 10718806"/>
              <a:gd name="connsiteY430" fmla="*/ 2249156 h 5207650"/>
              <a:gd name="connsiteX431" fmla="*/ 0 w 10718806"/>
              <a:gd name="connsiteY431" fmla="*/ 2246280 h 5207650"/>
              <a:gd name="connsiteX432" fmla="*/ 46945 w 10718806"/>
              <a:gd name="connsiteY432" fmla="*/ 2219052 h 5207650"/>
              <a:gd name="connsiteX433" fmla="*/ 0 w 10718806"/>
              <a:gd name="connsiteY433" fmla="*/ 2191824 h 5207650"/>
              <a:gd name="connsiteX434" fmla="*/ 0 w 10718806"/>
              <a:gd name="connsiteY434" fmla="*/ 2188948 h 5207650"/>
              <a:gd name="connsiteX435" fmla="*/ 46945 w 10718806"/>
              <a:gd name="connsiteY435" fmla="*/ 2161719 h 5207650"/>
              <a:gd name="connsiteX436" fmla="*/ 0 w 10718806"/>
              <a:gd name="connsiteY436" fmla="*/ 2134491 h 5207650"/>
              <a:gd name="connsiteX437" fmla="*/ 0 w 10718806"/>
              <a:gd name="connsiteY437" fmla="*/ 2131615 h 5207650"/>
              <a:gd name="connsiteX438" fmla="*/ 46945 w 10718806"/>
              <a:gd name="connsiteY438" fmla="*/ 2104387 h 5207650"/>
              <a:gd name="connsiteX439" fmla="*/ 0 w 10718806"/>
              <a:gd name="connsiteY439" fmla="*/ 2077159 h 5207650"/>
              <a:gd name="connsiteX440" fmla="*/ 0 w 10718806"/>
              <a:gd name="connsiteY440" fmla="*/ 2074283 h 5207650"/>
              <a:gd name="connsiteX441" fmla="*/ 46945 w 10718806"/>
              <a:gd name="connsiteY441" fmla="*/ 2047055 h 5207650"/>
              <a:gd name="connsiteX442" fmla="*/ 0 w 10718806"/>
              <a:gd name="connsiteY442" fmla="*/ 2019827 h 5207650"/>
              <a:gd name="connsiteX443" fmla="*/ 0 w 10718806"/>
              <a:gd name="connsiteY443" fmla="*/ 2016951 h 5207650"/>
              <a:gd name="connsiteX444" fmla="*/ 46945 w 10718806"/>
              <a:gd name="connsiteY444" fmla="*/ 1989723 h 5207650"/>
              <a:gd name="connsiteX445" fmla="*/ 0 w 10718806"/>
              <a:gd name="connsiteY445" fmla="*/ 1962495 h 5207650"/>
              <a:gd name="connsiteX446" fmla="*/ 0 w 10718806"/>
              <a:gd name="connsiteY446" fmla="*/ 1959619 h 5207650"/>
              <a:gd name="connsiteX447" fmla="*/ 46945 w 10718806"/>
              <a:gd name="connsiteY447" fmla="*/ 1932390 h 5207650"/>
              <a:gd name="connsiteX448" fmla="*/ 0 w 10718806"/>
              <a:gd name="connsiteY448" fmla="*/ 1905163 h 5207650"/>
              <a:gd name="connsiteX449" fmla="*/ 0 w 10718806"/>
              <a:gd name="connsiteY449" fmla="*/ 1902287 h 5207650"/>
              <a:gd name="connsiteX450" fmla="*/ 46945 w 10718806"/>
              <a:gd name="connsiteY450" fmla="*/ 1875059 h 5207650"/>
              <a:gd name="connsiteX451" fmla="*/ 0 w 10718806"/>
              <a:gd name="connsiteY451" fmla="*/ 1847831 h 5207650"/>
              <a:gd name="connsiteX452" fmla="*/ 0 w 10718806"/>
              <a:gd name="connsiteY452" fmla="*/ 1844955 h 5207650"/>
              <a:gd name="connsiteX453" fmla="*/ 46945 w 10718806"/>
              <a:gd name="connsiteY453" fmla="*/ 1817726 h 5207650"/>
              <a:gd name="connsiteX454" fmla="*/ 0 w 10718806"/>
              <a:gd name="connsiteY454" fmla="*/ 1790498 h 5207650"/>
              <a:gd name="connsiteX455" fmla="*/ 0 w 10718806"/>
              <a:gd name="connsiteY455" fmla="*/ 1787622 h 5207650"/>
              <a:gd name="connsiteX456" fmla="*/ 46945 w 10718806"/>
              <a:gd name="connsiteY456" fmla="*/ 1760394 h 5207650"/>
              <a:gd name="connsiteX457" fmla="*/ 0 w 10718806"/>
              <a:gd name="connsiteY457" fmla="*/ 1733166 h 5207650"/>
              <a:gd name="connsiteX458" fmla="*/ 0 w 10718806"/>
              <a:gd name="connsiteY458" fmla="*/ 1730290 h 5207650"/>
              <a:gd name="connsiteX459" fmla="*/ 46945 w 10718806"/>
              <a:gd name="connsiteY459" fmla="*/ 1703062 h 5207650"/>
              <a:gd name="connsiteX460" fmla="*/ 0 w 10718806"/>
              <a:gd name="connsiteY460" fmla="*/ 1675834 h 5207650"/>
              <a:gd name="connsiteX461" fmla="*/ 0 w 10718806"/>
              <a:gd name="connsiteY461" fmla="*/ 1672958 h 5207650"/>
              <a:gd name="connsiteX462" fmla="*/ 46945 w 10718806"/>
              <a:gd name="connsiteY462" fmla="*/ 1645730 h 5207650"/>
              <a:gd name="connsiteX463" fmla="*/ 0 w 10718806"/>
              <a:gd name="connsiteY463" fmla="*/ 1618502 h 5207650"/>
              <a:gd name="connsiteX464" fmla="*/ 0 w 10718806"/>
              <a:gd name="connsiteY464" fmla="*/ 1615626 h 5207650"/>
              <a:gd name="connsiteX465" fmla="*/ 46945 w 10718806"/>
              <a:gd name="connsiteY465" fmla="*/ 1588397 h 5207650"/>
              <a:gd name="connsiteX466" fmla="*/ 0 w 10718806"/>
              <a:gd name="connsiteY466" fmla="*/ 1561169 h 5207650"/>
              <a:gd name="connsiteX467" fmla="*/ 0 w 10718806"/>
              <a:gd name="connsiteY467" fmla="*/ 1558293 h 5207650"/>
              <a:gd name="connsiteX468" fmla="*/ 46945 w 10718806"/>
              <a:gd name="connsiteY468" fmla="*/ 1531065 h 5207650"/>
              <a:gd name="connsiteX469" fmla="*/ 0 w 10718806"/>
              <a:gd name="connsiteY469" fmla="*/ 1503837 h 5207650"/>
              <a:gd name="connsiteX470" fmla="*/ 0 w 10718806"/>
              <a:gd name="connsiteY470" fmla="*/ 1500961 h 5207650"/>
              <a:gd name="connsiteX471" fmla="*/ 46945 w 10718806"/>
              <a:gd name="connsiteY471" fmla="*/ 1473733 h 5207650"/>
              <a:gd name="connsiteX472" fmla="*/ 0 w 10718806"/>
              <a:gd name="connsiteY472" fmla="*/ 1446505 h 5207650"/>
              <a:gd name="connsiteX473" fmla="*/ 0 w 10718806"/>
              <a:gd name="connsiteY473" fmla="*/ 1443629 h 5207650"/>
              <a:gd name="connsiteX474" fmla="*/ 46945 w 10718806"/>
              <a:gd name="connsiteY474" fmla="*/ 1416401 h 5207650"/>
              <a:gd name="connsiteX475" fmla="*/ 0 w 10718806"/>
              <a:gd name="connsiteY475" fmla="*/ 1389173 h 5207650"/>
              <a:gd name="connsiteX476" fmla="*/ 0 w 10718806"/>
              <a:gd name="connsiteY476" fmla="*/ 1386297 h 5207650"/>
              <a:gd name="connsiteX477" fmla="*/ 46945 w 10718806"/>
              <a:gd name="connsiteY477" fmla="*/ 1359069 h 5207650"/>
              <a:gd name="connsiteX478" fmla="*/ 0 w 10718806"/>
              <a:gd name="connsiteY478" fmla="*/ 1331841 h 5207650"/>
              <a:gd name="connsiteX479" fmla="*/ 0 w 10718806"/>
              <a:gd name="connsiteY479" fmla="*/ 1328965 h 5207650"/>
              <a:gd name="connsiteX480" fmla="*/ 46945 w 10718806"/>
              <a:gd name="connsiteY480" fmla="*/ 1301737 h 5207650"/>
              <a:gd name="connsiteX481" fmla="*/ 0 w 10718806"/>
              <a:gd name="connsiteY481" fmla="*/ 1274509 h 5207650"/>
              <a:gd name="connsiteX482" fmla="*/ 0 w 10718806"/>
              <a:gd name="connsiteY482" fmla="*/ 1271633 h 5207650"/>
              <a:gd name="connsiteX483" fmla="*/ 46945 w 10718806"/>
              <a:gd name="connsiteY483" fmla="*/ 1244405 h 5207650"/>
              <a:gd name="connsiteX484" fmla="*/ 0 w 10718806"/>
              <a:gd name="connsiteY484" fmla="*/ 1217177 h 5207650"/>
              <a:gd name="connsiteX485" fmla="*/ 0 w 10718806"/>
              <a:gd name="connsiteY485" fmla="*/ 1214301 h 5207650"/>
              <a:gd name="connsiteX486" fmla="*/ 46945 w 10718806"/>
              <a:gd name="connsiteY486" fmla="*/ 1187072 h 5207650"/>
              <a:gd name="connsiteX487" fmla="*/ 0 w 10718806"/>
              <a:gd name="connsiteY487" fmla="*/ 1159844 h 5207650"/>
              <a:gd name="connsiteX488" fmla="*/ 0 w 10718806"/>
              <a:gd name="connsiteY488" fmla="*/ 1156968 h 5207650"/>
              <a:gd name="connsiteX489" fmla="*/ 46945 w 10718806"/>
              <a:gd name="connsiteY489" fmla="*/ 1129740 h 5207650"/>
              <a:gd name="connsiteX490" fmla="*/ 0 w 10718806"/>
              <a:gd name="connsiteY490" fmla="*/ 1102512 h 5207650"/>
              <a:gd name="connsiteX491" fmla="*/ 0 w 10718806"/>
              <a:gd name="connsiteY491" fmla="*/ 1099636 h 5207650"/>
              <a:gd name="connsiteX492" fmla="*/ 46945 w 10718806"/>
              <a:gd name="connsiteY492" fmla="*/ 1072408 h 5207650"/>
              <a:gd name="connsiteX493" fmla="*/ 0 w 10718806"/>
              <a:gd name="connsiteY493" fmla="*/ 1045180 h 5207650"/>
              <a:gd name="connsiteX494" fmla="*/ 0 w 10718806"/>
              <a:gd name="connsiteY494" fmla="*/ 1042304 h 5207650"/>
              <a:gd name="connsiteX495" fmla="*/ 46945 w 10718806"/>
              <a:gd name="connsiteY495" fmla="*/ 1015076 h 5207650"/>
              <a:gd name="connsiteX496" fmla="*/ 0 w 10718806"/>
              <a:gd name="connsiteY496" fmla="*/ 987847 h 5207650"/>
              <a:gd name="connsiteX497" fmla="*/ 0 w 10718806"/>
              <a:gd name="connsiteY497" fmla="*/ 984972 h 5207650"/>
              <a:gd name="connsiteX498" fmla="*/ 46945 w 10718806"/>
              <a:gd name="connsiteY498" fmla="*/ 957744 h 5207650"/>
              <a:gd name="connsiteX499" fmla="*/ 0 w 10718806"/>
              <a:gd name="connsiteY499" fmla="*/ 930515 h 5207650"/>
              <a:gd name="connsiteX500" fmla="*/ 0 w 10718806"/>
              <a:gd name="connsiteY500" fmla="*/ 927639 h 5207650"/>
              <a:gd name="connsiteX501" fmla="*/ 46945 w 10718806"/>
              <a:gd name="connsiteY501" fmla="*/ 900412 h 5207650"/>
              <a:gd name="connsiteX502" fmla="*/ 0 w 10718806"/>
              <a:gd name="connsiteY502" fmla="*/ 873183 h 5207650"/>
              <a:gd name="connsiteX503" fmla="*/ 0 w 10718806"/>
              <a:gd name="connsiteY503" fmla="*/ 870307 h 5207650"/>
              <a:gd name="connsiteX504" fmla="*/ 46945 w 10718806"/>
              <a:gd name="connsiteY504" fmla="*/ 843079 h 5207650"/>
              <a:gd name="connsiteX505" fmla="*/ 0 w 10718806"/>
              <a:gd name="connsiteY505" fmla="*/ 815851 h 5207650"/>
              <a:gd name="connsiteX506" fmla="*/ 0 w 10718806"/>
              <a:gd name="connsiteY506" fmla="*/ 812975 h 5207650"/>
              <a:gd name="connsiteX507" fmla="*/ 46945 w 10718806"/>
              <a:gd name="connsiteY507" fmla="*/ 785747 h 5207650"/>
              <a:gd name="connsiteX508" fmla="*/ 0 w 10718806"/>
              <a:gd name="connsiteY508" fmla="*/ 758519 h 5207650"/>
              <a:gd name="connsiteX509" fmla="*/ 0 w 10718806"/>
              <a:gd name="connsiteY509" fmla="*/ 755643 h 5207650"/>
              <a:gd name="connsiteX510" fmla="*/ 46945 w 10718806"/>
              <a:gd name="connsiteY510" fmla="*/ 728415 h 5207650"/>
              <a:gd name="connsiteX511" fmla="*/ 0 w 10718806"/>
              <a:gd name="connsiteY511" fmla="*/ 701187 h 5207650"/>
              <a:gd name="connsiteX512" fmla="*/ 0 w 10718806"/>
              <a:gd name="connsiteY512" fmla="*/ 698311 h 5207650"/>
              <a:gd name="connsiteX513" fmla="*/ 46945 w 10718806"/>
              <a:gd name="connsiteY513" fmla="*/ 671083 h 5207650"/>
              <a:gd name="connsiteX514" fmla="*/ 0 w 10718806"/>
              <a:gd name="connsiteY514" fmla="*/ 643855 h 5207650"/>
              <a:gd name="connsiteX515" fmla="*/ 0 w 10718806"/>
              <a:gd name="connsiteY515" fmla="*/ 640979 h 5207650"/>
              <a:gd name="connsiteX516" fmla="*/ 46945 w 10718806"/>
              <a:gd name="connsiteY516" fmla="*/ 613750 h 5207650"/>
              <a:gd name="connsiteX517" fmla="*/ 0 w 10718806"/>
              <a:gd name="connsiteY517" fmla="*/ 586522 h 5207650"/>
              <a:gd name="connsiteX518" fmla="*/ 0 w 10718806"/>
              <a:gd name="connsiteY518" fmla="*/ 583646 h 5207650"/>
              <a:gd name="connsiteX519" fmla="*/ 46945 w 10718806"/>
              <a:gd name="connsiteY519" fmla="*/ 556418 h 5207650"/>
              <a:gd name="connsiteX520" fmla="*/ 0 w 10718806"/>
              <a:gd name="connsiteY520" fmla="*/ 529190 h 5207650"/>
              <a:gd name="connsiteX521" fmla="*/ 0 w 10718806"/>
              <a:gd name="connsiteY521" fmla="*/ 526314 h 5207650"/>
              <a:gd name="connsiteX522" fmla="*/ 46945 w 10718806"/>
              <a:gd name="connsiteY522" fmla="*/ 499086 h 5207650"/>
              <a:gd name="connsiteX523" fmla="*/ 0 w 10718806"/>
              <a:gd name="connsiteY523" fmla="*/ 471858 h 5207650"/>
              <a:gd name="connsiteX524" fmla="*/ 0 w 10718806"/>
              <a:gd name="connsiteY524" fmla="*/ 468982 h 5207650"/>
              <a:gd name="connsiteX525" fmla="*/ 46945 w 10718806"/>
              <a:gd name="connsiteY525" fmla="*/ 441754 h 5207650"/>
              <a:gd name="connsiteX526" fmla="*/ 0 w 10718806"/>
              <a:gd name="connsiteY526" fmla="*/ 414526 h 5207650"/>
              <a:gd name="connsiteX527" fmla="*/ 0 w 10718806"/>
              <a:gd name="connsiteY527" fmla="*/ 411650 h 5207650"/>
              <a:gd name="connsiteX528" fmla="*/ 46945 w 10718806"/>
              <a:gd name="connsiteY528" fmla="*/ 384422 h 5207650"/>
              <a:gd name="connsiteX529" fmla="*/ 0 w 10718806"/>
              <a:gd name="connsiteY529" fmla="*/ 357194 h 5207650"/>
              <a:gd name="connsiteX530" fmla="*/ 0 w 10718806"/>
              <a:gd name="connsiteY530" fmla="*/ 354318 h 5207650"/>
              <a:gd name="connsiteX531" fmla="*/ 46945 w 10718806"/>
              <a:gd name="connsiteY531" fmla="*/ 327090 h 5207650"/>
              <a:gd name="connsiteX532" fmla="*/ 0 w 10718806"/>
              <a:gd name="connsiteY532" fmla="*/ 299862 h 5207650"/>
              <a:gd name="connsiteX533" fmla="*/ 0 w 10718806"/>
              <a:gd name="connsiteY533" fmla="*/ 296986 h 5207650"/>
              <a:gd name="connsiteX534" fmla="*/ 46945 w 10718806"/>
              <a:gd name="connsiteY534" fmla="*/ 269757 h 5207650"/>
              <a:gd name="connsiteX535" fmla="*/ 0 w 10718806"/>
              <a:gd name="connsiteY535" fmla="*/ 242529 h 5207650"/>
              <a:gd name="connsiteX536" fmla="*/ 0 w 10718806"/>
              <a:gd name="connsiteY536" fmla="*/ 239653 h 5207650"/>
              <a:gd name="connsiteX537" fmla="*/ 46945 w 10718806"/>
              <a:gd name="connsiteY537" fmla="*/ 212425 h 5207650"/>
              <a:gd name="connsiteX538" fmla="*/ 0 w 10718806"/>
              <a:gd name="connsiteY538" fmla="*/ 185197 h 5207650"/>
              <a:gd name="connsiteX539" fmla="*/ 0 w 10718806"/>
              <a:gd name="connsiteY539" fmla="*/ 182321 h 5207650"/>
              <a:gd name="connsiteX540" fmla="*/ 46945 w 10718806"/>
              <a:gd name="connsiteY540" fmla="*/ 155093 h 5207650"/>
              <a:gd name="connsiteX541" fmla="*/ 0 w 10718806"/>
              <a:gd name="connsiteY541" fmla="*/ 127865 h 5207650"/>
              <a:gd name="connsiteX542" fmla="*/ 0 w 10718806"/>
              <a:gd name="connsiteY542" fmla="*/ 124989 h 5207650"/>
              <a:gd name="connsiteX543" fmla="*/ 46945 w 10718806"/>
              <a:gd name="connsiteY543" fmla="*/ 97761 h 5207650"/>
              <a:gd name="connsiteX544" fmla="*/ 0 w 10718806"/>
              <a:gd name="connsiteY544" fmla="*/ 70533 h 5207650"/>
              <a:gd name="connsiteX545" fmla="*/ 0 w 10718806"/>
              <a:gd name="connsiteY545" fmla="*/ 67657 h 5207650"/>
              <a:gd name="connsiteX546" fmla="*/ 46945 w 10718806"/>
              <a:gd name="connsiteY546" fmla="*/ 40429 h 5207650"/>
              <a:gd name="connsiteX547" fmla="*/ 0 w 10718806"/>
              <a:gd name="connsiteY547" fmla="*/ 13201 h 5207650"/>
              <a:gd name="connsiteX548" fmla="*/ 0 w 10718806"/>
              <a:gd name="connsiteY548" fmla="*/ 10325 h 520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10718806" h="5207650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7477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872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85547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21347746">
            <a:off x="-193670" y="1335310"/>
            <a:ext cx="431516" cy="5207651"/>
          </a:xfrm>
          <a:custGeom>
            <a:avLst/>
            <a:gdLst>
              <a:gd name="connsiteX0" fmla="*/ 402811 w 431516"/>
              <a:gd name="connsiteY0" fmla="*/ 0 h 5207651"/>
              <a:gd name="connsiteX1" fmla="*/ 431516 w 431516"/>
              <a:gd name="connsiteY1" fmla="*/ 16649 h 5207651"/>
              <a:gd name="connsiteX2" fmla="*/ 431516 w 431516"/>
              <a:gd name="connsiteY2" fmla="*/ 35799 h 5207651"/>
              <a:gd name="connsiteX3" fmla="*/ 398601 w 431516"/>
              <a:gd name="connsiteY3" fmla="*/ 54890 h 5207651"/>
              <a:gd name="connsiteX4" fmla="*/ 431516 w 431516"/>
              <a:gd name="connsiteY4" fmla="*/ 73982 h 5207651"/>
              <a:gd name="connsiteX5" fmla="*/ 431516 w 431516"/>
              <a:gd name="connsiteY5" fmla="*/ 93132 h 5207651"/>
              <a:gd name="connsiteX6" fmla="*/ 398601 w 431516"/>
              <a:gd name="connsiteY6" fmla="*/ 112223 h 5207651"/>
              <a:gd name="connsiteX7" fmla="*/ 431516 w 431516"/>
              <a:gd name="connsiteY7" fmla="*/ 131314 h 5207651"/>
              <a:gd name="connsiteX8" fmla="*/ 431516 w 431516"/>
              <a:gd name="connsiteY8" fmla="*/ 150464 h 5207651"/>
              <a:gd name="connsiteX9" fmla="*/ 398601 w 431516"/>
              <a:gd name="connsiteY9" fmla="*/ 169555 h 5207651"/>
              <a:gd name="connsiteX10" fmla="*/ 431516 w 431516"/>
              <a:gd name="connsiteY10" fmla="*/ 188646 h 5207651"/>
              <a:gd name="connsiteX11" fmla="*/ 431516 w 431516"/>
              <a:gd name="connsiteY11" fmla="*/ 207796 h 5207651"/>
              <a:gd name="connsiteX12" fmla="*/ 398601 w 431516"/>
              <a:gd name="connsiteY12" fmla="*/ 226887 h 5207651"/>
              <a:gd name="connsiteX13" fmla="*/ 431516 w 431516"/>
              <a:gd name="connsiteY13" fmla="*/ 245978 h 5207651"/>
              <a:gd name="connsiteX14" fmla="*/ 431516 w 431516"/>
              <a:gd name="connsiteY14" fmla="*/ 265128 h 5207651"/>
              <a:gd name="connsiteX15" fmla="*/ 398601 w 431516"/>
              <a:gd name="connsiteY15" fmla="*/ 284219 h 5207651"/>
              <a:gd name="connsiteX16" fmla="*/ 431516 w 431516"/>
              <a:gd name="connsiteY16" fmla="*/ 303310 h 5207651"/>
              <a:gd name="connsiteX17" fmla="*/ 431516 w 431516"/>
              <a:gd name="connsiteY17" fmla="*/ 322460 h 5207651"/>
              <a:gd name="connsiteX18" fmla="*/ 398601 w 431516"/>
              <a:gd name="connsiteY18" fmla="*/ 341551 h 5207651"/>
              <a:gd name="connsiteX19" fmla="*/ 431516 w 431516"/>
              <a:gd name="connsiteY19" fmla="*/ 360642 h 5207651"/>
              <a:gd name="connsiteX20" fmla="*/ 431516 w 431516"/>
              <a:gd name="connsiteY20" fmla="*/ 379792 h 5207651"/>
              <a:gd name="connsiteX21" fmla="*/ 398601 w 431516"/>
              <a:gd name="connsiteY21" fmla="*/ 398883 h 5207651"/>
              <a:gd name="connsiteX22" fmla="*/ 431516 w 431516"/>
              <a:gd name="connsiteY22" fmla="*/ 417975 h 5207651"/>
              <a:gd name="connsiteX23" fmla="*/ 431516 w 431516"/>
              <a:gd name="connsiteY23" fmla="*/ 437125 h 5207651"/>
              <a:gd name="connsiteX24" fmla="*/ 398601 w 431516"/>
              <a:gd name="connsiteY24" fmla="*/ 456216 h 5207651"/>
              <a:gd name="connsiteX25" fmla="*/ 431516 w 431516"/>
              <a:gd name="connsiteY25" fmla="*/ 475307 h 5207651"/>
              <a:gd name="connsiteX26" fmla="*/ 431516 w 431516"/>
              <a:gd name="connsiteY26" fmla="*/ 494457 h 5207651"/>
              <a:gd name="connsiteX27" fmla="*/ 398601 w 431516"/>
              <a:gd name="connsiteY27" fmla="*/ 513548 h 5207651"/>
              <a:gd name="connsiteX28" fmla="*/ 431516 w 431516"/>
              <a:gd name="connsiteY28" fmla="*/ 532639 h 5207651"/>
              <a:gd name="connsiteX29" fmla="*/ 431516 w 431516"/>
              <a:gd name="connsiteY29" fmla="*/ 551789 h 5207651"/>
              <a:gd name="connsiteX30" fmla="*/ 398601 w 431516"/>
              <a:gd name="connsiteY30" fmla="*/ 570880 h 5207651"/>
              <a:gd name="connsiteX31" fmla="*/ 431516 w 431516"/>
              <a:gd name="connsiteY31" fmla="*/ 589971 h 5207651"/>
              <a:gd name="connsiteX32" fmla="*/ 431516 w 431516"/>
              <a:gd name="connsiteY32" fmla="*/ 609121 h 5207651"/>
              <a:gd name="connsiteX33" fmla="*/ 398601 w 431516"/>
              <a:gd name="connsiteY33" fmla="*/ 628212 h 5207651"/>
              <a:gd name="connsiteX34" fmla="*/ 431516 w 431516"/>
              <a:gd name="connsiteY34" fmla="*/ 647303 h 5207651"/>
              <a:gd name="connsiteX35" fmla="*/ 431516 w 431516"/>
              <a:gd name="connsiteY35" fmla="*/ 666454 h 5207651"/>
              <a:gd name="connsiteX36" fmla="*/ 398601 w 431516"/>
              <a:gd name="connsiteY36" fmla="*/ 685545 h 5207651"/>
              <a:gd name="connsiteX37" fmla="*/ 431516 w 431516"/>
              <a:gd name="connsiteY37" fmla="*/ 704635 h 5207651"/>
              <a:gd name="connsiteX38" fmla="*/ 431516 w 431516"/>
              <a:gd name="connsiteY38" fmla="*/ 723786 h 5207651"/>
              <a:gd name="connsiteX39" fmla="*/ 398601 w 431516"/>
              <a:gd name="connsiteY39" fmla="*/ 742877 h 5207651"/>
              <a:gd name="connsiteX40" fmla="*/ 431516 w 431516"/>
              <a:gd name="connsiteY40" fmla="*/ 761967 h 5207651"/>
              <a:gd name="connsiteX41" fmla="*/ 431516 w 431516"/>
              <a:gd name="connsiteY41" fmla="*/ 781118 h 5207651"/>
              <a:gd name="connsiteX42" fmla="*/ 398601 w 431516"/>
              <a:gd name="connsiteY42" fmla="*/ 800209 h 5207651"/>
              <a:gd name="connsiteX43" fmla="*/ 431516 w 431516"/>
              <a:gd name="connsiteY43" fmla="*/ 819300 h 5207651"/>
              <a:gd name="connsiteX44" fmla="*/ 431516 w 431516"/>
              <a:gd name="connsiteY44" fmla="*/ 838451 h 5207651"/>
              <a:gd name="connsiteX45" fmla="*/ 398601 w 431516"/>
              <a:gd name="connsiteY45" fmla="*/ 857541 h 5207651"/>
              <a:gd name="connsiteX46" fmla="*/ 431516 w 431516"/>
              <a:gd name="connsiteY46" fmla="*/ 876632 h 5207651"/>
              <a:gd name="connsiteX47" fmla="*/ 431516 w 431516"/>
              <a:gd name="connsiteY47" fmla="*/ 895782 h 5207651"/>
              <a:gd name="connsiteX48" fmla="*/ 398601 w 431516"/>
              <a:gd name="connsiteY48" fmla="*/ 914873 h 5207651"/>
              <a:gd name="connsiteX49" fmla="*/ 431516 w 431516"/>
              <a:gd name="connsiteY49" fmla="*/ 933964 h 5207651"/>
              <a:gd name="connsiteX50" fmla="*/ 431516 w 431516"/>
              <a:gd name="connsiteY50" fmla="*/ 953114 h 5207651"/>
              <a:gd name="connsiteX51" fmla="*/ 398601 w 431516"/>
              <a:gd name="connsiteY51" fmla="*/ 972205 h 5207651"/>
              <a:gd name="connsiteX52" fmla="*/ 431516 w 431516"/>
              <a:gd name="connsiteY52" fmla="*/ 991297 h 5207651"/>
              <a:gd name="connsiteX53" fmla="*/ 431516 w 431516"/>
              <a:gd name="connsiteY53" fmla="*/ 1010448 h 5207651"/>
              <a:gd name="connsiteX54" fmla="*/ 398601 w 431516"/>
              <a:gd name="connsiteY54" fmla="*/ 1029538 h 5207651"/>
              <a:gd name="connsiteX55" fmla="*/ 431516 w 431516"/>
              <a:gd name="connsiteY55" fmla="*/ 1048629 h 5207651"/>
              <a:gd name="connsiteX56" fmla="*/ 431516 w 431516"/>
              <a:gd name="connsiteY56" fmla="*/ 1067779 h 5207651"/>
              <a:gd name="connsiteX57" fmla="*/ 398601 w 431516"/>
              <a:gd name="connsiteY57" fmla="*/ 1086870 h 5207651"/>
              <a:gd name="connsiteX58" fmla="*/ 431516 w 431516"/>
              <a:gd name="connsiteY58" fmla="*/ 1105961 h 5207651"/>
              <a:gd name="connsiteX59" fmla="*/ 431516 w 431516"/>
              <a:gd name="connsiteY59" fmla="*/ 1125112 h 5207651"/>
              <a:gd name="connsiteX60" fmla="*/ 398601 w 431516"/>
              <a:gd name="connsiteY60" fmla="*/ 1144202 h 5207651"/>
              <a:gd name="connsiteX61" fmla="*/ 431516 w 431516"/>
              <a:gd name="connsiteY61" fmla="*/ 1163293 h 5207651"/>
              <a:gd name="connsiteX62" fmla="*/ 431516 w 431516"/>
              <a:gd name="connsiteY62" fmla="*/ 1182444 h 5207651"/>
              <a:gd name="connsiteX63" fmla="*/ 398601 w 431516"/>
              <a:gd name="connsiteY63" fmla="*/ 1201534 h 5207651"/>
              <a:gd name="connsiteX64" fmla="*/ 431516 w 431516"/>
              <a:gd name="connsiteY64" fmla="*/ 1220625 h 5207651"/>
              <a:gd name="connsiteX65" fmla="*/ 431516 w 431516"/>
              <a:gd name="connsiteY65" fmla="*/ 1239776 h 5207651"/>
              <a:gd name="connsiteX66" fmla="*/ 398601 w 431516"/>
              <a:gd name="connsiteY66" fmla="*/ 1258866 h 5207651"/>
              <a:gd name="connsiteX67" fmla="*/ 431516 w 431516"/>
              <a:gd name="connsiteY67" fmla="*/ 1277957 h 5207651"/>
              <a:gd name="connsiteX68" fmla="*/ 431516 w 431516"/>
              <a:gd name="connsiteY68" fmla="*/ 1297107 h 5207651"/>
              <a:gd name="connsiteX69" fmla="*/ 398601 w 431516"/>
              <a:gd name="connsiteY69" fmla="*/ 1316198 h 5207651"/>
              <a:gd name="connsiteX70" fmla="*/ 431516 w 431516"/>
              <a:gd name="connsiteY70" fmla="*/ 1335289 h 5207651"/>
              <a:gd name="connsiteX71" fmla="*/ 431516 w 431516"/>
              <a:gd name="connsiteY71" fmla="*/ 1354439 h 5207651"/>
              <a:gd name="connsiteX72" fmla="*/ 398601 w 431516"/>
              <a:gd name="connsiteY72" fmla="*/ 1373530 h 5207651"/>
              <a:gd name="connsiteX73" fmla="*/ 431516 w 431516"/>
              <a:gd name="connsiteY73" fmla="*/ 1392622 h 5207651"/>
              <a:gd name="connsiteX74" fmla="*/ 431516 w 431516"/>
              <a:gd name="connsiteY74" fmla="*/ 1411773 h 5207651"/>
              <a:gd name="connsiteX75" fmla="*/ 398601 w 431516"/>
              <a:gd name="connsiteY75" fmla="*/ 1430863 h 5207651"/>
              <a:gd name="connsiteX76" fmla="*/ 431516 w 431516"/>
              <a:gd name="connsiteY76" fmla="*/ 1449954 h 5207651"/>
              <a:gd name="connsiteX77" fmla="*/ 431516 w 431516"/>
              <a:gd name="connsiteY77" fmla="*/ 1469104 h 5207651"/>
              <a:gd name="connsiteX78" fmla="*/ 398601 w 431516"/>
              <a:gd name="connsiteY78" fmla="*/ 1488195 h 5207651"/>
              <a:gd name="connsiteX79" fmla="*/ 431516 w 431516"/>
              <a:gd name="connsiteY79" fmla="*/ 1507286 h 5207651"/>
              <a:gd name="connsiteX80" fmla="*/ 431516 w 431516"/>
              <a:gd name="connsiteY80" fmla="*/ 1526437 h 5207651"/>
              <a:gd name="connsiteX81" fmla="*/ 398601 w 431516"/>
              <a:gd name="connsiteY81" fmla="*/ 1545527 h 5207651"/>
              <a:gd name="connsiteX82" fmla="*/ 431516 w 431516"/>
              <a:gd name="connsiteY82" fmla="*/ 1564618 h 5207651"/>
              <a:gd name="connsiteX83" fmla="*/ 431516 w 431516"/>
              <a:gd name="connsiteY83" fmla="*/ 1583769 h 5207651"/>
              <a:gd name="connsiteX84" fmla="*/ 398601 w 431516"/>
              <a:gd name="connsiteY84" fmla="*/ 1602859 h 5207651"/>
              <a:gd name="connsiteX85" fmla="*/ 431516 w 431516"/>
              <a:gd name="connsiteY85" fmla="*/ 1621951 h 5207651"/>
              <a:gd name="connsiteX86" fmla="*/ 431516 w 431516"/>
              <a:gd name="connsiteY86" fmla="*/ 1641101 h 5207651"/>
              <a:gd name="connsiteX87" fmla="*/ 398601 w 431516"/>
              <a:gd name="connsiteY87" fmla="*/ 1660192 h 5207651"/>
              <a:gd name="connsiteX88" fmla="*/ 431516 w 431516"/>
              <a:gd name="connsiteY88" fmla="*/ 1679283 h 5207651"/>
              <a:gd name="connsiteX89" fmla="*/ 431516 w 431516"/>
              <a:gd name="connsiteY89" fmla="*/ 1698433 h 5207651"/>
              <a:gd name="connsiteX90" fmla="*/ 398601 w 431516"/>
              <a:gd name="connsiteY90" fmla="*/ 1717523 h 5207651"/>
              <a:gd name="connsiteX91" fmla="*/ 431516 w 431516"/>
              <a:gd name="connsiteY91" fmla="*/ 1736615 h 5207651"/>
              <a:gd name="connsiteX92" fmla="*/ 431516 w 431516"/>
              <a:gd name="connsiteY92" fmla="*/ 1755766 h 5207651"/>
              <a:gd name="connsiteX93" fmla="*/ 398601 w 431516"/>
              <a:gd name="connsiteY93" fmla="*/ 1774856 h 5207651"/>
              <a:gd name="connsiteX94" fmla="*/ 431516 w 431516"/>
              <a:gd name="connsiteY94" fmla="*/ 1793947 h 5207651"/>
              <a:gd name="connsiteX95" fmla="*/ 431516 w 431516"/>
              <a:gd name="connsiteY95" fmla="*/ 1813097 h 5207651"/>
              <a:gd name="connsiteX96" fmla="*/ 398601 w 431516"/>
              <a:gd name="connsiteY96" fmla="*/ 1832188 h 5207651"/>
              <a:gd name="connsiteX97" fmla="*/ 431516 w 431516"/>
              <a:gd name="connsiteY97" fmla="*/ 1851279 h 5207651"/>
              <a:gd name="connsiteX98" fmla="*/ 431516 w 431516"/>
              <a:gd name="connsiteY98" fmla="*/ 1870429 h 5207651"/>
              <a:gd name="connsiteX99" fmla="*/ 398601 w 431516"/>
              <a:gd name="connsiteY99" fmla="*/ 1889520 h 5207651"/>
              <a:gd name="connsiteX100" fmla="*/ 431516 w 431516"/>
              <a:gd name="connsiteY100" fmla="*/ 1908611 h 5207651"/>
              <a:gd name="connsiteX101" fmla="*/ 431516 w 431516"/>
              <a:gd name="connsiteY101" fmla="*/ 1927762 h 5207651"/>
              <a:gd name="connsiteX102" fmla="*/ 398601 w 431516"/>
              <a:gd name="connsiteY102" fmla="*/ 1946852 h 5207651"/>
              <a:gd name="connsiteX103" fmla="*/ 431516 w 431516"/>
              <a:gd name="connsiteY103" fmla="*/ 1965944 h 5207651"/>
              <a:gd name="connsiteX104" fmla="*/ 431516 w 431516"/>
              <a:gd name="connsiteY104" fmla="*/ 1985095 h 5207651"/>
              <a:gd name="connsiteX105" fmla="*/ 398601 w 431516"/>
              <a:gd name="connsiteY105" fmla="*/ 2004185 h 5207651"/>
              <a:gd name="connsiteX106" fmla="*/ 431516 w 431516"/>
              <a:gd name="connsiteY106" fmla="*/ 2023276 h 5207651"/>
              <a:gd name="connsiteX107" fmla="*/ 431516 w 431516"/>
              <a:gd name="connsiteY107" fmla="*/ 2042426 h 5207651"/>
              <a:gd name="connsiteX108" fmla="*/ 398601 w 431516"/>
              <a:gd name="connsiteY108" fmla="*/ 2061517 h 5207651"/>
              <a:gd name="connsiteX109" fmla="*/ 431516 w 431516"/>
              <a:gd name="connsiteY109" fmla="*/ 2080608 h 5207651"/>
              <a:gd name="connsiteX110" fmla="*/ 431516 w 431516"/>
              <a:gd name="connsiteY110" fmla="*/ 2099758 h 5207651"/>
              <a:gd name="connsiteX111" fmla="*/ 398601 w 431516"/>
              <a:gd name="connsiteY111" fmla="*/ 2118849 h 5207651"/>
              <a:gd name="connsiteX112" fmla="*/ 431516 w 431516"/>
              <a:gd name="connsiteY112" fmla="*/ 2137940 h 5207651"/>
              <a:gd name="connsiteX113" fmla="*/ 431516 w 431516"/>
              <a:gd name="connsiteY113" fmla="*/ 2161536 h 5207651"/>
              <a:gd name="connsiteX114" fmla="*/ 406265 w 431516"/>
              <a:gd name="connsiteY114" fmla="*/ 2176181 h 5207651"/>
              <a:gd name="connsiteX115" fmla="*/ 431516 w 431516"/>
              <a:gd name="connsiteY115" fmla="*/ 2190827 h 5207651"/>
              <a:gd name="connsiteX116" fmla="*/ 431516 w 431516"/>
              <a:gd name="connsiteY116" fmla="*/ 2218869 h 5207651"/>
              <a:gd name="connsiteX117" fmla="*/ 406265 w 431516"/>
              <a:gd name="connsiteY117" fmla="*/ 2233514 h 5207651"/>
              <a:gd name="connsiteX118" fmla="*/ 431516 w 431516"/>
              <a:gd name="connsiteY118" fmla="*/ 2248159 h 5207651"/>
              <a:gd name="connsiteX119" fmla="*/ 431516 w 431516"/>
              <a:gd name="connsiteY119" fmla="*/ 2276200 h 5207651"/>
              <a:gd name="connsiteX120" fmla="*/ 406265 w 431516"/>
              <a:gd name="connsiteY120" fmla="*/ 2290845 h 5207651"/>
              <a:gd name="connsiteX121" fmla="*/ 431516 w 431516"/>
              <a:gd name="connsiteY121" fmla="*/ 2305491 h 5207651"/>
              <a:gd name="connsiteX122" fmla="*/ 431516 w 431516"/>
              <a:gd name="connsiteY122" fmla="*/ 2333532 h 5207651"/>
              <a:gd name="connsiteX123" fmla="*/ 406265 w 431516"/>
              <a:gd name="connsiteY123" fmla="*/ 2348178 h 5207651"/>
              <a:gd name="connsiteX124" fmla="*/ 431516 w 431516"/>
              <a:gd name="connsiteY124" fmla="*/ 2362824 h 5207651"/>
              <a:gd name="connsiteX125" fmla="*/ 431516 w 431516"/>
              <a:gd name="connsiteY125" fmla="*/ 2390865 h 5207651"/>
              <a:gd name="connsiteX126" fmla="*/ 406265 w 431516"/>
              <a:gd name="connsiteY126" fmla="*/ 2405510 h 5207651"/>
              <a:gd name="connsiteX127" fmla="*/ 431516 w 431516"/>
              <a:gd name="connsiteY127" fmla="*/ 2420156 h 5207651"/>
              <a:gd name="connsiteX128" fmla="*/ 431516 w 431516"/>
              <a:gd name="connsiteY128" fmla="*/ 2448197 h 5207651"/>
              <a:gd name="connsiteX129" fmla="*/ 406265 w 431516"/>
              <a:gd name="connsiteY129" fmla="*/ 2462842 h 5207651"/>
              <a:gd name="connsiteX130" fmla="*/ 431516 w 431516"/>
              <a:gd name="connsiteY130" fmla="*/ 2477488 h 5207651"/>
              <a:gd name="connsiteX131" fmla="*/ 431516 w 431516"/>
              <a:gd name="connsiteY131" fmla="*/ 2505529 h 5207651"/>
              <a:gd name="connsiteX132" fmla="*/ 406265 w 431516"/>
              <a:gd name="connsiteY132" fmla="*/ 2520174 h 5207651"/>
              <a:gd name="connsiteX133" fmla="*/ 431516 w 431516"/>
              <a:gd name="connsiteY133" fmla="*/ 2534820 h 5207651"/>
              <a:gd name="connsiteX134" fmla="*/ 431516 w 431516"/>
              <a:gd name="connsiteY134" fmla="*/ 2562861 h 5207651"/>
              <a:gd name="connsiteX135" fmla="*/ 406265 w 431516"/>
              <a:gd name="connsiteY135" fmla="*/ 2577506 h 5207651"/>
              <a:gd name="connsiteX136" fmla="*/ 431516 w 431516"/>
              <a:gd name="connsiteY136" fmla="*/ 2592152 h 5207651"/>
              <a:gd name="connsiteX137" fmla="*/ 431516 w 431516"/>
              <a:gd name="connsiteY137" fmla="*/ 2620193 h 5207651"/>
              <a:gd name="connsiteX138" fmla="*/ 406265 w 431516"/>
              <a:gd name="connsiteY138" fmla="*/ 2634838 h 5207651"/>
              <a:gd name="connsiteX139" fmla="*/ 431516 w 431516"/>
              <a:gd name="connsiteY139" fmla="*/ 2649484 h 5207651"/>
              <a:gd name="connsiteX140" fmla="*/ 431516 w 431516"/>
              <a:gd name="connsiteY140" fmla="*/ 2677525 h 5207651"/>
              <a:gd name="connsiteX141" fmla="*/ 406265 w 431516"/>
              <a:gd name="connsiteY141" fmla="*/ 2692171 h 5207651"/>
              <a:gd name="connsiteX142" fmla="*/ 431516 w 431516"/>
              <a:gd name="connsiteY142" fmla="*/ 2706817 h 5207651"/>
              <a:gd name="connsiteX143" fmla="*/ 431516 w 431516"/>
              <a:gd name="connsiteY143" fmla="*/ 2734858 h 5207651"/>
              <a:gd name="connsiteX144" fmla="*/ 406265 w 431516"/>
              <a:gd name="connsiteY144" fmla="*/ 2749503 h 5207651"/>
              <a:gd name="connsiteX145" fmla="*/ 431516 w 431516"/>
              <a:gd name="connsiteY145" fmla="*/ 2764149 h 5207651"/>
              <a:gd name="connsiteX146" fmla="*/ 431516 w 431516"/>
              <a:gd name="connsiteY146" fmla="*/ 2792190 h 5207651"/>
              <a:gd name="connsiteX147" fmla="*/ 406265 w 431516"/>
              <a:gd name="connsiteY147" fmla="*/ 2806835 h 5207651"/>
              <a:gd name="connsiteX148" fmla="*/ 431516 w 431516"/>
              <a:gd name="connsiteY148" fmla="*/ 2821481 h 5207651"/>
              <a:gd name="connsiteX149" fmla="*/ 431516 w 431516"/>
              <a:gd name="connsiteY149" fmla="*/ 2849522 h 5207651"/>
              <a:gd name="connsiteX150" fmla="*/ 406265 w 431516"/>
              <a:gd name="connsiteY150" fmla="*/ 2864167 h 5207651"/>
              <a:gd name="connsiteX151" fmla="*/ 431516 w 431516"/>
              <a:gd name="connsiteY151" fmla="*/ 2878813 h 5207651"/>
              <a:gd name="connsiteX152" fmla="*/ 431516 w 431516"/>
              <a:gd name="connsiteY152" fmla="*/ 2906854 h 5207651"/>
              <a:gd name="connsiteX153" fmla="*/ 406265 w 431516"/>
              <a:gd name="connsiteY153" fmla="*/ 2921499 h 5207651"/>
              <a:gd name="connsiteX154" fmla="*/ 431516 w 431516"/>
              <a:gd name="connsiteY154" fmla="*/ 2936145 h 5207651"/>
              <a:gd name="connsiteX155" fmla="*/ 431516 w 431516"/>
              <a:gd name="connsiteY155" fmla="*/ 2964186 h 5207651"/>
              <a:gd name="connsiteX156" fmla="*/ 406265 w 431516"/>
              <a:gd name="connsiteY156" fmla="*/ 2978831 h 5207651"/>
              <a:gd name="connsiteX157" fmla="*/ 431516 w 431516"/>
              <a:gd name="connsiteY157" fmla="*/ 2993478 h 5207651"/>
              <a:gd name="connsiteX158" fmla="*/ 431516 w 431516"/>
              <a:gd name="connsiteY158" fmla="*/ 3021519 h 5207651"/>
              <a:gd name="connsiteX159" fmla="*/ 406265 w 431516"/>
              <a:gd name="connsiteY159" fmla="*/ 3036164 h 5207651"/>
              <a:gd name="connsiteX160" fmla="*/ 431516 w 431516"/>
              <a:gd name="connsiteY160" fmla="*/ 3050810 h 5207651"/>
              <a:gd name="connsiteX161" fmla="*/ 431516 w 431516"/>
              <a:gd name="connsiteY161" fmla="*/ 3078851 h 5207651"/>
              <a:gd name="connsiteX162" fmla="*/ 406265 w 431516"/>
              <a:gd name="connsiteY162" fmla="*/ 3093496 h 5207651"/>
              <a:gd name="connsiteX163" fmla="*/ 431516 w 431516"/>
              <a:gd name="connsiteY163" fmla="*/ 3108142 h 5207651"/>
              <a:gd name="connsiteX164" fmla="*/ 431516 w 431516"/>
              <a:gd name="connsiteY164" fmla="*/ 3136183 h 5207651"/>
              <a:gd name="connsiteX165" fmla="*/ 406265 w 431516"/>
              <a:gd name="connsiteY165" fmla="*/ 3150828 h 5207651"/>
              <a:gd name="connsiteX166" fmla="*/ 431516 w 431516"/>
              <a:gd name="connsiteY166" fmla="*/ 3165474 h 5207651"/>
              <a:gd name="connsiteX167" fmla="*/ 431516 w 431516"/>
              <a:gd name="connsiteY167" fmla="*/ 3193515 h 5207651"/>
              <a:gd name="connsiteX168" fmla="*/ 406265 w 431516"/>
              <a:gd name="connsiteY168" fmla="*/ 3208160 h 5207651"/>
              <a:gd name="connsiteX169" fmla="*/ 431516 w 431516"/>
              <a:gd name="connsiteY169" fmla="*/ 3222806 h 5207651"/>
              <a:gd name="connsiteX170" fmla="*/ 431516 w 431516"/>
              <a:gd name="connsiteY170" fmla="*/ 3250847 h 5207651"/>
              <a:gd name="connsiteX171" fmla="*/ 406265 w 431516"/>
              <a:gd name="connsiteY171" fmla="*/ 3265492 h 5207651"/>
              <a:gd name="connsiteX172" fmla="*/ 431516 w 431516"/>
              <a:gd name="connsiteY172" fmla="*/ 3280138 h 5207651"/>
              <a:gd name="connsiteX173" fmla="*/ 431516 w 431516"/>
              <a:gd name="connsiteY173" fmla="*/ 3308179 h 5207651"/>
              <a:gd name="connsiteX174" fmla="*/ 406265 w 431516"/>
              <a:gd name="connsiteY174" fmla="*/ 3322825 h 5207651"/>
              <a:gd name="connsiteX175" fmla="*/ 431516 w 431516"/>
              <a:gd name="connsiteY175" fmla="*/ 3337471 h 5207651"/>
              <a:gd name="connsiteX176" fmla="*/ 431516 w 431516"/>
              <a:gd name="connsiteY176" fmla="*/ 3365512 h 5207651"/>
              <a:gd name="connsiteX177" fmla="*/ 406265 w 431516"/>
              <a:gd name="connsiteY177" fmla="*/ 3380157 h 5207651"/>
              <a:gd name="connsiteX178" fmla="*/ 431516 w 431516"/>
              <a:gd name="connsiteY178" fmla="*/ 3394803 h 5207651"/>
              <a:gd name="connsiteX179" fmla="*/ 431516 w 431516"/>
              <a:gd name="connsiteY179" fmla="*/ 3422844 h 5207651"/>
              <a:gd name="connsiteX180" fmla="*/ 406265 w 431516"/>
              <a:gd name="connsiteY180" fmla="*/ 3437489 h 5207651"/>
              <a:gd name="connsiteX181" fmla="*/ 431516 w 431516"/>
              <a:gd name="connsiteY181" fmla="*/ 3452135 h 5207651"/>
              <a:gd name="connsiteX182" fmla="*/ 431516 w 431516"/>
              <a:gd name="connsiteY182" fmla="*/ 3480176 h 5207651"/>
              <a:gd name="connsiteX183" fmla="*/ 406265 w 431516"/>
              <a:gd name="connsiteY183" fmla="*/ 3494821 h 5207651"/>
              <a:gd name="connsiteX184" fmla="*/ 431516 w 431516"/>
              <a:gd name="connsiteY184" fmla="*/ 3509467 h 5207651"/>
              <a:gd name="connsiteX185" fmla="*/ 431516 w 431516"/>
              <a:gd name="connsiteY185" fmla="*/ 3537508 h 5207651"/>
              <a:gd name="connsiteX186" fmla="*/ 406265 w 431516"/>
              <a:gd name="connsiteY186" fmla="*/ 3552153 h 5207651"/>
              <a:gd name="connsiteX187" fmla="*/ 431516 w 431516"/>
              <a:gd name="connsiteY187" fmla="*/ 3566799 h 5207651"/>
              <a:gd name="connsiteX188" fmla="*/ 431516 w 431516"/>
              <a:gd name="connsiteY188" fmla="*/ 3594840 h 5207651"/>
              <a:gd name="connsiteX189" fmla="*/ 406265 w 431516"/>
              <a:gd name="connsiteY189" fmla="*/ 3609485 h 5207651"/>
              <a:gd name="connsiteX190" fmla="*/ 431516 w 431516"/>
              <a:gd name="connsiteY190" fmla="*/ 3624131 h 5207651"/>
              <a:gd name="connsiteX191" fmla="*/ 431516 w 431516"/>
              <a:gd name="connsiteY191" fmla="*/ 3652173 h 5207651"/>
              <a:gd name="connsiteX192" fmla="*/ 406265 w 431516"/>
              <a:gd name="connsiteY192" fmla="*/ 3666818 h 5207651"/>
              <a:gd name="connsiteX193" fmla="*/ 431516 w 431516"/>
              <a:gd name="connsiteY193" fmla="*/ 3681464 h 5207651"/>
              <a:gd name="connsiteX194" fmla="*/ 431516 w 431516"/>
              <a:gd name="connsiteY194" fmla="*/ 3709505 h 5207651"/>
              <a:gd name="connsiteX195" fmla="*/ 406265 w 431516"/>
              <a:gd name="connsiteY195" fmla="*/ 3724150 h 5207651"/>
              <a:gd name="connsiteX196" fmla="*/ 431516 w 431516"/>
              <a:gd name="connsiteY196" fmla="*/ 3738796 h 5207651"/>
              <a:gd name="connsiteX197" fmla="*/ 431516 w 431516"/>
              <a:gd name="connsiteY197" fmla="*/ 3766837 h 5207651"/>
              <a:gd name="connsiteX198" fmla="*/ 406265 w 431516"/>
              <a:gd name="connsiteY198" fmla="*/ 3781482 h 5207651"/>
              <a:gd name="connsiteX199" fmla="*/ 431516 w 431516"/>
              <a:gd name="connsiteY199" fmla="*/ 3796128 h 5207651"/>
              <a:gd name="connsiteX200" fmla="*/ 431516 w 431516"/>
              <a:gd name="connsiteY200" fmla="*/ 3824169 h 5207651"/>
              <a:gd name="connsiteX201" fmla="*/ 406265 w 431516"/>
              <a:gd name="connsiteY201" fmla="*/ 3838814 h 5207651"/>
              <a:gd name="connsiteX202" fmla="*/ 431516 w 431516"/>
              <a:gd name="connsiteY202" fmla="*/ 3853460 h 5207651"/>
              <a:gd name="connsiteX203" fmla="*/ 431516 w 431516"/>
              <a:gd name="connsiteY203" fmla="*/ 3881501 h 5207651"/>
              <a:gd name="connsiteX204" fmla="*/ 406265 w 431516"/>
              <a:gd name="connsiteY204" fmla="*/ 3896146 h 5207651"/>
              <a:gd name="connsiteX205" fmla="*/ 431516 w 431516"/>
              <a:gd name="connsiteY205" fmla="*/ 3910792 h 5207651"/>
              <a:gd name="connsiteX206" fmla="*/ 431516 w 431516"/>
              <a:gd name="connsiteY206" fmla="*/ 3938833 h 5207651"/>
              <a:gd name="connsiteX207" fmla="*/ 406265 w 431516"/>
              <a:gd name="connsiteY207" fmla="*/ 3953479 h 5207651"/>
              <a:gd name="connsiteX208" fmla="*/ 431516 w 431516"/>
              <a:gd name="connsiteY208" fmla="*/ 3968125 h 5207651"/>
              <a:gd name="connsiteX209" fmla="*/ 431516 w 431516"/>
              <a:gd name="connsiteY209" fmla="*/ 3996166 h 5207651"/>
              <a:gd name="connsiteX210" fmla="*/ 406265 w 431516"/>
              <a:gd name="connsiteY210" fmla="*/ 4010811 h 5207651"/>
              <a:gd name="connsiteX211" fmla="*/ 431516 w 431516"/>
              <a:gd name="connsiteY211" fmla="*/ 4025457 h 5207651"/>
              <a:gd name="connsiteX212" fmla="*/ 431516 w 431516"/>
              <a:gd name="connsiteY212" fmla="*/ 4053498 h 5207651"/>
              <a:gd name="connsiteX213" fmla="*/ 406265 w 431516"/>
              <a:gd name="connsiteY213" fmla="*/ 4068143 h 5207651"/>
              <a:gd name="connsiteX214" fmla="*/ 431516 w 431516"/>
              <a:gd name="connsiteY214" fmla="*/ 4082789 h 5207651"/>
              <a:gd name="connsiteX215" fmla="*/ 431516 w 431516"/>
              <a:gd name="connsiteY215" fmla="*/ 4110830 h 5207651"/>
              <a:gd name="connsiteX216" fmla="*/ 406265 w 431516"/>
              <a:gd name="connsiteY216" fmla="*/ 4125475 h 5207651"/>
              <a:gd name="connsiteX217" fmla="*/ 431516 w 431516"/>
              <a:gd name="connsiteY217" fmla="*/ 4140121 h 5207651"/>
              <a:gd name="connsiteX218" fmla="*/ 431516 w 431516"/>
              <a:gd name="connsiteY218" fmla="*/ 4168162 h 5207651"/>
              <a:gd name="connsiteX219" fmla="*/ 406265 w 431516"/>
              <a:gd name="connsiteY219" fmla="*/ 4182807 h 5207651"/>
              <a:gd name="connsiteX220" fmla="*/ 431516 w 431516"/>
              <a:gd name="connsiteY220" fmla="*/ 4197453 h 5207651"/>
              <a:gd name="connsiteX221" fmla="*/ 431516 w 431516"/>
              <a:gd name="connsiteY221" fmla="*/ 4225494 h 5207651"/>
              <a:gd name="connsiteX222" fmla="*/ 406265 w 431516"/>
              <a:gd name="connsiteY222" fmla="*/ 4240139 h 5207651"/>
              <a:gd name="connsiteX223" fmla="*/ 431516 w 431516"/>
              <a:gd name="connsiteY223" fmla="*/ 4254785 h 5207651"/>
              <a:gd name="connsiteX224" fmla="*/ 431516 w 431516"/>
              <a:gd name="connsiteY224" fmla="*/ 4282827 h 5207651"/>
              <a:gd name="connsiteX225" fmla="*/ 406265 w 431516"/>
              <a:gd name="connsiteY225" fmla="*/ 4297472 h 5207651"/>
              <a:gd name="connsiteX226" fmla="*/ 431516 w 431516"/>
              <a:gd name="connsiteY226" fmla="*/ 4312118 h 5207651"/>
              <a:gd name="connsiteX227" fmla="*/ 431516 w 431516"/>
              <a:gd name="connsiteY227" fmla="*/ 4340159 h 5207651"/>
              <a:gd name="connsiteX228" fmla="*/ 406265 w 431516"/>
              <a:gd name="connsiteY228" fmla="*/ 4354804 h 5207651"/>
              <a:gd name="connsiteX229" fmla="*/ 431516 w 431516"/>
              <a:gd name="connsiteY229" fmla="*/ 4369450 h 5207651"/>
              <a:gd name="connsiteX230" fmla="*/ 431516 w 431516"/>
              <a:gd name="connsiteY230" fmla="*/ 4397491 h 5207651"/>
              <a:gd name="connsiteX231" fmla="*/ 406265 w 431516"/>
              <a:gd name="connsiteY231" fmla="*/ 4412136 h 5207651"/>
              <a:gd name="connsiteX232" fmla="*/ 431516 w 431516"/>
              <a:gd name="connsiteY232" fmla="*/ 4426782 h 5207651"/>
              <a:gd name="connsiteX233" fmla="*/ 431516 w 431516"/>
              <a:gd name="connsiteY233" fmla="*/ 4454823 h 5207651"/>
              <a:gd name="connsiteX234" fmla="*/ 406265 w 431516"/>
              <a:gd name="connsiteY234" fmla="*/ 4469468 h 5207651"/>
              <a:gd name="connsiteX235" fmla="*/ 431516 w 431516"/>
              <a:gd name="connsiteY235" fmla="*/ 4484114 h 5207651"/>
              <a:gd name="connsiteX236" fmla="*/ 431516 w 431516"/>
              <a:gd name="connsiteY236" fmla="*/ 4512155 h 5207651"/>
              <a:gd name="connsiteX237" fmla="*/ 406265 w 431516"/>
              <a:gd name="connsiteY237" fmla="*/ 4526800 h 5207651"/>
              <a:gd name="connsiteX238" fmla="*/ 431516 w 431516"/>
              <a:gd name="connsiteY238" fmla="*/ 4541446 h 5207651"/>
              <a:gd name="connsiteX239" fmla="*/ 431516 w 431516"/>
              <a:gd name="connsiteY239" fmla="*/ 4569488 h 5207651"/>
              <a:gd name="connsiteX240" fmla="*/ 406265 w 431516"/>
              <a:gd name="connsiteY240" fmla="*/ 4584133 h 5207651"/>
              <a:gd name="connsiteX241" fmla="*/ 431516 w 431516"/>
              <a:gd name="connsiteY241" fmla="*/ 4598779 h 5207651"/>
              <a:gd name="connsiteX242" fmla="*/ 431516 w 431516"/>
              <a:gd name="connsiteY242" fmla="*/ 4626820 h 5207651"/>
              <a:gd name="connsiteX243" fmla="*/ 406265 w 431516"/>
              <a:gd name="connsiteY243" fmla="*/ 4641465 h 5207651"/>
              <a:gd name="connsiteX244" fmla="*/ 431516 w 431516"/>
              <a:gd name="connsiteY244" fmla="*/ 4656111 h 5207651"/>
              <a:gd name="connsiteX245" fmla="*/ 431516 w 431516"/>
              <a:gd name="connsiteY245" fmla="*/ 4679758 h 5207651"/>
              <a:gd name="connsiteX246" fmla="*/ 398689 w 431516"/>
              <a:gd name="connsiteY246" fmla="*/ 4698797 h 5207651"/>
              <a:gd name="connsiteX247" fmla="*/ 431516 w 431516"/>
              <a:gd name="connsiteY247" fmla="*/ 4717838 h 5207651"/>
              <a:gd name="connsiteX248" fmla="*/ 431516 w 431516"/>
              <a:gd name="connsiteY248" fmla="*/ 4737091 h 5207651"/>
              <a:gd name="connsiteX249" fmla="*/ 398689 w 431516"/>
              <a:gd name="connsiteY249" fmla="*/ 4756131 h 5207651"/>
              <a:gd name="connsiteX250" fmla="*/ 431516 w 431516"/>
              <a:gd name="connsiteY250" fmla="*/ 4775170 h 5207651"/>
              <a:gd name="connsiteX251" fmla="*/ 431516 w 431516"/>
              <a:gd name="connsiteY251" fmla="*/ 4794423 h 5207651"/>
              <a:gd name="connsiteX252" fmla="*/ 398689 w 431516"/>
              <a:gd name="connsiteY252" fmla="*/ 4813462 h 5207651"/>
              <a:gd name="connsiteX253" fmla="*/ 431516 w 431516"/>
              <a:gd name="connsiteY253" fmla="*/ 4832502 h 5207651"/>
              <a:gd name="connsiteX254" fmla="*/ 431516 w 431516"/>
              <a:gd name="connsiteY254" fmla="*/ 4851755 h 5207651"/>
              <a:gd name="connsiteX255" fmla="*/ 398689 w 431516"/>
              <a:gd name="connsiteY255" fmla="*/ 4870794 h 5207651"/>
              <a:gd name="connsiteX256" fmla="*/ 431516 w 431516"/>
              <a:gd name="connsiteY256" fmla="*/ 4889834 h 5207651"/>
              <a:gd name="connsiteX257" fmla="*/ 431516 w 431516"/>
              <a:gd name="connsiteY257" fmla="*/ 4909087 h 5207651"/>
              <a:gd name="connsiteX258" fmla="*/ 398689 w 431516"/>
              <a:gd name="connsiteY258" fmla="*/ 4928126 h 5207651"/>
              <a:gd name="connsiteX259" fmla="*/ 431516 w 431516"/>
              <a:gd name="connsiteY259" fmla="*/ 4947166 h 5207651"/>
              <a:gd name="connsiteX260" fmla="*/ 431516 w 431516"/>
              <a:gd name="connsiteY260" fmla="*/ 4966419 h 5207651"/>
              <a:gd name="connsiteX261" fmla="*/ 398689 w 431516"/>
              <a:gd name="connsiteY261" fmla="*/ 4985458 h 5207651"/>
              <a:gd name="connsiteX262" fmla="*/ 431516 w 431516"/>
              <a:gd name="connsiteY262" fmla="*/ 5004498 h 5207651"/>
              <a:gd name="connsiteX263" fmla="*/ 431516 w 431516"/>
              <a:gd name="connsiteY263" fmla="*/ 5023751 h 5207651"/>
              <a:gd name="connsiteX264" fmla="*/ 398689 w 431516"/>
              <a:gd name="connsiteY264" fmla="*/ 5042790 h 5207651"/>
              <a:gd name="connsiteX265" fmla="*/ 431516 w 431516"/>
              <a:gd name="connsiteY265" fmla="*/ 5061831 h 5207651"/>
              <a:gd name="connsiteX266" fmla="*/ 431516 w 431516"/>
              <a:gd name="connsiteY266" fmla="*/ 5081084 h 5207651"/>
              <a:gd name="connsiteX267" fmla="*/ 398689 w 431516"/>
              <a:gd name="connsiteY267" fmla="*/ 5100123 h 5207651"/>
              <a:gd name="connsiteX268" fmla="*/ 431516 w 431516"/>
              <a:gd name="connsiteY268" fmla="*/ 5119163 h 5207651"/>
              <a:gd name="connsiteX269" fmla="*/ 431516 w 431516"/>
              <a:gd name="connsiteY269" fmla="*/ 5138416 h 5207651"/>
              <a:gd name="connsiteX270" fmla="*/ 398689 w 431516"/>
              <a:gd name="connsiteY270" fmla="*/ 5157455 h 5207651"/>
              <a:gd name="connsiteX271" fmla="*/ 431516 w 431516"/>
              <a:gd name="connsiteY271" fmla="*/ 5176495 h 5207651"/>
              <a:gd name="connsiteX272" fmla="*/ 431516 w 431516"/>
              <a:gd name="connsiteY272" fmla="*/ 5195748 h 5207651"/>
              <a:gd name="connsiteX273" fmla="*/ 410994 w 431516"/>
              <a:gd name="connsiteY273" fmla="*/ 5207650 h 5207651"/>
              <a:gd name="connsiteX274" fmla="*/ 0 w 431516"/>
              <a:gd name="connsiteY274" fmla="*/ 5207651 h 5207651"/>
              <a:gd name="connsiteX275" fmla="*/ 382813 w 431516"/>
              <a:gd name="connsiteY275" fmla="*/ 0 h 52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431516" h="5207651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94787" y="1826559"/>
            <a:ext cx="4693920" cy="4484593"/>
            <a:chOff x="1246197" y="1422866"/>
            <a:chExt cx="4693920" cy="36473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197" y="1422866"/>
              <a:ext cx="4610100" cy="22193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197" y="3613867"/>
              <a:ext cx="4693920" cy="1456373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1374772" y="1484377"/>
            <a:ext cx="467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python</a:t>
            </a:r>
            <a:r>
              <a:rPr lang="ko-KR" altLang="en-US" sz="1600" dirty="0" smtClean="0"/>
              <a:t>으로 데이터 파일을 기록하고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로 읽기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4917" y="3229817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// point 1 : </a:t>
            </a:r>
            <a:r>
              <a:rPr lang="ko-KR" altLang="en-US" sz="900" dirty="0" smtClean="0"/>
              <a:t>예외 처리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4231340" y="5793723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// point 2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6168737" y="1484377"/>
            <a:ext cx="5521239" cy="4952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/>
              <a:t>Point 2</a:t>
            </a:r>
          </a:p>
          <a:p>
            <a:pPr algn="just"/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dirty="0" err="1" smtClean="0"/>
              <a:t>StringPair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레코드로 기록한다</a:t>
            </a:r>
            <a:r>
              <a:rPr lang="en-US" altLang="ko-KR" dirty="0" smtClean="0"/>
              <a:t>.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에이브로</a:t>
            </a:r>
            <a:r>
              <a:rPr lang="ko-KR" altLang="en-US" dirty="0" smtClean="0"/>
              <a:t> 레코드를 사전으로 표현</a:t>
            </a:r>
            <a:endParaRPr lang="en-US" altLang="ko-KR" dirty="0" smtClean="0"/>
          </a:p>
          <a:p>
            <a:pPr marL="285750" indent="-285750" algn="just">
              <a:buFontTx/>
              <a:buChar char="-"/>
            </a:pPr>
            <a:r>
              <a:rPr lang="ko-KR" altLang="en-US" dirty="0" smtClean="0"/>
              <a:t>파일에서 스키마를 읽는 것 같지만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안에서 </a:t>
            </a:r>
            <a:r>
              <a:rPr lang="ko-KR" altLang="en-US" dirty="0" err="1" smtClean="0"/>
              <a:t>에이브로</a:t>
            </a:r>
            <a:r>
              <a:rPr lang="ko-KR" altLang="en-US" dirty="0" smtClean="0"/>
              <a:t> 스키마를 내장했다는 점을 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4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1199" y="482276"/>
            <a:ext cx="1021114" cy="1028535"/>
            <a:chOff x="534057" y="281519"/>
            <a:chExt cx="1671895" cy="1684045"/>
          </a:xfrm>
        </p:grpSpPr>
        <p:sp>
          <p:nvSpPr>
            <p:cNvPr id="42" name="타원 41"/>
            <p:cNvSpPr/>
            <p:nvPr/>
          </p:nvSpPr>
          <p:spPr>
            <a:xfrm rot="3702166">
              <a:off x="566753" y="659910"/>
              <a:ext cx="1457608" cy="1153700"/>
            </a:xfrm>
            <a:prstGeom prst="ellips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 rot="20849481">
              <a:off x="575836" y="495115"/>
              <a:ext cx="1184036" cy="105294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4057" y="523155"/>
              <a:ext cx="1052945" cy="1052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2916" y="865874"/>
              <a:ext cx="367506" cy="367506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  <a:effectLst>
              <a:innerShdw dist="1143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723978">
              <a:off x="1151599" y="466684"/>
              <a:ext cx="1054353" cy="172269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65279" y="281519"/>
              <a:ext cx="1041665" cy="250871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21573" y="326230"/>
            <a:ext cx="10618002" cy="44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12.4.1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파이썬</a:t>
            </a:r>
            <a:r>
              <a:rPr lang="ko-KR" altLang="en-US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API</a:t>
            </a:r>
            <a:endParaRPr lang="en-US" altLang="ko-KR" sz="2400" kern="0" dirty="0">
              <a:solidFill>
                <a:srgbClr val="54659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924579" y="470004"/>
            <a:ext cx="440767" cy="15322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6214" y="934274"/>
            <a:ext cx="28568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120769" y="1326500"/>
            <a:ext cx="10718806" cy="5207650"/>
          </a:xfrm>
          <a:custGeom>
            <a:avLst/>
            <a:gdLst>
              <a:gd name="connsiteX0" fmla="*/ 17802 w 10718806"/>
              <a:gd name="connsiteY0" fmla="*/ 0 h 5207650"/>
              <a:gd name="connsiteX1" fmla="*/ 10690101 w 10718806"/>
              <a:gd name="connsiteY1" fmla="*/ 0 h 5207650"/>
              <a:gd name="connsiteX2" fmla="*/ 10718806 w 10718806"/>
              <a:gd name="connsiteY2" fmla="*/ 16649 h 5207650"/>
              <a:gd name="connsiteX3" fmla="*/ 10718806 w 10718806"/>
              <a:gd name="connsiteY3" fmla="*/ 35799 h 5207650"/>
              <a:gd name="connsiteX4" fmla="*/ 10685891 w 10718806"/>
              <a:gd name="connsiteY4" fmla="*/ 54890 h 5207650"/>
              <a:gd name="connsiteX5" fmla="*/ 10718806 w 10718806"/>
              <a:gd name="connsiteY5" fmla="*/ 73982 h 5207650"/>
              <a:gd name="connsiteX6" fmla="*/ 10718806 w 10718806"/>
              <a:gd name="connsiteY6" fmla="*/ 93132 h 5207650"/>
              <a:gd name="connsiteX7" fmla="*/ 10685891 w 10718806"/>
              <a:gd name="connsiteY7" fmla="*/ 112223 h 5207650"/>
              <a:gd name="connsiteX8" fmla="*/ 10718806 w 10718806"/>
              <a:gd name="connsiteY8" fmla="*/ 131314 h 5207650"/>
              <a:gd name="connsiteX9" fmla="*/ 10718806 w 10718806"/>
              <a:gd name="connsiteY9" fmla="*/ 150464 h 5207650"/>
              <a:gd name="connsiteX10" fmla="*/ 10685891 w 10718806"/>
              <a:gd name="connsiteY10" fmla="*/ 169555 h 5207650"/>
              <a:gd name="connsiteX11" fmla="*/ 10718806 w 10718806"/>
              <a:gd name="connsiteY11" fmla="*/ 188646 h 5207650"/>
              <a:gd name="connsiteX12" fmla="*/ 10718806 w 10718806"/>
              <a:gd name="connsiteY12" fmla="*/ 207796 h 5207650"/>
              <a:gd name="connsiteX13" fmla="*/ 10685891 w 10718806"/>
              <a:gd name="connsiteY13" fmla="*/ 226887 h 5207650"/>
              <a:gd name="connsiteX14" fmla="*/ 10718806 w 10718806"/>
              <a:gd name="connsiteY14" fmla="*/ 245978 h 5207650"/>
              <a:gd name="connsiteX15" fmla="*/ 10718806 w 10718806"/>
              <a:gd name="connsiteY15" fmla="*/ 265128 h 5207650"/>
              <a:gd name="connsiteX16" fmla="*/ 10685891 w 10718806"/>
              <a:gd name="connsiteY16" fmla="*/ 284219 h 5207650"/>
              <a:gd name="connsiteX17" fmla="*/ 10718806 w 10718806"/>
              <a:gd name="connsiteY17" fmla="*/ 303310 h 5207650"/>
              <a:gd name="connsiteX18" fmla="*/ 10718806 w 10718806"/>
              <a:gd name="connsiteY18" fmla="*/ 322460 h 5207650"/>
              <a:gd name="connsiteX19" fmla="*/ 10685891 w 10718806"/>
              <a:gd name="connsiteY19" fmla="*/ 341551 h 5207650"/>
              <a:gd name="connsiteX20" fmla="*/ 10718806 w 10718806"/>
              <a:gd name="connsiteY20" fmla="*/ 360642 h 5207650"/>
              <a:gd name="connsiteX21" fmla="*/ 10718806 w 10718806"/>
              <a:gd name="connsiteY21" fmla="*/ 379792 h 5207650"/>
              <a:gd name="connsiteX22" fmla="*/ 10685891 w 10718806"/>
              <a:gd name="connsiteY22" fmla="*/ 398883 h 5207650"/>
              <a:gd name="connsiteX23" fmla="*/ 10718806 w 10718806"/>
              <a:gd name="connsiteY23" fmla="*/ 417975 h 5207650"/>
              <a:gd name="connsiteX24" fmla="*/ 10718806 w 10718806"/>
              <a:gd name="connsiteY24" fmla="*/ 437125 h 5207650"/>
              <a:gd name="connsiteX25" fmla="*/ 10685891 w 10718806"/>
              <a:gd name="connsiteY25" fmla="*/ 456216 h 5207650"/>
              <a:gd name="connsiteX26" fmla="*/ 10718806 w 10718806"/>
              <a:gd name="connsiteY26" fmla="*/ 475307 h 5207650"/>
              <a:gd name="connsiteX27" fmla="*/ 10718806 w 10718806"/>
              <a:gd name="connsiteY27" fmla="*/ 494457 h 5207650"/>
              <a:gd name="connsiteX28" fmla="*/ 10685891 w 10718806"/>
              <a:gd name="connsiteY28" fmla="*/ 513548 h 5207650"/>
              <a:gd name="connsiteX29" fmla="*/ 10718806 w 10718806"/>
              <a:gd name="connsiteY29" fmla="*/ 532639 h 5207650"/>
              <a:gd name="connsiteX30" fmla="*/ 10718806 w 10718806"/>
              <a:gd name="connsiteY30" fmla="*/ 551789 h 5207650"/>
              <a:gd name="connsiteX31" fmla="*/ 10685891 w 10718806"/>
              <a:gd name="connsiteY31" fmla="*/ 570880 h 5207650"/>
              <a:gd name="connsiteX32" fmla="*/ 10718806 w 10718806"/>
              <a:gd name="connsiteY32" fmla="*/ 589971 h 5207650"/>
              <a:gd name="connsiteX33" fmla="*/ 10718806 w 10718806"/>
              <a:gd name="connsiteY33" fmla="*/ 609121 h 5207650"/>
              <a:gd name="connsiteX34" fmla="*/ 10685891 w 10718806"/>
              <a:gd name="connsiteY34" fmla="*/ 628212 h 5207650"/>
              <a:gd name="connsiteX35" fmla="*/ 10718806 w 10718806"/>
              <a:gd name="connsiteY35" fmla="*/ 647303 h 5207650"/>
              <a:gd name="connsiteX36" fmla="*/ 10718806 w 10718806"/>
              <a:gd name="connsiteY36" fmla="*/ 666454 h 5207650"/>
              <a:gd name="connsiteX37" fmla="*/ 10685891 w 10718806"/>
              <a:gd name="connsiteY37" fmla="*/ 685545 h 5207650"/>
              <a:gd name="connsiteX38" fmla="*/ 10718806 w 10718806"/>
              <a:gd name="connsiteY38" fmla="*/ 704635 h 5207650"/>
              <a:gd name="connsiteX39" fmla="*/ 10718806 w 10718806"/>
              <a:gd name="connsiteY39" fmla="*/ 723786 h 5207650"/>
              <a:gd name="connsiteX40" fmla="*/ 10685891 w 10718806"/>
              <a:gd name="connsiteY40" fmla="*/ 742877 h 5207650"/>
              <a:gd name="connsiteX41" fmla="*/ 10718806 w 10718806"/>
              <a:gd name="connsiteY41" fmla="*/ 761967 h 5207650"/>
              <a:gd name="connsiteX42" fmla="*/ 10718806 w 10718806"/>
              <a:gd name="connsiteY42" fmla="*/ 781118 h 5207650"/>
              <a:gd name="connsiteX43" fmla="*/ 10685891 w 10718806"/>
              <a:gd name="connsiteY43" fmla="*/ 800209 h 5207650"/>
              <a:gd name="connsiteX44" fmla="*/ 10718806 w 10718806"/>
              <a:gd name="connsiteY44" fmla="*/ 819300 h 5207650"/>
              <a:gd name="connsiteX45" fmla="*/ 10718806 w 10718806"/>
              <a:gd name="connsiteY45" fmla="*/ 838451 h 5207650"/>
              <a:gd name="connsiteX46" fmla="*/ 10685891 w 10718806"/>
              <a:gd name="connsiteY46" fmla="*/ 857541 h 5207650"/>
              <a:gd name="connsiteX47" fmla="*/ 10718806 w 10718806"/>
              <a:gd name="connsiteY47" fmla="*/ 876632 h 5207650"/>
              <a:gd name="connsiteX48" fmla="*/ 10718806 w 10718806"/>
              <a:gd name="connsiteY48" fmla="*/ 895782 h 5207650"/>
              <a:gd name="connsiteX49" fmla="*/ 10685891 w 10718806"/>
              <a:gd name="connsiteY49" fmla="*/ 914873 h 5207650"/>
              <a:gd name="connsiteX50" fmla="*/ 10718806 w 10718806"/>
              <a:gd name="connsiteY50" fmla="*/ 933964 h 5207650"/>
              <a:gd name="connsiteX51" fmla="*/ 10718806 w 10718806"/>
              <a:gd name="connsiteY51" fmla="*/ 953114 h 5207650"/>
              <a:gd name="connsiteX52" fmla="*/ 10685891 w 10718806"/>
              <a:gd name="connsiteY52" fmla="*/ 972205 h 5207650"/>
              <a:gd name="connsiteX53" fmla="*/ 10718806 w 10718806"/>
              <a:gd name="connsiteY53" fmla="*/ 991297 h 5207650"/>
              <a:gd name="connsiteX54" fmla="*/ 10718806 w 10718806"/>
              <a:gd name="connsiteY54" fmla="*/ 1010448 h 5207650"/>
              <a:gd name="connsiteX55" fmla="*/ 10685891 w 10718806"/>
              <a:gd name="connsiteY55" fmla="*/ 1029538 h 5207650"/>
              <a:gd name="connsiteX56" fmla="*/ 10718806 w 10718806"/>
              <a:gd name="connsiteY56" fmla="*/ 1048629 h 5207650"/>
              <a:gd name="connsiteX57" fmla="*/ 10718806 w 10718806"/>
              <a:gd name="connsiteY57" fmla="*/ 1067779 h 5207650"/>
              <a:gd name="connsiteX58" fmla="*/ 10685891 w 10718806"/>
              <a:gd name="connsiteY58" fmla="*/ 1086870 h 5207650"/>
              <a:gd name="connsiteX59" fmla="*/ 10718806 w 10718806"/>
              <a:gd name="connsiteY59" fmla="*/ 1105961 h 5207650"/>
              <a:gd name="connsiteX60" fmla="*/ 10718806 w 10718806"/>
              <a:gd name="connsiteY60" fmla="*/ 1125112 h 5207650"/>
              <a:gd name="connsiteX61" fmla="*/ 10685891 w 10718806"/>
              <a:gd name="connsiteY61" fmla="*/ 1144202 h 5207650"/>
              <a:gd name="connsiteX62" fmla="*/ 10718806 w 10718806"/>
              <a:gd name="connsiteY62" fmla="*/ 1163293 h 5207650"/>
              <a:gd name="connsiteX63" fmla="*/ 10718806 w 10718806"/>
              <a:gd name="connsiteY63" fmla="*/ 1182444 h 5207650"/>
              <a:gd name="connsiteX64" fmla="*/ 10685891 w 10718806"/>
              <a:gd name="connsiteY64" fmla="*/ 1201534 h 5207650"/>
              <a:gd name="connsiteX65" fmla="*/ 10718806 w 10718806"/>
              <a:gd name="connsiteY65" fmla="*/ 1220625 h 5207650"/>
              <a:gd name="connsiteX66" fmla="*/ 10718806 w 10718806"/>
              <a:gd name="connsiteY66" fmla="*/ 1239776 h 5207650"/>
              <a:gd name="connsiteX67" fmla="*/ 10685891 w 10718806"/>
              <a:gd name="connsiteY67" fmla="*/ 1258866 h 5207650"/>
              <a:gd name="connsiteX68" fmla="*/ 10718806 w 10718806"/>
              <a:gd name="connsiteY68" fmla="*/ 1277957 h 5207650"/>
              <a:gd name="connsiteX69" fmla="*/ 10718806 w 10718806"/>
              <a:gd name="connsiteY69" fmla="*/ 1297107 h 5207650"/>
              <a:gd name="connsiteX70" fmla="*/ 10685891 w 10718806"/>
              <a:gd name="connsiteY70" fmla="*/ 1316198 h 5207650"/>
              <a:gd name="connsiteX71" fmla="*/ 10718806 w 10718806"/>
              <a:gd name="connsiteY71" fmla="*/ 1335289 h 5207650"/>
              <a:gd name="connsiteX72" fmla="*/ 10718806 w 10718806"/>
              <a:gd name="connsiteY72" fmla="*/ 1354439 h 5207650"/>
              <a:gd name="connsiteX73" fmla="*/ 10685891 w 10718806"/>
              <a:gd name="connsiteY73" fmla="*/ 1373530 h 5207650"/>
              <a:gd name="connsiteX74" fmla="*/ 10718806 w 10718806"/>
              <a:gd name="connsiteY74" fmla="*/ 1392622 h 5207650"/>
              <a:gd name="connsiteX75" fmla="*/ 10718806 w 10718806"/>
              <a:gd name="connsiteY75" fmla="*/ 1411773 h 5207650"/>
              <a:gd name="connsiteX76" fmla="*/ 10685891 w 10718806"/>
              <a:gd name="connsiteY76" fmla="*/ 1430863 h 5207650"/>
              <a:gd name="connsiteX77" fmla="*/ 10718806 w 10718806"/>
              <a:gd name="connsiteY77" fmla="*/ 1449954 h 5207650"/>
              <a:gd name="connsiteX78" fmla="*/ 10718806 w 10718806"/>
              <a:gd name="connsiteY78" fmla="*/ 1469104 h 5207650"/>
              <a:gd name="connsiteX79" fmla="*/ 10685891 w 10718806"/>
              <a:gd name="connsiteY79" fmla="*/ 1488195 h 5207650"/>
              <a:gd name="connsiteX80" fmla="*/ 10718806 w 10718806"/>
              <a:gd name="connsiteY80" fmla="*/ 1507286 h 5207650"/>
              <a:gd name="connsiteX81" fmla="*/ 10718806 w 10718806"/>
              <a:gd name="connsiteY81" fmla="*/ 1526437 h 5207650"/>
              <a:gd name="connsiteX82" fmla="*/ 10685891 w 10718806"/>
              <a:gd name="connsiteY82" fmla="*/ 1545527 h 5207650"/>
              <a:gd name="connsiteX83" fmla="*/ 10718806 w 10718806"/>
              <a:gd name="connsiteY83" fmla="*/ 1564618 h 5207650"/>
              <a:gd name="connsiteX84" fmla="*/ 10718806 w 10718806"/>
              <a:gd name="connsiteY84" fmla="*/ 1583769 h 5207650"/>
              <a:gd name="connsiteX85" fmla="*/ 10685891 w 10718806"/>
              <a:gd name="connsiteY85" fmla="*/ 1602859 h 5207650"/>
              <a:gd name="connsiteX86" fmla="*/ 10718806 w 10718806"/>
              <a:gd name="connsiteY86" fmla="*/ 1621951 h 5207650"/>
              <a:gd name="connsiteX87" fmla="*/ 10718806 w 10718806"/>
              <a:gd name="connsiteY87" fmla="*/ 1641101 h 5207650"/>
              <a:gd name="connsiteX88" fmla="*/ 10685891 w 10718806"/>
              <a:gd name="connsiteY88" fmla="*/ 1660192 h 5207650"/>
              <a:gd name="connsiteX89" fmla="*/ 10718806 w 10718806"/>
              <a:gd name="connsiteY89" fmla="*/ 1679283 h 5207650"/>
              <a:gd name="connsiteX90" fmla="*/ 10718806 w 10718806"/>
              <a:gd name="connsiteY90" fmla="*/ 1698433 h 5207650"/>
              <a:gd name="connsiteX91" fmla="*/ 10685891 w 10718806"/>
              <a:gd name="connsiteY91" fmla="*/ 1717523 h 5207650"/>
              <a:gd name="connsiteX92" fmla="*/ 10718806 w 10718806"/>
              <a:gd name="connsiteY92" fmla="*/ 1736615 h 5207650"/>
              <a:gd name="connsiteX93" fmla="*/ 10718806 w 10718806"/>
              <a:gd name="connsiteY93" fmla="*/ 1755766 h 5207650"/>
              <a:gd name="connsiteX94" fmla="*/ 10685891 w 10718806"/>
              <a:gd name="connsiteY94" fmla="*/ 1774856 h 5207650"/>
              <a:gd name="connsiteX95" fmla="*/ 10718806 w 10718806"/>
              <a:gd name="connsiteY95" fmla="*/ 1793947 h 5207650"/>
              <a:gd name="connsiteX96" fmla="*/ 10718806 w 10718806"/>
              <a:gd name="connsiteY96" fmla="*/ 1813097 h 5207650"/>
              <a:gd name="connsiteX97" fmla="*/ 10685891 w 10718806"/>
              <a:gd name="connsiteY97" fmla="*/ 1832188 h 5207650"/>
              <a:gd name="connsiteX98" fmla="*/ 10718806 w 10718806"/>
              <a:gd name="connsiteY98" fmla="*/ 1851279 h 5207650"/>
              <a:gd name="connsiteX99" fmla="*/ 10718806 w 10718806"/>
              <a:gd name="connsiteY99" fmla="*/ 1870429 h 5207650"/>
              <a:gd name="connsiteX100" fmla="*/ 10685891 w 10718806"/>
              <a:gd name="connsiteY100" fmla="*/ 1889520 h 5207650"/>
              <a:gd name="connsiteX101" fmla="*/ 10718806 w 10718806"/>
              <a:gd name="connsiteY101" fmla="*/ 1908611 h 5207650"/>
              <a:gd name="connsiteX102" fmla="*/ 10718806 w 10718806"/>
              <a:gd name="connsiteY102" fmla="*/ 1927762 h 5207650"/>
              <a:gd name="connsiteX103" fmla="*/ 10685891 w 10718806"/>
              <a:gd name="connsiteY103" fmla="*/ 1946852 h 5207650"/>
              <a:gd name="connsiteX104" fmla="*/ 10718806 w 10718806"/>
              <a:gd name="connsiteY104" fmla="*/ 1965944 h 5207650"/>
              <a:gd name="connsiteX105" fmla="*/ 10718806 w 10718806"/>
              <a:gd name="connsiteY105" fmla="*/ 1985095 h 5207650"/>
              <a:gd name="connsiteX106" fmla="*/ 10685891 w 10718806"/>
              <a:gd name="connsiteY106" fmla="*/ 2004185 h 5207650"/>
              <a:gd name="connsiteX107" fmla="*/ 10718806 w 10718806"/>
              <a:gd name="connsiteY107" fmla="*/ 2023276 h 5207650"/>
              <a:gd name="connsiteX108" fmla="*/ 10718806 w 10718806"/>
              <a:gd name="connsiteY108" fmla="*/ 2042426 h 5207650"/>
              <a:gd name="connsiteX109" fmla="*/ 10685891 w 10718806"/>
              <a:gd name="connsiteY109" fmla="*/ 2061517 h 5207650"/>
              <a:gd name="connsiteX110" fmla="*/ 10718806 w 10718806"/>
              <a:gd name="connsiteY110" fmla="*/ 2080608 h 5207650"/>
              <a:gd name="connsiteX111" fmla="*/ 10718806 w 10718806"/>
              <a:gd name="connsiteY111" fmla="*/ 2099758 h 5207650"/>
              <a:gd name="connsiteX112" fmla="*/ 10685891 w 10718806"/>
              <a:gd name="connsiteY112" fmla="*/ 2118849 h 5207650"/>
              <a:gd name="connsiteX113" fmla="*/ 10718806 w 10718806"/>
              <a:gd name="connsiteY113" fmla="*/ 2137940 h 5207650"/>
              <a:gd name="connsiteX114" fmla="*/ 10718806 w 10718806"/>
              <a:gd name="connsiteY114" fmla="*/ 2161536 h 5207650"/>
              <a:gd name="connsiteX115" fmla="*/ 10693555 w 10718806"/>
              <a:gd name="connsiteY115" fmla="*/ 2176181 h 5207650"/>
              <a:gd name="connsiteX116" fmla="*/ 10718806 w 10718806"/>
              <a:gd name="connsiteY116" fmla="*/ 2190827 h 5207650"/>
              <a:gd name="connsiteX117" fmla="*/ 10718806 w 10718806"/>
              <a:gd name="connsiteY117" fmla="*/ 2218869 h 5207650"/>
              <a:gd name="connsiteX118" fmla="*/ 10693555 w 10718806"/>
              <a:gd name="connsiteY118" fmla="*/ 2233514 h 5207650"/>
              <a:gd name="connsiteX119" fmla="*/ 10718806 w 10718806"/>
              <a:gd name="connsiteY119" fmla="*/ 2248159 h 5207650"/>
              <a:gd name="connsiteX120" fmla="*/ 10718806 w 10718806"/>
              <a:gd name="connsiteY120" fmla="*/ 2276200 h 5207650"/>
              <a:gd name="connsiteX121" fmla="*/ 10693555 w 10718806"/>
              <a:gd name="connsiteY121" fmla="*/ 2290845 h 5207650"/>
              <a:gd name="connsiteX122" fmla="*/ 10718806 w 10718806"/>
              <a:gd name="connsiteY122" fmla="*/ 2305491 h 5207650"/>
              <a:gd name="connsiteX123" fmla="*/ 10718806 w 10718806"/>
              <a:gd name="connsiteY123" fmla="*/ 2333532 h 5207650"/>
              <a:gd name="connsiteX124" fmla="*/ 10693555 w 10718806"/>
              <a:gd name="connsiteY124" fmla="*/ 2348178 h 5207650"/>
              <a:gd name="connsiteX125" fmla="*/ 10718806 w 10718806"/>
              <a:gd name="connsiteY125" fmla="*/ 2362824 h 5207650"/>
              <a:gd name="connsiteX126" fmla="*/ 10718806 w 10718806"/>
              <a:gd name="connsiteY126" fmla="*/ 2390865 h 5207650"/>
              <a:gd name="connsiteX127" fmla="*/ 10693555 w 10718806"/>
              <a:gd name="connsiteY127" fmla="*/ 2405510 h 5207650"/>
              <a:gd name="connsiteX128" fmla="*/ 10718806 w 10718806"/>
              <a:gd name="connsiteY128" fmla="*/ 2420156 h 5207650"/>
              <a:gd name="connsiteX129" fmla="*/ 10718806 w 10718806"/>
              <a:gd name="connsiteY129" fmla="*/ 2448197 h 5207650"/>
              <a:gd name="connsiteX130" fmla="*/ 10693555 w 10718806"/>
              <a:gd name="connsiteY130" fmla="*/ 2462842 h 5207650"/>
              <a:gd name="connsiteX131" fmla="*/ 10718806 w 10718806"/>
              <a:gd name="connsiteY131" fmla="*/ 2477488 h 5207650"/>
              <a:gd name="connsiteX132" fmla="*/ 10718806 w 10718806"/>
              <a:gd name="connsiteY132" fmla="*/ 2505529 h 5207650"/>
              <a:gd name="connsiteX133" fmla="*/ 10693555 w 10718806"/>
              <a:gd name="connsiteY133" fmla="*/ 2520174 h 5207650"/>
              <a:gd name="connsiteX134" fmla="*/ 10718806 w 10718806"/>
              <a:gd name="connsiteY134" fmla="*/ 2534820 h 5207650"/>
              <a:gd name="connsiteX135" fmla="*/ 10718806 w 10718806"/>
              <a:gd name="connsiteY135" fmla="*/ 2562861 h 5207650"/>
              <a:gd name="connsiteX136" fmla="*/ 10693555 w 10718806"/>
              <a:gd name="connsiteY136" fmla="*/ 2577506 h 5207650"/>
              <a:gd name="connsiteX137" fmla="*/ 10718806 w 10718806"/>
              <a:gd name="connsiteY137" fmla="*/ 2592152 h 5207650"/>
              <a:gd name="connsiteX138" fmla="*/ 10718806 w 10718806"/>
              <a:gd name="connsiteY138" fmla="*/ 2620193 h 5207650"/>
              <a:gd name="connsiteX139" fmla="*/ 10693555 w 10718806"/>
              <a:gd name="connsiteY139" fmla="*/ 2634838 h 5207650"/>
              <a:gd name="connsiteX140" fmla="*/ 10718806 w 10718806"/>
              <a:gd name="connsiteY140" fmla="*/ 2649484 h 5207650"/>
              <a:gd name="connsiteX141" fmla="*/ 10718806 w 10718806"/>
              <a:gd name="connsiteY141" fmla="*/ 2677525 h 5207650"/>
              <a:gd name="connsiteX142" fmla="*/ 10693555 w 10718806"/>
              <a:gd name="connsiteY142" fmla="*/ 2692171 h 5207650"/>
              <a:gd name="connsiteX143" fmla="*/ 10718806 w 10718806"/>
              <a:gd name="connsiteY143" fmla="*/ 2706817 h 5207650"/>
              <a:gd name="connsiteX144" fmla="*/ 10718806 w 10718806"/>
              <a:gd name="connsiteY144" fmla="*/ 2734858 h 5207650"/>
              <a:gd name="connsiteX145" fmla="*/ 10693555 w 10718806"/>
              <a:gd name="connsiteY145" fmla="*/ 2749503 h 5207650"/>
              <a:gd name="connsiteX146" fmla="*/ 10718806 w 10718806"/>
              <a:gd name="connsiteY146" fmla="*/ 2764149 h 5207650"/>
              <a:gd name="connsiteX147" fmla="*/ 10718806 w 10718806"/>
              <a:gd name="connsiteY147" fmla="*/ 2792190 h 5207650"/>
              <a:gd name="connsiteX148" fmla="*/ 10693555 w 10718806"/>
              <a:gd name="connsiteY148" fmla="*/ 2806835 h 5207650"/>
              <a:gd name="connsiteX149" fmla="*/ 10718806 w 10718806"/>
              <a:gd name="connsiteY149" fmla="*/ 2821481 h 5207650"/>
              <a:gd name="connsiteX150" fmla="*/ 10718806 w 10718806"/>
              <a:gd name="connsiteY150" fmla="*/ 2849522 h 5207650"/>
              <a:gd name="connsiteX151" fmla="*/ 10693555 w 10718806"/>
              <a:gd name="connsiteY151" fmla="*/ 2864167 h 5207650"/>
              <a:gd name="connsiteX152" fmla="*/ 10718806 w 10718806"/>
              <a:gd name="connsiteY152" fmla="*/ 2878813 h 5207650"/>
              <a:gd name="connsiteX153" fmla="*/ 10718806 w 10718806"/>
              <a:gd name="connsiteY153" fmla="*/ 2906854 h 5207650"/>
              <a:gd name="connsiteX154" fmla="*/ 10693555 w 10718806"/>
              <a:gd name="connsiteY154" fmla="*/ 2921499 h 5207650"/>
              <a:gd name="connsiteX155" fmla="*/ 10718806 w 10718806"/>
              <a:gd name="connsiteY155" fmla="*/ 2936145 h 5207650"/>
              <a:gd name="connsiteX156" fmla="*/ 10718806 w 10718806"/>
              <a:gd name="connsiteY156" fmla="*/ 2964186 h 5207650"/>
              <a:gd name="connsiteX157" fmla="*/ 10693555 w 10718806"/>
              <a:gd name="connsiteY157" fmla="*/ 2978831 h 5207650"/>
              <a:gd name="connsiteX158" fmla="*/ 10718806 w 10718806"/>
              <a:gd name="connsiteY158" fmla="*/ 2993478 h 5207650"/>
              <a:gd name="connsiteX159" fmla="*/ 10718806 w 10718806"/>
              <a:gd name="connsiteY159" fmla="*/ 3021519 h 5207650"/>
              <a:gd name="connsiteX160" fmla="*/ 10693555 w 10718806"/>
              <a:gd name="connsiteY160" fmla="*/ 3036164 h 5207650"/>
              <a:gd name="connsiteX161" fmla="*/ 10718806 w 10718806"/>
              <a:gd name="connsiteY161" fmla="*/ 3050810 h 5207650"/>
              <a:gd name="connsiteX162" fmla="*/ 10718806 w 10718806"/>
              <a:gd name="connsiteY162" fmla="*/ 3078851 h 5207650"/>
              <a:gd name="connsiteX163" fmla="*/ 10693555 w 10718806"/>
              <a:gd name="connsiteY163" fmla="*/ 3093496 h 5207650"/>
              <a:gd name="connsiteX164" fmla="*/ 10718806 w 10718806"/>
              <a:gd name="connsiteY164" fmla="*/ 3108142 h 5207650"/>
              <a:gd name="connsiteX165" fmla="*/ 10718806 w 10718806"/>
              <a:gd name="connsiteY165" fmla="*/ 3136183 h 5207650"/>
              <a:gd name="connsiteX166" fmla="*/ 10693555 w 10718806"/>
              <a:gd name="connsiteY166" fmla="*/ 3150828 h 5207650"/>
              <a:gd name="connsiteX167" fmla="*/ 10718806 w 10718806"/>
              <a:gd name="connsiteY167" fmla="*/ 3165474 h 5207650"/>
              <a:gd name="connsiteX168" fmla="*/ 10718806 w 10718806"/>
              <a:gd name="connsiteY168" fmla="*/ 3193515 h 5207650"/>
              <a:gd name="connsiteX169" fmla="*/ 10693555 w 10718806"/>
              <a:gd name="connsiteY169" fmla="*/ 3208160 h 5207650"/>
              <a:gd name="connsiteX170" fmla="*/ 10718806 w 10718806"/>
              <a:gd name="connsiteY170" fmla="*/ 3222806 h 5207650"/>
              <a:gd name="connsiteX171" fmla="*/ 10718806 w 10718806"/>
              <a:gd name="connsiteY171" fmla="*/ 3250847 h 5207650"/>
              <a:gd name="connsiteX172" fmla="*/ 10693555 w 10718806"/>
              <a:gd name="connsiteY172" fmla="*/ 3265492 h 5207650"/>
              <a:gd name="connsiteX173" fmla="*/ 10718806 w 10718806"/>
              <a:gd name="connsiteY173" fmla="*/ 3280138 h 5207650"/>
              <a:gd name="connsiteX174" fmla="*/ 10718806 w 10718806"/>
              <a:gd name="connsiteY174" fmla="*/ 3308179 h 5207650"/>
              <a:gd name="connsiteX175" fmla="*/ 10693555 w 10718806"/>
              <a:gd name="connsiteY175" fmla="*/ 3322825 h 5207650"/>
              <a:gd name="connsiteX176" fmla="*/ 10718806 w 10718806"/>
              <a:gd name="connsiteY176" fmla="*/ 3337471 h 5207650"/>
              <a:gd name="connsiteX177" fmla="*/ 10718806 w 10718806"/>
              <a:gd name="connsiteY177" fmla="*/ 3365512 h 5207650"/>
              <a:gd name="connsiteX178" fmla="*/ 10693555 w 10718806"/>
              <a:gd name="connsiteY178" fmla="*/ 3380157 h 5207650"/>
              <a:gd name="connsiteX179" fmla="*/ 10718806 w 10718806"/>
              <a:gd name="connsiteY179" fmla="*/ 3394803 h 5207650"/>
              <a:gd name="connsiteX180" fmla="*/ 10718806 w 10718806"/>
              <a:gd name="connsiteY180" fmla="*/ 3422844 h 5207650"/>
              <a:gd name="connsiteX181" fmla="*/ 10693555 w 10718806"/>
              <a:gd name="connsiteY181" fmla="*/ 3437489 h 5207650"/>
              <a:gd name="connsiteX182" fmla="*/ 10718806 w 10718806"/>
              <a:gd name="connsiteY182" fmla="*/ 3452135 h 5207650"/>
              <a:gd name="connsiteX183" fmla="*/ 10718806 w 10718806"/>
              <a:gd name="connsiteY183" fmla="*/ 3480176 h 5207650"/>
              <a:gd name="connsiteX184" fmla="*/ 10693555 w 10718806"/>
              <a:gd name="connsiteY184" fmla="*/ 3494821 h 5207650"/>
              <a:gd name="connsiteX185" fmla="*/ 10718806 w 10718806"/>
              <a:gd name="connsiteY185" fmla="*/ 3509467 h 5207650"/>
              <a:gd name="connsiteX186" fmla="*/ 10718806 w 10718806"/>
              <a:gd name="connsiteY186" fmla="*/ 3537508 h 5207650"/>
              <a:gd name="connsiteX187" fmla="*/ 10693555 w 10718806"/>
              <a:gd name="connsiteY187" fmla="*/ 3552153 h 5207650"/>
              <a:gd name="connsiteX188" fmla="*/ 10718806 w 10718806"/>
              <a:gd name="connsiteY188" fmla="*/ 3566799 h 5207650"/>
              <a:gd name="connsiteX189" fmla="*/ 10718806 w 10718806"/>
              <a:gd name="connsiteY189" fmla="*/ 3594840 h 5207650"/>
              <a:gd name="connsiteX190" fmla="*/ 10693555 w 10718806"/>
              <a:gd name="connsiteY190" fmla="*/ 3609485 h 5207650"/>
              <a:gd name="connsiteX191" fmla="*/ 10718806 w 10718806"/>
              <a:gd name="connsiteY191" fmla="*/ 3624131 h 5207650"/>
              <a:gd name="connsiteX192" fmla="*/ 10718806 w 10718806"/>
              <a:gd name="connsiteY192" fmla="*/ 3652173 h 5207650"/>
              <a:gd name="connsiteX193" fmla="*/ 10693555 w 10718806"/>
              <a:gd name="connsiteY193" fmla="*/ 3666818 h 5207650"/>
              <a:gd name="connsiteX194" fmla="*/ 10718806 w 10718806"/>
              <a:gd name="connsiteY194" fmla="*/ 3681464 h 5207650"/>
              <a:gd name="connsiteX195" fmla="*/ 10718806 w 10718806"/>
              <a:gd name="connsiteY195" fmla="*/ 3709505 h 5207650"/>
              <a:gd name="connsiteX196" fmla="*/ 10693555 w 10718806"/>
              <a:gd name="connsiteY196" fmla="*/ 3724150 h 5207650"/>
              <a:gd name="connsiteX197" fmla="*/ 10718806 w 10718806"/>
              <a:gd name="connsiteY197" fmla="*/ 3738796 h 5207650"/>
              <a:gd name="connsiteX198" fmla="*/ 10718806 w 10718806"/>
              <a:gd name="connsiteY198" fmla="*/ 3766837 h 5207650"/>
              <a:gd name="connsiteX199" fmla="*/ 10693555 w 10718806"/>
              <a:gd name="connsiteY199" fmla="*/ 3781482 h 5207650"/>
              <a:gd name="connsiteX200" fmla="*/ 10718806 w 10718806"/>
              <a:gd name="connsiteY200" fmla="*/ 3796128 h 5207650"/>
              <a:gd name="connsiteX201" fmla="*/ 10718806 w 10718806"/>
              <a:gd name="connsiteY201" fmla="*/ 3824169 h 5207650"/>
              <a:gd name="connsiteX202" fmla="*/ 10693555 w 10718806"/>
              <a:gd name="connsiteY202" fmla="*/ 3838814 h 5207650"/>
              <a:gd name="connsiteX203" fmla="*/ 10718806 w 10718806"/>
              <a:gd name="connsiteY203" fmla="*/ 3853460 h 5207650"/>
              <a:gd name="connsiteX204" fmla="*/ 10718806 w 10718806"/>
              <a:gd name="connsiteY204" fmla="*/ 3881501 h 5207650"/>
              <a:gd name="connsiteX205" fmla="*/ 10693555 w 10718806"/>
              <a:gd name="connsiteY205" fmla="*/ 3896146 h 5207650"/>
              <a:gd name="connsiteX206" fmla="*/ 10718806 w 10718806"/>
              <a:gd name="connsiteY206" fmla="*/ 3910792 h 5207650"/>
              <a:gd name="connsiteX207" fmla="*/ 10718806 w 10718806"/>
              <a:gd name="connsiteY207" fmla="*/ 3938833 h 5207650"/>
              <a:gd name="connsiteX208" fmla="*/ 10693555 w 10718806"/>
              <a:gd name="connsiteY208" fmla="*/ 3953479 h 5207650"/>
              <a:gd name="connsiteX209" fmla="*/ 10718806 w 10718806"/>
              <a:gd name="connsiteY209" fmla="*/ 3968125 h 5207650"/>
              <a:gd name="connsiteX210" fmla="*/ 10718806 w 10718806"/>
              <a:gd name="connsiteY210" fmla="*/ 3996166 h 5207650"/>
              <a:gd name="connsiteX211" fmla="*/ 10693555 w 10718806"/>
              <a:gd name="connsiteY211" fmla="*/ 4010811 h 5207650"/>
              <a:gd name="connsiteX212" fmla="*/ 10718806 w 10718806"/>
              <a:gd name="connsiteY212" fmla="*/ 4025457 h 5207650"/>
              <a:gd name="connsiteX213" fmla="*/ 10718806 w 10718806"/>
              <a:gd name="connsiteY213" fmla="*/ 4053498 h 5207650"/>
              <a:gd name="connsiteX214" fmla="*/ 10693555 w 10718806"/>
              <a:gd name="connsiteY214" fmla="*/ 4068143 h 5207650"/>
              <a:gd name="connsiteX215" fmla="*/ 10718806 w 10718806"/>
              <a:gd name="connsiteY215" fmla="*/ 4082789 h 5207650"/>
              <a:gd name="connsiteX216" fmla="*/ 10718806 w 10718806"/>
              <a:gd name="connsiteY216" fmla="*/ 4110830 h 5207650"/>
              <a:gd name="connsiteX217" fmla="*/ 10693555 w 10718806"/>
              <a:gd name="connsiteY217" fmla="*/ 4125475 h 5207650"/>
              <a:gd name="connsiteX218" fmla="*/ 10718806 w 10718806"/>
              <a:gd name="connsiteY218" fmla="*/ 4140121 h 5207650"/>
              <a:gd name="connsiteX219" fmla="*/ 10718806 w 10718806"/>
              <a:gd name="connsiteY219" fmla="*/ 4168162 h 5207650"/>
              <a:gd name="connsiteX220" fmla="*/ 10693555 w 10718806"/>
              <a:gd name="connsiteY220" fmla="*/ 4182807 h 5207650"/>
              <a:gd name="connsiteX221" fmla="*/ 10718806 w 10718806"/>
              <a:gd name="connsiteY221" fmla="*/ 4197453 h 5207650"/>
              <a:gd name="connsiteX222" fmla="*/ 10718806 w 10718806"/>
              <a:gd name="connsiteY222" fmla="*/ 4225494 h 5207650"/>
              <a:gd name="connsiteX223" fmla="*/ 10693555 w 10718806"/>
              <a:gd name="connsiteY223" fmla="*/ 4240139 h 5207650"/>
              <a:gd name="connsiteX224" fmla="*/ 10718806 w 10718806"/>
              <a:gd name="connsiteY224" fmla="*/ 4254785 h 5207650"/>
              <a:gd name="connsiteX225" fmla="*/ 10718806 w 10718806"/>
              <a:gd name="connsiteY225" fmla="*/ 4282827 h 5207650"/>
              <a:gd name="connsiteX226" fmla="*/ 10693555 w 10718806"/>
              <a:gd name="connsiteY226" fmla="*/ 4297472 h 5207650"/>
              <a:gd name="connsiteX227" fmla="*/ 10718806 w 10718806"/>
              <a:gd name="connsiteY227" fmla="*/ 4312118 h 5207650"/>
              <a:gd name="connsiteX228" fmla="*/ 10718806 w 10718806"/>
              <a:gd name="connsiteY228" fmla="*/ 4340159 h 5207650"/>
              <a:gd name="connsiteX229" fmla="*/ 10693555 w 10718806"/>
              <a:gd name="connsiteY229" fmla="*/ 4354804 h 5207650"/>
              <a:gd name="connsiteX230" fmla="*/ 10718806 w 10718806"/>
              <a:gd name="connsiteY230" fmla="*/ 4369450 h 5207650"/>
              <a:gd name="connsiteX231" fmla="*/ 10718806 w 10718806"/>
              <a:gd name="connsiteY231" fmla="*/ 4397491 h 5207650"/>
              <a:gd name="connsiteX232" fmla="*/ 10693555 w 10718806"/>
              <a:gd name="connsiteY232" fmla="*/ 4412136 h 5207650"/>
              <a:gd name="connsiteX233" fmla="*/ 10718806 w 10718806"/>
              <a:gd name="connsiteY233" fmla="*/ 4426782 h 5207650"/>
              <a:gd name="connsiteX234" fmla="*/ 10718806 w 10718806"/>
              <a:gd name="connsiteY234" fmla="*/ 4454823 h 5207650"/>
              <a:gd name="connsiteX235" fmla="*/ 10693555 w 10718806"/>
              <a:gd name="connsiteY235" fmla="*/ 4469468 h 5207650"/>
              <a:gd name="connsiteX236" fmla="*/ 10718806 w 10718806"/>
              <a:gd name="connsiteY236" fmla="*/ 4484114 h 5207650"/>
              <a:gd name="connsiteX237" fmla="*/ 10718806 w 10718806"/>
              <a:gd name="connsiteY237" fmla="*/ 4512155 h 5207650"/>
              <a:gd name="connsiteX238" fmla="*/ 10693555 w 10718806"/>
              <a:gd name="connsiteY238" fmla="*/ 4526800 h 5207650"/>
              <a:gd name="connsiteX239" fmla="*/ 10718806 w 10718806"/>
              <a:gd name="connsiteY239" fmla="*/ 4541446 h 5207650"/>
              <a:gd name="connsiteX240" fmla="*/ 10718806 w 10718806"/>
              <a:gd name="connsiteY240" fmla="*/ 4569488 h 5207650"/>
              <a:gd name="connsiteX241" fmla="*/ 10693555 w 10718806"/>
              <a:gd name="connsiteY241" fmla="*/ 4584133 h 5207650"/>
              <a:gd name="connsiteX242" fmla="*/ 10718806 w 10718806"/>
              <a:gd name="connsiteY242" fmla="*/ 4598779 h 5207650"/>
              <a:gd name="connsiteX243" fmla="*/ 10718806 w 10718806"/>
              <a:gd name="connsiteY243" fmla="*/ 4626820 h 5207650"/>
              <a:gd name="connsiteX244" fmla="*/ 10693555 w 10718806"/>
              <a:gd name="connsiteY244" fmla="*/ 4641465 h 5207650"/>
              <a:gd name="connsiteX245" fmla="*/ 10718806 w 10718806"/>
              <a:gd name="connsiteY245" fmla="*/ 4656111 h 5207650"/>
              <a:gd name="connsiteX246" fmla="*/ 10718806 w 10718806"/>
              <a:gd name="connsiteY246" fmla="*/ 4679758 h 5207650"/>
              <a:gd name="connsiteX247" fmla="*/ 10685979 w 10718806"/>
              <a:gd name="connsiteY247" fmla="*/ 4698797 h 5207650"/>
              <a:gd name="connsiteX248" fmla="*/ 10718806 w 10718806"/>
              <a:gd name="connsiteY248" fmla="*/ 4717838 h 5207650"/>
              <a:gd name="connsiteX249" fmla="*/ 10718806 w 10718806"/>
              <a:gd name="connsiteY249" fmla="*/ 4737091 h 5207650"/>
              <a:gd name="connsiteX250" fmla="*/ 10685979 w 10718806"/>
              <a:gd name="connsiteY250" fmla="*/ 4756131 h 5207650"/>
              <a:gd name="connsiteX251" fmla="*/ 10718806 w 10718806"/>
              <a:gd name="connsiteY251" fmla="*/ 4775170 h 5207650"/>
              <a:gd name="connsiteX252" fmla="*/ 10718806 w 10718806"/>
              <a:gd name="connsiteY252" fmla="*/ 4794423 h 5207650"/>
              <a:gd name="connsiteX253" fmla="*/ 10685979 w 10718806"/>
              <a:gd name="connsiteY253" fmla="*/ 4813462 h 5207650"/>
              <a:gd name="connsiteX254" fmla="*/ 10718806 w 10718806"/>
              <a:gd name="connsiteY254" fmla="*/ 4832502 h 5207650"/>
              <a:gd name="connsiteX255" fmla="*/ 10718806 w 10718806"/>
              <a:gd name="connsiteY255" fmla="*/ 4851755 h 5207650"/>
              <a:gd name="connsiteX256" fmla="*/ 10685979 w 10718806"/>
              <a:gd name="connsiteY256" fmla="*/ 4870794 h 5207650"/>
              <a:gd name="connsiteX257" fmla="*/ 10718806 w 10718806"/>
              <a:gd name="connsiteY257" fmla="*/ 4889834 h 5207650"/>
              <a:gd name="connsiteX258" fmla="*/ 10718806 w 10718806"/>
              <a:gd name="connsiteY258" fmla="*/ 4909087 h 5207650"/>
              <a:gd name="connsiteX259" fmla="*/ 10685979 w 10718806"/>
              <a:gd name="connsiteY259" fmla="*/ 4928126 h 5207650"/>
              <a:gd name="connsiteX260" fmla="*/ 10718806 w 10718806"/>
              <a:gd name="connsiteY260" fmla="*/ 4947166 h 5207650"/>
              <a:gd name="connsiteX261" fmla="*/ 10718806 w 10718806"/>
              <a:gd name="connsiteY261" fmla="*/ 4966419 h 5207650"/>
              <a:gd name="connsiteX262" fmla="*/ 10685979 w 10718806"/>
              <a:gd name="connsiteY262" fmla="*/ 4985458 h 5207650"/>
              <a:gd name="connsiteX263" fmla="*/ 10718806 w 10718806"/>
              <a:gd name="connsiteY263" fmla="*/ 5004498 h 5207650"/>
              <a:gd name="connsiteX264" fmla="*/ 10718806 w 10718806"/>
              <a:gd name="connsiteY264" fmla="*/ 5023751 h 5207650"/>
              <a:gd name="connsiteX265" fmla="*/ 10685979 w 10718806"/>
              <a:gd name="connsiteY265" fmla="*/ 5042790 h 5207650"/>
              <a:gd name="connsiteX266" fmla="*/ 10718806 w 10718806"/>
              <a:gd name="connsiteY266" fmla="*/ 5061831 h 5207650"/>
              <a:gd name="connsiteX267" fmla="*/ 10718806 w 10718806"/>
              <a:gd name="connsiteY267" fmla="*/ 5081084 h 5207650"/>
              <a:gd name="connsiteX268" fmla="*/ 10685979 w 10718806"/>
              <a:gd name="connsiteY268" fmla="*/ 5100123 h 5207650"/>
              <a:gd name="connsiteX269" fmla="*/ 10718806 w 10718806"/>
              <a:gd name="connsiteY269" fmla="*/ 5119163 h 5207650"/>
              <a:gd name="connsiteX270" fmla="*/ 10718806 w 10718806"/>
              <a:gd name="connsiteY270" fmla="*/ 5138416 h 5207650"/>
              <a:gd name="connsiteX271" fmla="*/ 10685979 w 10718806"/>
              <a:gd name="connsiteY271" fmla="*/ 5157455 h 5207650"/>
              <a:gd name="connsiteX272" fmla="*/ 10718806 w 10718806"/>
              <a:gd name="connsiteY272" fmla="*/ 5176495 h 5207650"/>
              <a:gd name="connsiteX273" fmla="*/ 10718806 w 10718806"/>
              <a:gd name="connsiteY273" fmla="*/ 5195748 h 5207650"/>
              <a:gd name="connsiteX274" fmla="*/ 10698284 w 10718806"/>
              <a:gd name="connsiteY274" fmla="*/ 5207650 h 5207650"/>
              <a:gd name="connsiteX275" fmla="*/ 34228 w 10718806"/>
              <a:gd name="connsiteY275" fmla="*/ 5207650 h 5207650"/>
              <a:gd name="connsiteX276" fmla="*/ 46857 w 10718806"/>
              <a:gd name="connsiteY276" fmla="*/ 5200325 h 5207650"/>
              <a:gd name="connsiteX277" fmla="*/ 0 w 10718806"/>
              <a:gd name="connsiteY277" fmla="*/ 5173148 h 5207650"/>
              <a:gd name="connsiteX278" fmla="*/ 0 w 10718806"/>
              <a:gd name="connsiteY278" fmla="*/ 5170170 h 5207650"/>
              <a:gd name="connsiteX279" fmla="*/ 46857 w 10718806"/>
              <a:gd name="connsiteY279" fmla="*/ 5142993 h 5207650"/>
              <a:gd name="connsiteX280" fmla="*/ 0 w 10718806"/>
              <a:gd name="connsiteY280" fmla="*/ 5115816 h 5207650"/>
              <a:gd name="connsiteX281" fmla="*/ 0 w 10718806"/>
              <a:gd name="connsiteY281" fmla="*/ 5112838 h 5207650"/>
              <a:gd name="connsiteX282" fmla="*/ 46857 w 10718806"/>
              <a:gd name="connsiteY282" fmla="*/ 5085661 h 5207650"/>
              <a:gd name="connsiteX283" fmla="*/ 0 w 10718806"/>
              <a:gd name="connsiteY283" fmla="*/ 5058484 h 5207650"/>
              <a:gd name="connsiteX284" fmla="*/ 0 w 10718806"/>
              <a:gd name="connsiteY284" fmla="*/ 5055506 h 5207650"/>
              <a:gd name="connsiteX285" fmla="*/ 46857 w 10718806"/>
              <a:gd name="connsiteY285" fmla="*/ 5028329 h 5207650"/>
              <a:gd name="connsiteX286" fmla="*/ 0 w 10718806"/>
              <a:gd name="connsiteY286" fmla="*/ 5001152 h 5207650"/>
              <a:gd name="connsiteX287" fmla="*/ 0 w 10718806"/>
              <a:gd name="connsiteY287" fmla="*/ 4998174 h 5207650"/>
              <a:gd name="connsiteX288" fmla="*/ 46857 w 10718806"/>
              <a:gd name="connsiteY288" fmla="*/ 4970998 h 5207650"/>
              <a:gd name="connsiteX289" fmla="*/ 0 w 10718806"/>
              <a:gd name="connsiteY289" fmla="*/ 4943820 h 5207650"/>
              <a:gd name="connsiteX290" fmla="*/ 0 w 10718806"/>
              <a:gd name="connsiteY290" fmla="*/ 4940842 h 5207650"/>
              <a:gd name="connsiteX291" fmla="*/ 46857 w 10718806"/>
              <a:gd name="connsiteY291" fmla="*/ 4913664 h 5207650"/>
              <a:gd name="connsiteX292" fmla="*/ 0 w 10718806"/>
              <a:gd name="connsiteY292" fmla="*/ 4886487 h 5207650"/>
              <a:gd name="connsiteX293" fmla="*/ 0 w 10718806"/>
              <a:gd name="connsiteY293" fmla="*/ 4879115 h 5207650"/>
              <a:gd name="connsiteX294" fmla="*/ 39281 w 10718806"/>
              <a:gd name="connsiteY294" fmla="*/ 4856332 h 5207650"/>
              <a:gd name="connsiteX295" fmla="*/ 0 w 10718806"/>
              <a:gd name="connsiteY295" fmla="*/ 4833549 h 5207650"/>
              <a:gd name="connsiteX296" fmla="*/ 0 w 10718806"/>
              <a:gd name="connsiteY296" fmla="*/ 4821783 h 5207650"/>
              <a:gd name="connsiteX297" fmla="*/ 39281 w 10718806"/>
              <a:gd name="connsiteY297" fmla="*/ 4799000 h 5207650"/>
              <a:gd name="connsiteX298" fmla="*/ 0 w 10718806"/>
              <a:gd name="connsiteY298" fmla="*/ 4776217 h 5207650"/>
              <a:gd name="connsiteX299" fmla="*/ 0 w 10718806"/>
              <a:gd name="connsiteY299" fmla="*/ 4764451 h 5207650"/>
              <a:gd name="connsiteX300" fmla="*/ 39281 w 10718806"/>
              <a:gd name="connsiteY300" fmla="*/ 4741667 h 5207650"/>
              <a:gd name="connsiteX301" fmla="*/ 0 w 10718806"/>
              <a:gd name="connsiteY301" fmla="*/ 4718884 h 5207650"/>
              <a:gd name="connsiteX302" fmla="*/ 0 w 10718806"/>
              <a:gd name="connsiteY302" fmla="*/ 4707118 h 5207650"/>
              <a:gd name="connsiteX303" fmla="*/ 39281 w 10718806"/>
              <a:gd name="connsiteY303" fmla="*/ 4684335 h 5207650"/>
              <a:gd name="connsiteX304" fmla="*/ 0 w 10718806"/>
              <a:gd name="connsiteY304" fmla="*/ 4661552 h 5207650"/>
              <a:gd name="connsiteX305" fmla="*/ 0 w 10718806"/>
              <a:gd name="connsiteY305" fmla="*/ 4649786 h 5207650"/>
              <a:gd name="connsiteX306" fmla="*/ 39281 w 10718806"/>
              <a:gd name="connsiteY306" fmla="*/ 4627003 h 5207650"/>
              <a:gd name="connsiteX307" fmla="*/ 0 w 10718806"/>
              <a:gd name="connsiteY307" fmla="*/ 4604220 h 5207650"/>
              <a:gd name="connsiteX308" fmla="*/ 0 w 10718806"/>
              <a:gd name="connsiteY308" fmla="*/ 4592454 h 5207650"/>
              <a:gd name="connsiteX309" fmla="*/ 39281 w 10718806"/>
              <a:gd name="connsiteY309" fmla="*/ 4569671 h 5207650"/>
              <a:gd name="connsiteX310" fmla="*/ 0 w 10718806"/>
              <a:gd name="connsiteY310" fmla="*/ 4546888 h 5207650"/>
              <a:gd name="connsiteX311" fmla="*/ 0 w 10718806"/>
              <a:gd name="connsiteY311" fmla="*/ 4535122 h 5207650"/>
              <a:gd name="connsiteX312" fmla="*/ 39281 w 10718806"/>
              <a:gd name="connsiteY312" fmla="*/ 4512339 h 5207650"/>
              <a:gd name="connsiteX313" fmla="*/ 0 w 10718806"/>
              <a:gd name="connsiteY313" fmla="*/ 4489556 h 5207650"/>
              <a:gd name="connsiteX314" fmla="*/ 0 w 10718806"/>
              <a:gd name="connsiteY314" fmla="*/ 4477790 h 5207650"/>
              <a:gd name="connsiteX315" fmla="*/ 39281 w 10718806"/>
              <a:gd name="connsiteY315" fmla="*/ 4455006 h 5207650"/>
              <a:gd name="connsiteX316" fmla="*/ 0 w 10718806"/>
              <a:gd name="connsiteY316" fmla="*/ 4432223 h 5207650"/>
              <a:gd name="connsiteX317" fmla="*/ 0 w 10718806"/>
              <a:gd name="connsiteY317" fmla="*/ 4420457 h 5207650"/>
              <a:gd name="connsiteX318" fmla="*/ 39281 w 10718806"/>
              <a:gd name="connsiteY318" fmla="*/ 4397674 h 5207650"/>
              <a:gd name="connsiteX319" fmla="*/ 0 w 10718806"/>
              <a:gd name="connsiteY319" fmla="*/ 4374891 h 5207650"/>
              <a:gd name="connsiteX320" fmla="*/ 0 w 10718806"/>
              <a:gd name="connsiteY320" fmla="*/ 4363125 h 5207650"/>
              <a:gd name="connsiteX321" fmla="*/ 39281 w 10718806"/>
              <a:gd name="connsiteY321" fmla="*/ 4340342 h 5207650"/>
              <a:gd name="connsiteX322" fmla="*/ 0 w 10718806"/>
              <a:gd name="connsiteY322" fmla="*/ 4317559 h 5207650"/>
              <a:gd name="connsiteX323" fmla="*/ 0 w 10718806"/>
              <a:gd name="connsiteY323" fmla="*/ 4305793 h 5207650"/>
              <a:gd name="connsiteX324" fmla="*/ 39281 w 10718806"/>
              <a:gd name="connsiteY324" fmla="*/ 4283010 h 5207650"/>
              <a:gd name="connsiteX325" fmla="*/ 0 w 10718806"/>
              <a:gd name="connsiteY325" fmla="*/ 4260227 h 5207650"/>
              <a:gd name="connsiteX326" fmla="*/ 0 w 10718806"/>
              <a:gd name="connsiteY326" fmla="*/ 4248461 h 5207650"/>
              <a:gd name="connsiteX327" fmla="*/ 39281 w 10718806"/>
              <a:gd name="connsiteY327" fmla="*/ 4225678 h 5207650"/>
              <a:gd name="connsiteX328" fmla="*/ 0 w 10718806"/>
              <a:gd name="connsiteY328" fmla="*/ 4202895 h 5207650"/>
              <a:gd name="connsiteX329" fmla="*/ 0 w 10718806"/>
              <a:gd name="connsiteY329" fmla="*/ 4191129 h 5207650"/>
              <a:gd name="connsiteX330" fmla="*/ 39281 w 10718806"/>
              <a:gd name="connsiteY330" fmla="*/ 4168346 h 5207650"/>
              <a:gd name="connsiteX331" fmla="*/ 0 w 10718806"/>
              <a:gd name="connsiteY331" fmla="*/ 4145562 h 5207650"/>
              <a:gd name="connsiteX332" fmla="*/ 0 w 10718806"/>
              <a:gd name="connsiteY332" fmla="*/ 4133796 h 5207650"/>
              <a:gd name="connsiteX333" fmla="*/ 39281 w 10718806"/>
              <a:gd name="connsiteY333" fmla="*/ 4111013 h 5207650"/>
              <a:gd name="connsiteX334" fmla="*/ 0 w 10718806"/>
              <a:gd name="connsiteY334" fmla="*/ 4088230 h 5207650"/>
              <a:gd name="connsiteX335" fmla="*/ 0 w 10718806"/>
              <a:gd name="connsiteY335" fmla="*/ 4076464 h 5207650"/>
              <a:gd name="connsiteX336" fmla="*/ 39281 w 10718806"/>
              <a:gd name="connsiteY336" fmla="*/ 4053681 h 5207650"/>
              <a:gd name="connsiteX337" fmla="*/ 0 w 10718806"/>
              <a:gd name="connsiteY337" fmla="*/ 4030898 h 5207650"/>
              <a:gd name="connsiteX338" fmla="*/ 0 w 10718806"/>
              <a:gd name="connsiteY338" fmla="*/ 4019132 h 5207650"/>
              <a:gd name="connsiteX339" fmla="*/ 39281 w 10718806"/>
              <a:gd name="connsiteY339" fmla="*/ 3996349 h 5207650"/>
              <a:gd name="connsiteX340" fmla="*/ 0 w 10718806"/>
              <a:gd name="connsiteY340" fmla="*/ 3973566 h 5207650"/>
              <a:gd name="connsiteX341" fmla="*/ 0 w 10718806"/>
              <a:gd name="connsiteY341" fmla="*/ 3961800 h 5207650"/>
              <a:gd name="connsiteX342" fmla="*/ 39281 w 10718806"/>
              <a:gd name="connsiteY342" fmla="*/ 3939017 h 5207650"/>
              <a:gd name="connsiteX343" fmla="*/ 0 w 10718806"/>
              <a:gd name="connsiteY343" fmla="*/ 3916234 h 5207650"/>
              <a:gd name="connsiteX344" fmla="*/ 0 w 10718806"/>
              <a:gd name="connsiteY344" fmla="*/ 3904468 h 5207650"/>
              <a:gd name="connsiteX345" fmla="*/ 39281 w 10718806"/>
              <a:gd name="connsiteY345" fmla="*/ 3881685 h 5207650"/>
              <a:gd name="connsiteX346" fmla="*/ 0 w 10718806"/>
              <a:gd name="connsiteY346" fmla="*/ 3858902 h 5207650"/>
              <a:gd name="connsiteX347" fmla="*/ 0 w 10718806"/>
              <a:gd name="connsiteY347" fmla="*/ 3847136 h 5207650"/>
              <a:gd name="connsiteX348" fmla="*/ 39281 w 10718806"/>
              <a:gd name="connsiteY348" fmla="*/ 3824352 h 5207650"/>
              <a:gd name="connsiteX349" fmla="*/ 0 w 10718806"/>
              <a:gd name="connsiteY349" fmla="*/ 3801569 h 5207650"/>
              <a:gd name="connsiteX350" fmla="*/ 0 w 10718806"/>
              <a:gd name="connsiteY350" fmla="*/ 3789803 h 5207650"/>
              <a:gd name="connsiteX351" fmla="*/ 39281 w 10718806"/>
              <a:gd name="connsiteY351" fmla="*/ 3767020 h 5207650"/>
              <a:gd name="connsiteX352" fmla="*/ 0 w 10718806"/>
              <a:gd name="connsiteY352" fmla="*/ 3744237 h 5207650"/>
              <a:gd name="connsiteX353" fmla="*/ 0 w 10718806"/>
              <a:gd name="connsiteY353" fmla="*/ 3732471 h 5207650"/>
              <a:gd name="connsiteX354" fmla="*/ 39281 w 10718806"/>
              <a:gd name="connsiteY354" fmla="*/ 3709688 h 5207650"/>
              <a:gd name="connsiteX355" fmla="*/ 0 w 10718806"/>
              <a:gd name="connsiteY355" fmla="*/ 3686905 h 5207650"/>
              <a:gd name="connsiteX356" fmla="*/ 0 w 10718806"/>
              <a:gd name="connsiteY356" fmla="*/ 3675139 h 5207650"/>
              <a:gd name="connsiteX357" fmla="*/ 39281 w 10718806"/>
              <a:gd name="connsiteY357" fmla="*/ 3652356 h 5207650"/>
              <a:gd name="connsiteX358" fmla="*/ 0 w 10718806"/>
              <a:gd name="connsiteY358" fmla="*/ 3629573 h 5207650"/>
              <a:gd name="connsiteX359" fmla="*/ 0 w 10718806"/>
              <a:gd name="connsiteY359" fmla="*/ 3617807 h 5207650"/>
              <a:gd name="connsiteX360" fmla="*/ 39281 w 10718806"/>
              <a:gd name="connsiteY360" fmla="*/ 3595024 h 5207650"/>
              <a:gd name="connsiteX361" fmla="*/ 0 w 10718806"/>
              <a:gd name="connsiteY361" fmla="*/ 3572241 h 5207650"/>
              <a:gd name="connsiteX362" fmla="*/ 0 w 10718806"/>
              <a:gd name="connsiteY362" fmla="*/ 3560475 h 5207650"/>
              <a:gd name="connsiteX363" fmla="*/ 39281 w 10718806"/>
              <a:gd name="connsiteY363" fmla="*/ 3537692 h 5207650"/>
              <a:gd name="connsiteX364" fmla="*/ 0 w 10718806"/>
              <a:gd name="connsiteY364" fmla="*/ 3514909 h 5207650"/>
              <a:gd name="connsiteX365" fmla="*/ 0 w 10718806"/>
              <a:gd name="connsiteY365" fmla="*/ 3503142 h 5207650"/>
              <a:gd name="connsiteX366" fmla="*/ 39281 w 10718806"/>
              <a:gd name="connsiteY366" fmla="*/ 3480359 h 5207650"/>
              <a:gd name="connsiteX367" fmla="*/ 0 w 10718806"/>
              <a:gd name="connsiteY367" fmla="*/ 3457576 h 5207650"/>
              <a:gd name="connsiteX368" fmla="*/ 0 w 10718806"/>
              <a:gd name="connsiteY368" fmla="*/ 3445810 h 5207650"/>
              <a:gd name="connsiteX369" fmla="*/ 39281 w 10718806"/>
              <a:gd name="connsiteY369" fmla="*/ 3423027 h 5207650"/>
              <a:gd name="connsiteX370" fmla="*/ 0 w 10718806"/>
              <a:gd name="connsiteY370" fmla="*/ 3400244 h 5207650"/>
              <a:gd name="connsiteX371" fmla="*/ 0 w 10718806"/>
              <a:gd name="connsiteY371" fmla="*/ 3388478 h 5207650"/>
              <a:gd name="connsiteX372" fmla="*/ 39281 w 10718806"/>
              <a:gd name="connsiteY372" fmla="*/ 3365695 h 5207650"/>
              <a:gd name="connsiteX373" fmla="*/ 0 w 10718806"/>
              <a:gd name="connsiteY373" fmla="*/ 3342912 h 5207650"/>
              <a:gd name="connsiteX374" fmla="*/ 0 w 10718806"/>
              <a:gd name="connsiteY374" fmla="*/ 3331146 h 5207650"/>
              <a:gd name="connsiteX375" fmla="*/ 39281 w 10718806"/>
              <a:gd name="connsiteY375" fmla="*/ 3308363 h 5207650"/>
              <a:gd name="connsiteX376" fmla="*/ 0 w 10718806"/>
              <a:gd name="connsiteY376" fmla="*/ 3285580 h 5207650"/>
              <a:gd name="connsiteX377" fmla="*/ 0 w 10718806"/>
              <a:gd name="connsiteY377" fmla="*/ 3273814 h 5207650"/>
              <a:gd name="connsiteX378" fmla="*/ 39281 w 10718806"/>
              <a:gd name="connsiteY378" fmla="*/ 3251031 h 5207650"/>
              <a:gd name="connsiteX379" fmla="*/ 0 w 10718806"/>
              <a:gd name="connsiteY379" fmla="*/ 3228248 h 5207650"/>
              <a:gd name="connsiteX380" fmla="*/ 0 w 10718806"/>
              <a:gd name="connsiteY380" fmla="*/ 3216482 h 5207650"/>
              <a:gd name="connsiteX381" fmla="*/ 39281 w 10718806"/>
              <a:gd name="connsiteY381" fmla="*/ 3193698 h 5207650"/>
              <a:gd name="connsiteX382" fmla="*/ 0 w 10718806"/>
              <a:gd name="connsiteY382" fmla="*/ 3170915 h 5207650"/>
              <a:gd name="connsiteX383" fmla="*/ 0 w 10718806"/>
              <a:gd name="connsiteY383" fmla="*/ 3159149 h 5207650"/>
              <a:gd name="connsiteX384" fmla="*/ 39281 w 10718806"/>
              <a:gd name="connsiteY384" fmla="*/ 3136366 h 5207650"/>
              <a:gd name="connsiteX385" fmla="*/ 0 w 10718806"/>
              <a:gd name="connsiteY385" fmla="*/ 3113583 h 5207650"/>
              <a:gd name="connsiteX386" fmla="*/ 0 w 10718806"/>
              <a:gd name="connsiteY386" fmla="*/ 3101817 h 5207650"/>
              <a:gd name="connsiteX387" fmla="*/ 39281 w 10718806"/>
              <a:gd name="connsiteY387" fmla="*/ 3079034 h 5207650"/>
              <a:gd name="connsiteX388" fmla="*/ 0 w 10718806"/>
              <a:gd name="connsiteY388" fmla="*/ 3056251 h 5207650"/>
              <a:gd name="connsiteX389" fmla="*/ 0 w 10718806"/>
              <a:gd name="connsiteY389" fmla="*/ 3044485 h 5207650"/>
              <a:gd name="connsiteX390" fmla="*/ 39281 w 10718806"/>
              <a:gd name="connsiteY390" fmla="*/ 3021702 h 5207650"/>
              <a:gd name="connsiteX391" fmla="*/ 0 w 10718806"/>
              <a:gd name="connsiteY391" fmla="*/ 2998919 h 5207650"/>
              <a:gd name="connsiteX392" fmla="*/ 0 w 10718806"/>
              <a:gd name="connsiteY392" fmla="*/ 2987153 h 5207650"/>
              <a:gd name="connsiteX393" fmla="*/ 39281 w 10718806"/>
              <a:gd name="connsiteY393" fmla="*/ 2964370 h 5207650"/>
              <a:gd name="connsiteX394" fmla="*/ 0 w 10718806"/>
              <a:gd name="connsiteY394" fmla="*/ 2941587 h 5207650"/>
              <a:gd name="connsiteX395" fmla="*/ 0 w 10718806"/>
              <a:gd name="connsiteY395" fmla="*/ 2929821 h 5207650"/>
              <a:gd name="connsiteX396" fmla="*/ 39281 w 10718806"/>
              <a:gd name="connsiteY396" fmla="*/ 2907038 h 5207650"/>
              <a:gd name="connsiteX397" fmla="*/ 0 w 10718806"/>
              <a:gd name="connsiteY397" fmla="*/ 2884255 h 5207650"/>
              <a:gd name="connsiteX398" fmla="*/ 0 w 10718806"/>
              <a:gd name="connsiteY398" fmla="*/ 2872488 h 5207650"/>
              <a:gd name="connsiteX399" fmla="*/ 39281 w 10718806"/>
              <a:gd name="connsiteY399" fmla="*/ 2849705 h 5207650"/>
              <a:gd name="connsiteX400" fmla="*/ 0 w 10718806"/>
              <a:gd name="connsiteY400" fmla="*/ 2826923 h 5207650"/>
              <a:gd name="connsiteX401" fmla="*/ 0 w 10718806"/>
              <a:gd name="connsiteY401" fmla="*/ 2815157 h 5207650"/>
              <a:gd name="connsiteX402" fmla="*/ 39281 w 10718806"/>
              <a:gd name="connsiteY402" fmla="*/ 2792373 h 5207650"/>
              <a:gd name="connsiteX403" fmla="*/ 0 w 10718806"/>
              <a:gd name="connsiteY403" fmla="*/ 2769590 h 5207650"/>
              <a:gd name="connsiteX404" fmla="*/ 0 w 10718806"/>
              <a:gd name="connsiteY404" fmla="*/ 2757824 h 5207650"/>
              <a:gd name="connsiteX405" fmla="*/ 39281 w 10718806"/>
              <a:gd name="connsiteY405" fmla="*/ 2735041 h 5207650"/>
              <a:gd name="connsiteX406" fmla="*/ 0 w 10718806"/>
              <a:gd name="connsiteY406" fmla="*/ 2712258 h 5207650"/>
              <a:gd name="connsiteX407" fmla="*/ 0 w 10718806"/>
              <a:gd name="connsiteY407" fmla="*/ 2700492 h 5207650"/>
              <a:gd name="connsiteX408" fmla="*/ 39281 w 10718806"/>
              <a:gd name="connsiteY408" fmla="*/ 2677709 h 5207650"/>
              <a:gd name="connsiteX409" fmla="*/ 0 w 10718806"/>
              <a:gd name="connsiteY409" fmla="*/ 2654926 h 5207650"/>
              <a:gd name="connsiteX410" fmla="*/ 0 w 10718806"/>
              <a:gd name="connsiteY410" fmla="*/ 2643160 h 5207650"/>
              <a:gd name="connsiteX411" fmla="*/ 39281 w 10718806"/>
              <a:gd name="connsiteY411" fmla="*/ 2620377 h 5207650"/>
              <a:gd name="connsiteX412" fmla="*/ 0 w 10718806"/>
              <a:gd name="connsiteY412" fmla="*/ 2597594 h 5207650"/>
              <a:gd name="connsiteX413" fmla="*/ 0 w 10718806"/>
              <a:gd name="connsiteY413" fmla="*/ 2585828 h 5207650"/>
              <a:gd name="connsiteX414" fmla="*/ 39281 w 10718806"/>
              <a:gd name="connsiteY414" fmla="*/ 2563045 h 5207650"/>
              <a:gd name="connsiteX415" fmla="*/ 0 w 10718806"/>
              <a:gd name="connsiteY415" fmla="*/ 2540261 h 5207650"/>
              <a:gd name="connsiteX416" fmla="*/ 0 w 10718806"/>
              <a:gd name="connsiteY416" fmla="*/ 2528495 h 5207650"/>
              <a:gd name="connsiteX417" fmla="*/ 39281 w 10718806"/>
              <a:gd name="connsiteY417" fmla="*/ 2505712 h 5207650"/>
              <a:gd name="connsiteX418" fmla="*/ 0 w 10718806"/>
              <a:gd name="connsiteY418" fmla="*/ 2482929 h 5207650"/>
              <a:gd name="connsiteX419" fmla="*/ 0 w 10718806"/>
              <a:gd name="connsiteY419" fmla="*/ 2471164 h 5207650"/>
              <a:gd name="connsiteX420" fmla="*/ 39281 w 10718806"/>
              <a:gd name="connsiteY420" fmla="*/ 2448381 h 5207650"/>
              <a:gd name="connsiteX421" fmla="*/ 0 w 10718806"/>
              <a:gd name="connsiteY421" fmla="*/ 2425598 h 5207650"/>
              <a:gd name="connsiteX422" fmla="*/ 0 w 10718806"/>
              <a:gd name="connsiteY422" fmla="*/ 2413832 h 5207650"/>
              <a:gd name="connsiteX423" fmla="*/ 39281 w 10718806"/>
              <a:gd name="connsiteY423" fmla="*/ 2391048 h 5207650"/>
              <a:gd name="connsiteX424" fmla="*/ 0 w 10718806"/>
              <a:gd name="connsiteY424" fmla="*/ 2368265 h 5207650"/>
              <a:gd name="connsiteX425" fmla="*/ 0 w 10718806"/>
              <a:gd name="connsiteY425" fmla="*/ 2360944 h 5207650"/>
              <a:gd name="connsiteX426" fmla="*/ 46945 w 10718806"/>
              <a:gd name="connsiteY426" fmla="*/ 2333716 h 5207650"/>
              <a:gd name="connsiteX427" fmla="*/ 0 w 10718806"/>
              <a:gd name="connsiteY427" fmla="*/ 2306488 h 5207650"/>
              <a:gd name="connsiteX428" fmla="*/ 0 w 10718806"/>
              <a:gd name="connsiteY428" fmla="*/ 2303612 h 5207650"/>
              <a:gd name="connsiteX429" fmla="*/ 46945 w 10718806"/>
              <a:gd name="connsiteY429" fmla="*/ 2276384 h 5207650"/>
              <a:gd name="connsiteX430" fmla="*/ 0 w 10718806"/>
              <a:gd name="connsiteY430" fmla="*/ 2249156 h 5207650"/>
              <a:gd name="connsiteX431" fmla="*/ 0 w 10718806"/>
              <a:gd name="connsiteY431" fmla="*/ 2246280 h 5207650"/>
              <a:gd name="connsiteX432" fmla="*/ 46945 w 10718806"/>
              <a:gd name="connsiteY432" fmla="*/ 2219052 h 5207650"/>
              <a:gd name="connsiteX433" fmla="*/ 0 w 10718806"/>
              <a:gd name="connsiteY433" fmla="*/ 2191824 h 5207650"/>
              <a:gd name="connsiteX434" fmla="*/ 0 w 10718806"/>
              <a:gd name="connsiteY434" fmla="*/ 2188948 h 5207650"/>
              <a:gd name="connsiteX435" fmla="*/ 46945 w 10718806"/>
              <a:gd name="connsiteY435" fmla="*/ 2161719 h 5207650"/>
              <a:gd name="connsiteX436" fmla="*/ 0 w 10718806"/>
              <a:gd name="connsiteY436" fmla="*/ 2134491 h 5207650"/>
              <a:gd name="connsiteX437" fmla="*/ 0 w 10718806"/>
              <a:gd name="connsiteY437" fmla="*/ 2131615 h 5207650"/>
              <a:gd name="connsiteX438" fmla="*/ 46945 w 10718806"/>
              <a:gd name="connsiteY438" fmla="*/ 2104387 h 5207650"/>
              <a:gd name="connsiteX439" fmla="*/ 0 w 10718806"/>
              <a:gd name="connsiteY439" fmla="*/ 2077159 h 5207650"/>
              <a:gd name="connsiteX440" fmla="*/ 0 w 10718806"/>
              <a:gd name="connsiteY440" fmla="*/ 2074283 h 5207650"/>
              <a:gd name="connsiteX441" fmla="*/ 46945 w 10718806"/>
              <a:gd name="connsiteY441" fmla="*/ 2047055 h 5207650"/>
              <a:gd name="connsiteX442" fmla="*/ 0 w 10718806"/>
              <a:gd name="connsiteY442" fmla="*/ 2019827 h 5207650"/>
              <a:gd name="connsiteX443" fmla="*/ 0 w 10718806"/>
              <a:gd name="connsiteY443" fmla="*/ 2016951 h 5207650"/>
              <a:gd name="connsiteX444" fmla="*/ 46945 w 10718806"/>
              <a:gd name="connsiteY444" fmla="*/ 1989723 h 5207650"/>
              <a:gd name="connsiteX445" fmla="*/ 0 w 10718806"/>
              <a:gd name="connsiteY445" fmla="*/ 1962495 h 5207650"/>
              <a:gd name="connsiteX446" fmla="*/ 0 w 10718806"/>
              <a:gd name="connsiteY446" fmla="*/ 1959619 h 5207650"/>
              <a:gd name="connsiteX447" fmla="*/ 46945 w 10718806"/>
              <a:gd name="connsiteY447" fmla="*/ 1932390 h 5207650"/>
              <a:gd name="connsiteX448" fmla="*/ 0 w 10718806"/>
              <a:gd name="connsiteY448" fmla="*/ 1905163 h 5207650"/>
              <a:gd name="connsiteX449" fmla="*/ 0 w 10718806"/>
              <a:gd name="connsiteY449" fmla="*/ 1902287 h 5207650"/>
              <a:gd name="connsiteX450" fmla="*/ 46945 w 10718806"/>
              <a:gd name="connsiteY450" fmla="*/ 1875059 h 5207650"/>
              <a:gd name="connsiteX451" fmla="*/ 0 w 10718806"/>
              <a:gd name="connsiteY451" fmla="*/ 1847831 h 5207650"/>
              <a:gd name="connsiteX452" fmla="*/ 0 w 10718806"/>
              <a:gd name="connsiteY452" fmla="*/ 1844955 h 5207650"/>
              <a:gd name="connsiteX453" fmla="*/ 46945 w 10718806"/>
              <a:gd name="connsiteY453" fmla="*/ 1817726 h 5207650"/>
              <a:gd name="connsiteX454" fmla="*/ 0 w 10718806"/>
              <a:gd name="connsiteY454" fmla="*/ 1790498 h 5207650"/>
              <a:gd name="connsiteX455" fmla="*/ 0 w 10718806"/>
              <a:gd name="connsiteY455" fmla="*/ 1787622 h 5207650"/>
              <a:gd name="connsiteX456" fmla="*/ 46945 w 10718806"/>
              <a:gd name="connsiteY456" fmla="*/ 1760394 h 5207650"/>
              <a:gd name="connsiteX457" fmla="*/ 0 w 10718806"/>
              <a:gd name="connsiteY457" fmla="*/ 1733166 h 5207650"/>
              <a:gd name="connsiteX458" fmla="*/ 0 w 10718806"/>
              <a:gd name="connsiteY458" fmla="*/ 1730290 h 5207650"/>
              <a:gd name="connsiteX459" fmla="*/ 46945 w 10718806"/>
              <a:gd name="connsiteY459" fmla="*/ 1703062 h 5207650"/>
              <a:gd name="connsiteX460" fmla="*/ 0 w 10718806"/>
              <a:gd name="connsiteY460" fmla="*/ 1675834 h 5207650"/>
              <a:gd name="connsiteX461" fmla="*/ 0 w 10718806"/>
              <a:gd name="connsiteY461" fmla="*/ 1672958 h 5207650"/>
              <a:gd name="connsiteX462" fmla="*/ 46945 w 10718806"/>
              <a:gd name="connsiteY462" fmla="*/ 1645730 h 5207650"/>
              <a:gd name="connsiteX463" fmla="*/ 0 w 10718806"/>
              <a:gd name="connsiteY463" fmla="*/ 1618502 h 5207650"/>
              <a:gd name="connsiteX464" fmla="*/ 0 w 10718806"/>
              <a:gd name="connsiteY464" fmla="*/ 1615626 h 5207650"/>
              <a:gd name="connsiteX465" fmla="*/ 46945 w 10718806"/>
              <a:gd name="connsiteY465" fmla="*/ 1588397 h 5207650"/>
              <a:gd name="connsiteX466" fmla="*/ 0 w 10718806"/>
              <a:gd name="connsiteY466" fmla="*/ 1561169 h 5207650"/>
              <a:gd name="connsiteX467" fmla="*/ 0 w 10718806"/>
              <a:gd name="connsiteY467" fmla="*/ 1558293 h 5207650"/>
              <a:gd name="connsiteX468" fmla="*/ 46945 w 10718806"/>
              <a:gd name="connsiteY468" fmla="*/ 1531065 h 5207650"/>
              <a:gd name="connsiteX469" fmla="*/ 0 w 10718806"/>
              <a:gd name="connsiteY469" fmla="*/ 1503837 h 5207650"/>
              <a:gd name="connsiteX470" fmla="*/ 0 w 10718806"/>
              <a:gd name="connsiteY470" fmla="*/ 1500961 h 5207650"/>
              <a:gd name="connsiteX471" fmla="*/ 46945 w 10718806"/>
              <a:gd name="connsiteY471" fmla="*/ 1473733 h 5207650"/>
              <a:gd name="connsiteX472" fmla="*/ 0 w 10718806"/>
              <a:gd name="connsiteY472" fmla="*/ 1446505 h 5207650"/>
              <a:gd name="connsiteX473" fmla="*/ 0 w 10718806"/>
              <a:gd name="connsiteY473" fmla="*/ 1443629 h 5207650"/>
              <a:gd name="connsiteX474" fmla="*/ 46945 w 10718806"/>
              <a:gd name="connsiteY474" fmla="*/ 1416401 h 5207650"/>
              <a:gd name="connsiteX475" fmla="*/ 0 w 10718806"/>
              <a:gd name="connsiteY475" fmla="*/ 1389173 h 5207650"/>
              <a:gd name="connsiteX476" fmla="*/ 0 w 10718806"/>
              <a:gd name="connsiteY476" fmla="*/ 1386297 h 5207650"/>
              <a:gd name="connsiteX477" fmla="*/ 46945 w 10718806"/>
              <a:gd name="connsiteY477" fmla="*/ 1359069 h 5207650"/>
              <a:gd name="connsiteX478" fmla="*/ 0 w 10718806"/>
              <a:gd name="connsiteY478" fmla="*/ 1331841 h 5207650"/>
              <a:gd name="connsiteX479" fmla="*/ 0 w 10718806"/>
              <a:gd name="connsiteY479" fmla="*/ 1328965 h 5207650"/>
              <a:gd name="connsiteX480" fmla="*/ 46945 w 10718806"/>
              <a:gd name="connsiteY480" fmla="*/ 1301737 h 5207650"/>
              <a:gd name="connsiteX481" fmla="*/ 0 w 10718806"/>
              <a:gd name="connsiteY481" fmla="*/ 1274509 h 5207650"/>
              <a:gd name="connsiteX482" fmla="*/ 0 w 10718806"/>
              <a:gd name="connsiteY482" fmla="*/ 1271633 h 5207650"/>
              <a:gd name="connsiteX483" fmla="*/ 46945 w 10718806"/>
              <a:gd name="connsiteY483" fmla="*/ 1244405 h 5207650"/>
              <a:gd name="connsiteX484" fmla="*/ 0 w 10718806"/>
              <a:gd name="connsiteY484" fmla="*/ 1217177 h 5207650"/>
              <a:gd name="connsiteX485" fmla="*/ 0 w 10718806"/>
              <a:gd name="connsiteY485" fmla="*/ 1214301 h 5207650"/>
              <a:gd name="connsiteX486" fmla="*/ 46945 w 10718806"/>
              <a:gd name="connsiteY486" fmla="*/ 1187072 h 5207650"/>
              <a:gd name="connsiteX487" fmla="*/ 0 w 10718806"/>
              <a:gd name="connsiteY487" fmla="*/ 1159844 h 5207650"/>
              <a:gd name="connsiteX488" fmla="*/ 0 w 10718806"/>
              <a:gd name="connsiteY488" fmla="*/ 1156968 h 5207650"/>
              <a:gd name="connsiteX489" fmla="*/ 46945 w 10718806"/>
              <a:gd name="connsiteY489" fmla="*/ 1129740 h 5207650"/>
              <a:gd name="connsiteX490" fmla="*/ 0 w 10718806"/>
              <a:gd name="connsiteY490" fmla="*/ 1102512 h 5207650"/>
              <a:gd name="connsiteX491" fmla="*/ 0 w 10718806"/>
              <a:gd name="connsiteY491" fmla="*/ 1099636 h 5207650"/>
              <a:gd name="connsiteX492" fmla="*/ 46945 w 10718806"/>
              <a:gd name="connsiteY492" fmla="*/ 1072408 h 5207650"/>
              <a:gd name="connsiteX493" fmla="*/ 0 w 10718806"/>
              <a:gd name="connsiteY493" fmla="*/ 1045180 h 5207650"/>
              <a:gd name="connsiteX494" fmla="*/ 0 w 10718806"/>
              <a:gd name="connsiteY494" fmla="*/ 1042304 h 5207650"/>
              <a:gd name="connsiteX495" fmla="*/ 46945 w 10718806"/>
              <a:gd name="connsiteY495" fmla="*/ 1015076 h 5207650"/>
              <a:gd name="connsiteX496" fmla="*/ 0 w 10718806"/>
              <a:gd name="connsiteY496" fmla="*/ 987847 h 5207650"/>
              <a:gd name="connsiteX497" fmla="*/ 0 w 10718806"/>
              <a:gd name="connsiteY497" fmla="*/ 984972 h 5207650"/>
              <a:gd name="connsiteX498" fmla="*/ 46945 w 10718806"/>
              <a:gd name="connsiteY498" fmla="*/ 957744 h 5207650"/>
              <a:gd name="connsiteX499" fmla="*/ 0 w 10718806"/>
              <a:gd name="connsiteY499" fmla="*/ 930515 h 5207650"/>
              <a:gd name="connsiteX500" fmla="*/ 0 w 10718806"/>
              <a:gd name="connsiteY500" fmla="*/ 927639 h 5207650"/>
              <a:gd name="connsiteX501" fmla="*/ 46945 w 10718806"/>
              <a:gd name="connsiteY501" fmla="*/ 900412 h 5207650"/>
              <a:gd name="connsiteX502" fmla="*/ 0 w 10718806"/>
              <a:gd name="connsiteY502" fmla="*/ 873183 h 5207650"/>
              <a:gd name="connsiteX503" fmla="*/ 0 w 10718806"/>
              <a:gd name="connsiteY503" fmla="*/ 870307 h 5207650"/>
              <a:gd name="connsiteX504" fmla="*/ 46945 w 10718806"/>
              <a:gd name="connsiteY504" fmla="*/ 843079 h 5207650"/>
              <a:gd name="connsiteX505" fmla="*/ 0 w 10718806"/>
              <a:gd name="connsiteY505" fmla="*/ 815851 h 5207650"/>
              <a:gd name="connsiteX506" fmla="*/ 0 w 10718806"/>
              <a:gd name="connsiteY506" fmla="*/ 812975 h 5207650"/>
              <a:gd name="connsiteX507" fmla="*/ 46945 w 10718806"/>
              <a:gd name="connsiteY507" fmla="*/ 785747 h 5207650"/>
              <a:gd name="connsiteX508" fmla="*/ 0 w 10718806"/>
              <a:gd name="connsiteY508" fmla="*/ 758519 h 5207650"/>
              <a:gd name="connsiteX509" fmla="*/ 0 w 10718806"/>
              <a:gd name="connsiteY509" fmla="*/ 755643 h 5207650"/>
              <a:gd name="connsiteX510" fmla="*/ 46945 w 10718806"/>
              <a:gd name="connsiteY510" fmla="*/ 728415 h 5207650"/>
              <a:gd name="connsiteX511" fmla="*/ 0 w 10718806"/>
              <a:gd name="connsiteY511" fmla="*/ 701187 h 5207650"/>
              <a:gd name="connsiteX512" fmla="*/ 0 w 10718806"/>
              <a:gd name="connsiteY512" fmla="*/ 698311 h 5207650"/>
              <a:gd name="connsiteX513" fmla="*/ 46945 w 10718806"/>
              <a:gd name="connsiteY513" fmla="*/ 671083 h 5207650"/>
              <a:gd name="connsiteX514" fmla="*/ 0 w 10718806"/>
              <a:gd name="connsiteY514" fmla="*/ 643855 h 5207650"/>
              <a:gd name="connsiteX515" fmla="*/ 0 w 10718806"/>
              <a:gd name="connsiteY515" fmla="*/ 640979 h 5207650"/>
              <a:gd name="connsiteX516" fmla="*/ 46945 w 10718806"/>
              <a:gd name="connsiteY516" fmla="*/ 613750 h 5207650"/>
              <a:gd name="connsiteX517" fmla="*/ 0 w 10718806"/>
              <a:gd name="connsiteY517" fmla="*/ 586522 h 5207650"/>
              <a:gd name="connsiteX518" fmla="*/ 0 w 10718806"/>
              <a:gd name="connsiteY518" fmla="*/ 583646 h 5207650"/>
              <a:gd name="connsiteX519" fmla="*/ 46945 w 10718806"/>
              <a:gd name="connsiteY519" fmla="*/ 556418 h 5207650"/>
              <a:gd name="connsiteX520" fmla="*/ 0 w 10718806"/>
              <a:gd name="connsiteY520" fmla="*/ 529190 h 5207650"/>
              <a:gd name="connsiteX521" fmla="*/ 0 w 10718806"/>
              <a:gd name="connsiteY521" fmla="*/ 526314 h 5207650"/>
              <a:gd name="connsiteX522" fmla="*/ 46945 w 10718806"/>
              <a:gd name="connsiteY522" fmla="*/ 499086 h 5207650"/>
              <a:gd name="connsiteX523" fmla="*/ 0 w 10718806"/>
              <a:gd name="connsiteY523" fmla="*/ 471858 h 5207650"/>
              <a:gd name="connsiteX524" fmla="*/ 0 w 10718806"/>
              <a:gd name="connsiteY524" fmla="*/ 468982 h 5207650"/>
              <a:gd name="connsiteX525" fmla="*/ 46945 w 10718806"/>
              <a:gd name="connsiteY525" fmla="*/ 441754 h 5207650"/>
              <a:gd name="connsiteX526" fmla="*/ 0 w 10718806"/>
              <a:gd name="connsiteY526" fmla="*/ 414526 h 5207650"/>
              <a:gd name="connsiteX527" fmla="*/ 0 w 10718806"/>
              <a:gd name="connsiteY527" fmla="*/ 411650 h 5207650"/>
              <a:gd name="connsiteX528" fmla="*/ 46945 w 10718806"/>
              <a:gd name="connsiteY528" fmla="*/ 384422 h 5207650"/>
              <a:gd name="connsiteX529" fmla="*/ 0 w 10718806"/>
              <a:gd name="connsiteY529" fmla="*/ 357194 h 5207650"/>
              <a:gd name="connsiteX530" fmla="*/ 0 w 10718806"/>
              <a:gd name="connsiteY530" fmla="*/ 354318 h 5207650"/>
              <a:gd name="connsiteX531" fmla="*/ 46945 w 10718806"/>
              <a:gd name="connsiteY531" fmla="*/ 327090 h 5207650"/>
              <a:gd name="connsiteX532" fmla="*/ 0 w 10718806"/>
              <a:gd name="connsiteY532" fmla="*/ 299862 h 5207650"/>
              <a:gd name="connsiteX533" fmla="*/ 0 w 10718806"/>
              <a:gd name="connsiteY533" fmla="*/ 296986 h 5207650"/>
              <a:gd name="connsiteX534" fmla="*/ 46945 w 10718806"/>
              <a:gd name="connsiteY534" fmla="*/ 269757 h 5207650"/>
              <a:gd name="connsiteX535" fmla="*/ 0 w 10718806"/>
              <a:gd name="connsiteY535" fmla="*/ 242529 h 5207650"/>
              <a:gd name="connsiteX536" fmla="*/ 0 w 10718806"/>
              <a:gd name="connsiteY536" fmla="*/ 239653 h 5207650"/>
              <a:gd name="connsiteX537" fmla="*/ 46945 w 10718806"/>
              <a:gd name="connsiteY537" fmla="*/ 212425 h 5207650"/>
              <a:gd name="connsiteX538" fmla="*/ 0 w 10718806"/>
              <a:gd name="connsiteY538" fmla="*/ 185197 h 5207650"/>
              <a:gd name="connsiteX539" fmla="*/ 0 w 10718806"/>
              <a:gd name="connsiteY539" fmla="*/ 182321 h 5207650"/>
              <a:gd name="connsiteX540" fmla="*/ 46945 w 10718806"/>
              <a:gd name="connsiteY540" fmla="*/ 155093 h 5207650"/>
              <a:gd name="connsiteX541" fmla="*/ 0 w 10718806"/>
              <a:gd name="connsiteY541" fmla="*/ 127865 h 5207650"/>
              <a:gd name="connsiteX542" fmla="*/ 0 w 10718806"/>
              <a:gd name="connsiteY542" fmla="*/ 124989 h 5207650"/>
              <a:gd name="connsiteX543" fmla="*/ 46945 w 10718806"/>
              <a:gd name="connsiteY543" fmla="*/ 97761 h 5207650"/>
              <a:gd name="connsiteX544" fmla="*/ 0 w 10718806"/>
              <a:gd name="connsiteY544" fmla="*/ 70533 h 5207650"/>
              <a:gd name="connsiteX545" fmla="*/ 0 w 10718806"/>
              <a:gd name="connsiteY545" fmla="*/ 67657 h 5207650"/>
              <a:gd name="connsiteX546" fmla="*/ 46945 w 10718806"/>
              <a:gd name="connsiteY546" fmla="*/ 40429 h 5207650"/>
              <a:gd name="connsiteX547" fmla="*/ 0 w 10718806"/>
              <a:gd name="connsiteY547" fmla="*/ 13201 h 5207650"/>
              <a:gd name="connsiteX548" fmla="*/ 0 w 10718806"/>
              <a:gd name="connsiteY548" fmla="*/ 10325 h 520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10718806" h="5207650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7477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872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85547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21347746">
            <a:off x="-193670" y="1335310"/>
            <a:ext cx="431516" cy="5207651"/>
          </a:xfrm>
          <a:custGeom>
            <a:avLst/>
            <a:gdLst>
              <a:gd name="connsiteX0" fmla="*/ 402811 w 431516"/>
              <a:gd name="connsiteY0" fmla="*/ 0 h 5207651"/>
              <a:gd name="connsiteX1" fmla="*/ 431516 w 431516"/>
              <a:gd name="connsiteY1" fmla="*/ 16649 h 5207651"/>
              <a:gd name="connsiteX2" fmla="*/ 431516 w 431516"/>
              <a:gd name="connsiteY2" fmla="*/ 35799 h 5207651"/>
              <a:gd name="connsiteX3" fmla="*/ 398601 w 431516"/>
              <a:gd name="connsiteY3" fmla="*/ 54890 h 5207651"/>
              <a:gd name="connsiteX4" fmla="*/ 431516 w 431516"/>
              <a:gd name="connsiteY4" fmla="*/ 73982 h 5207651"/>
              <a:gd name="connsiteX5" fmla="*/ 431516 w 431516"/>
              <a:gd name="connsiteY5" fmla="*/ 93132 h 5207651"/>
              <a:gd name="connsiteX6" fmla="*/ 398601 w 431516"/>
              <a:gd name="connsiteY6" fmla="*/ 112223 h 5207651"/>
              <a:gd name="connsiteX7" fmla="*/ 431516 w 431516"/>
              <a:gd name="connsiteY7" fmla="*/ 131314 h 5207651"/>
              <a:gd name="connsiteX8" fmla="*/ 431516 w 431516"/>
              <a:gd name="connsiteY8" fmla="*/ 150464 h 5207651"/>
              <a:gd name="connsiteX9" fmla="*/ 398601 w 431516"/>
              <a:gd name="connsiteY9" fmla="*/ 169555 h 5207651"/>
              <a:gd name="connsiteX10" fmla="*/ 431516 w 431516"/>
              <a:gd name="connsiteY10" fmla="*/ 188646 h 5207651"/>
              <a:gd name="connsiteX11" fmla="*/ 431516 w 431516"/>
              <a:gd name="connsiteY11" fmla="*/ 207796 h 5207651"/>
              <a:gd name="connsiteX12" fmla="*/ 398601 w 431516"/>
              <a:gd name="connsiteY12" fmla="*/ 226887 h 5207651"/>
              <a:gd name="connsiteX13" fmla="*/ 431516 w 431516"/>
              <a:gd name="connsiteY13" fmla="*/ 245978 h 5207651"/>
              <a:gd name="connsiteX14" fmla="*/ 431516 w 431516"/>
              <a:gd name="connsiteY14" fmla="*/ 265128 h 5207651"/>
              <a:gd name="connsiteX15" fmla="*/ 398601 w 431516"/>
              <a:gd name="connsiteY15" fmla="*/ 284219 h 5207651"/>
              <a:gd name="connsiteX16" fmla="*/ 431516 w 431516"/>
              <a:gd name="connsiteY16" fmla="*/ 303310 h 5207651"/>
              <a:gd name="connsiteX17" fmla="*/ 431516 w 431516"/>
              <a:gd name="connsiteY17" fmla="*/ 322460 h 5207651"/>
              <a:gd name="connsiteX18" fmla="*/ 398601 w 431516"/>
              <a:gd name="connsiteY18" fmla="*/ 341551 h 5207651"/>
              <a:gd name="connsiteX19" fmla="*/ 431516 w 431516"/>
              <a:gd name="connsiteY19" fmla="*/ 360642 h 5207651"/>
              <a:gd name="connsiteX20" fmla="*/ 431516 w 431516"/>
              <a:gd name="connsiteY20" fmla="*/ 379792 h 5207651"/>
              <a:gd name="connsiteX21" fmla="*/ 398601 w 431516"/>
              <a:gd name="connsiteY21" fmla="*/ 398883 h 5207651"/>
              <a:gd name="connsiteX22" fmla="*/ 431516 w 431516"/>
              <a:gd name="connsiteY22" fmla="*/ 417975 h 5207651"/>
              <a:gd name="connsiteX23" fmla="*/ 431516 w 431516"/>
              <a:gd name="connsiteY23" fmla="*/ 437125 h 5207651"/>
              <a:gd name="connsiteX24" fmla="*/ 398601 w 431516"/>
              <a:gd name="connsiteY24" fmla="*/ 456216 h 5207651"/>
              <a:gd name="connsiteX25" fmla="*/ 431516 w 431516"/>
              <a:gd name="connsiteY25" fmla="*/ 475307 h 5207651"/>
              <a:gd name="connsiteX26" fmla="*/ 431516 w 431516"/>
              <a:gd name="connsiteY26" fmla="*/ 494457 h 5207651"/>
              <a:gd name="connsiteX27" fmla="*/ 398601 w 431516"/>
              <a:gd name="connsiteY27" fmla="*/ 513548 h 5207651"/>
              <a:gd name="connsiteX28" fmla="*/ 431516 w 431516"/>
              <a:gd name="connsiteY28" fmla="*/ 532639 h 5207651"/>
              <a:gd name="connsiteX29" fmla="*/ 431516 w 431516"/>
              <a:gd name="connsiteY29" fmla="*/ 551789 h 5207651"/>
              <a:gd name="connsiteX30" fmla="*/ 398601 w 431516"/>
              <a:gd name="connsiteY30" fmla="*/ 570880 h 5207651"/>
              <a:gd name="connsiteX31" fmla="*/ 431516 w 431516"/>
              <a:gd name="connsiteY31" fmla="*/ 589971 h 5207651"/>
              <a:gd name="connsiteX32" fmla="*/ 431516 w 431516"/>
              <a:gd name="connsiteY32" fmla="*/ 609121 h 5207651"/>
              <a:gd name="connsiteX33" fmla="*/ 398601 w 431516"/>
              <a:gd name="connsiteY33" fmla="*/ 628212 h 5207651"/>
              <a:gd name="connsiteX34" fmla="*/ 431516 w 431516"/>
              <a:gd name="connsiteY34" fmla="*/ 647303 h 5207651"/>
              <a:gd name="connsiteX35" fmla="*/ 431516 w 431516"/>
              <a:gd name="connsiteY35" fmla="*/ 666454 h 5207651"/>
              <a:gd name="connsiteX36" fmla="*/ 398601 w 431516"/>
              <a:gd name="connsiteY36" fmla="*/ 685545 h 5207651"/>
              <a:gd name="connsiteX37" fmla="*/ 431516 w 431516"/>
              <a:gd name="connsiteY37" fmla="*/ 704635 h 5207651"/>
              <a:gd name="connsiteX38" fmla="*/ 431516 w 431516"/>
              <a:gd name="connsiteY38" fmla="*/ 723786 h 5207651"/>
              <a:gd name="connsiteX39" fmla="*/ 398601 w 431516"/>
              <a:gd name="connsiteY39" fmla="*/ 742877 h 5207651"/>
              <a:gd name="connsiteX40" fmla="*/ 431516 w 431516"/>
              <a:gd name="connsiteY40" fmla="*/ 761967 h 5207651"/>
              <a:gd name="connsiteX41" fmla="*/ 431516 w 431516"/>
              <a:gd name="connsiteY41" fmla="*/ 781118 h 5207651"/>
              <a:gd name="connsiteX42" fmla="*/ 398601 w 431516"/>
              <a:gd name="connsiteY42" fmla="*/ 800209 h 5207651"/>
              <a:gd name="connsiteX43" fmla="*/ 431516 w 431516"/>
              <a:gd name="connsiteY43" fmla="*/ 819300 h 5207651"/>
              <a:gd name="connsiteX44" fmla="*/ 431516 w 431516"/>
              <a:gd name="connsiteY44" fmla="*/ 838451 h 5207651"/>
              <a:gd name="connsiteX45" fmla="*/ 398601 w 431516"/>
              <a:gd name="connsiteY45" fmla="*/ 857541 h 5207651"/>
              <a:gd name="connsiteX46" fmla="*/ 431516 w 431516"/>
              <a:gd name="connsiteY46" fmla="*/ 876632 h 5207651"/>
              <a:gd name="connsiteX47" fmla="*/ 431516 w 431516"/>
              <a:gd name="connsiteY47" fmla="*/ 895782 h 5207651"/>
              <a:gd name="connsiteX48" fmla="*/ 398601 w 431516"/>
              <a:gd name="connsiteY48" fmla="*/ 914873 h 5207651"/>
              <a:gd name="connsiteX49" fmla="*/ 431516 w 431516"/>
              <a:gd name="connsiteY49" fmla="*/ 933964 h 5207651"/>
              <a:gd name="connsiteX50" fmla="*/ 431516 w 431516"/>
              <a:gd name="connsiteY50" fmla="*/ 953114 h 5207651"/>
              <a:gd name="connsiteX51" fmla="*/ 398601 w 431516"/>
              <a:gd name="connsiteY51" fmla="*/ 972205 h 5207651"/>
              <a:gd name="connsiteX52" fmla="*/ 431516 w 431516"/>
              <a:gd name="connsiteY52" fmla="*/ 991297 h 5207651"/>
              <a:gd name="connsiteX53" fmla="*/ 431516 w 431516"/>
              <a:gd name="connsiteY53" fmla="*/ 1010448 h 5207651"/>
              <a:gd name="connsiteX54" fmla="*/ 398601 w 431516"/>
              <a:gd name="connsiteY54" fmla="*/ 1029538 h 5207651"/>
              <a:gd name="connsiteX55" fmla="*/ 431516 w 431516"/>
              <a:gd name="connsiteY55" fmla="*/ 1048629 h 5207651"/>
              <a:gd name="connsiteX56" fmla="*/ 431516 w 431516"/>
              <a:gd name="connsiteY56" fmla="*/ 1067779 h 5207651"/>
              <a:gd name="connsiteX57" fmla="*/ 398601 w 431516"/>
              <a:gd name="connsiteY57" fmla="*/ 1086870 h 5207651"/>
              <a:gd name="connsiteX58" fmla="*/ 431516 w 431516"/>
              <a:gd name="connsiteY58" fmla="*/ 1105961 h 5207651"/>
              <a:gd name="connsiteX59" fmla="*/ 431516 w 431516"/>
              <a:gd name="connsiteY59" fmla="*/ 1125112 h 5207651"/>
              <a:gd name="connsiteX60" fmla="*/ 398601 w 431516"/>
              <a:gd name="connsiteY60" fmla="*/ 1144202 h 5207651"/>
              <a:gd name="connsiteX61" fmla="*/ 431516 w 431516"/>
              <a:gd name="connsiteY61" fmla="*/ 1163293 h 5207651"/>
              <a:gd name="connsiteX62" fmla="*/ 431516 w 431516"/>
              <a:gd name="connsiteY62" fmla="*/ 1182444 h 5207651"/>
              <a:gd name="connsiteX63" fmla="*/ 398601 w 431516"/>
              <a:gd name="connsiteY63" fmla="*/ 1201534 h 5207651"/>
              <a:gd name="connsiteX64" fmla="*/ 431516 w 431516"/>
              <a:gd name="connsiteY64" fmla="*/ 1220625 h 5207651"/>
              <a:gd name="connsiteX65" fmla="*/ 431516 w 431516"/>
              <a:gd name="connsiteY65" fmla="*/ 1239776 h 5207651"/>
              <a:gd name="connsiteX66" fmla="*/ 398601 w 431516"/>
              <a:gd name="connsiteY66" fmla="*/ 1258866 h 5207651"/>
              <a:gd name="connsiteX67" fmla="*/ 431516 w 431516"/>
              <a:gd name="connsiteY67" fmla="*/ 1277957 h 5207651"/>
              <a:gd name="connsiteX68" fmla="*/ 431516 w 431516"/>
              <a:gd name="connsiteY68" fmla="*/ 1297107 h 5207651"/>
              <a:gd name="connsiteX69" fmla="*/ 398601 w 431516"/>
              <a:gd name="connsiteY69" fmla="*/ 1316198 h 5207651"/>
              <a:gd name="connsiteX70" fmla="*/ 431516 w 431516"/>
              <a:gd name="connsiteY70" fmla="*/ 1335289 h 5207651"/>
              <a:gd name="connsiteX71" fmla="*/ 431516 w 431516"/>
              <a:gd name="connsiteY71" fmla="*/ 1354439 h 5207651"/>
              <a:gd name="connsiteX72" fmla="*/ 398601 w 431516"/>
              <a:gd name="connsiteY72" fmla="*/ 1373530 h 5207651"/>
              <a:gd name="connsiteX73" fmla="*/ 431516 w 431516"/>
              <a:gd name="connsiteY73" fmla="*/ 1392622 h 5207651"/>
              <a:gd name="connsiteX74" fmla="*/ 431516 w 431516"/>
              <a:gd name="connsiteY74" fmla="*/ 1411773 h 5207651"/>
              <a:gd name="connsiteX75" fmla="*/ 398601 w 431516"/>
              <a:gd name="connsiteY75" fmla="*/ 1430863 h 5207651"/>
              <a:gd name="connsiteX76" fmla="*/ 431516 w 431516"/>
              <a:gd name="connsiteY76" fmla="*/ 1449954 h 5207651"/>
              <a:gd name="connsiteX77" fmla="*/ 431516 w 431516"/>
              <a:gd name="connsiteY77" fmla="*/ 1469104 h 5207651"/>
              <a:gd name="connsiteX78" fmla="*/ 398601 w 431516"/>
              <a:gd name="connsiteY78" fmla="*/ 1488195 h 5207651"/>
              <a:gd name="connsiteX79" fmla="*/ 431516 w 431516"/>
              <a:gd name="connsiteY79" fmla="*/ 1507286 h 5207651"/>
              <a:gd name="connsiteX80" fmla="*/ 431516 w 431516"/>
              <a:gd name="connsiteY80" fmla="*/ 1526437 h 5207651"/>
              <a:gd name="connsiteX81" fmla="*/ 398601 w 431516"/>
              <a:gd name="connsiteY81" fmla="*/ 1545527 h 5207651"/>
              <a:gd name="connsiteX82" fmla="*/ 431516 w 431516"/>
              <a:gd name="connsiteY82" fmla="*/ 1564618 h 5207651"/>
              <a:gd name="connsiteX83" fmla="*/ 431516 w 431516"/>
              <a:gd name="connsiteY83" fmla="*/ 1583769 h 5207651"/>
              <a:gd name="connsiteX84" fmla="*/ 398601 w 431516"/>
              <a:gd name="connsiteY84" fmla="*/ 1602859 h 5207651"/>
              <a:gd name="connsiteX85" fmla="*/ 431516 w 431516"/>
              <a:gd name="connsiteY85" fmla="*/ 1621951 h 5207651"/>
              <a:gd name="connsiteX86" fmla="*/ 431516 w 431516"/>
              <a:gd name="connsiteY86" fmla="*/ 1641101 h 5207651"/>
              <a:gd name="connsiteX87" fmla="*/ 398601 w 431516"/>
              <a:gd name="connsiteY87" fmla="*/ 1660192 h 5207651"/>
              <a:gd name="connsiteX88" fmla="*/ 431516 w 431516"/>
              <a:gd name="connsiteY88" fmla="*/ 1679283 h 5207651"/>
              <a:gd name="connsiteX89" fmla="*/ 431516 w 431516"/>
              <a:gd name="connsiteY89" fmla="*/ 1698433 h 5207651"/>
              <a:gd name="connsiteX90" fmla="*/ 398601 w 431516"/>
              <a:gd name="connsiteY90" fmla="*/ 1717523 h 5207651"/>
              <a:gd name="connsiteX91" fmla="*/ 431516 w 431516"/>
              <a:gd name="connsiteY91" fmla="*/ 1736615 h 5207651"/>
              <a:gd name="connsiteX92" fmla="*/ 431516 w 431516"/>
              <a:gd name="connsiteY92" fmla="*/ 1755766 h 5207651"/>
              <a:gd name="connsiteX93" fmla="*/ 398601 w 431516"/>
              <a:gd name="connsiteY93" fmla="*/ 1774856 h 5207651"/>
              <a:gd name="connsiteX94" fmla="*/ 431516 w 431516"/>
              <a:gd name="connsiteY94" fmla="*/ 1793947 h 5207651"/>
              <a:gd name="connsiteX95" fmla="*/ 431516 w 431516"/>
              <a:gd name="connsiteY95" fmla="*/ 1813097 h 5207651"/>
              <a:gd name="connsiteX96" fmla="*/ 398601 w 431516"/>
              <a:gd name="connsiteY96" fmla="*/ 1832188 h 5207651"/>
              <a:gd name="connsiteX97" fmla="*/ 431516 w 431516"/>
              <a:gd name="connsiteY97" fmla="*/ 1851279 h 5207651"/>
              <a:gd name="connsiteX98" fmla="*/ 431516 w 431516"/>
              <a:gd name="connsiteY98" fmla="*/ 1870429 h 5207651"/>
              <a:gd name="connsiteX99" fmla="*/ 398601 w 431516"/>
              <a:gd name="connsiteY99" fmla="*/ 1889520 h 5207651"/>
              <a:gd name="connsiteX100" fmla="*/ 431516 w 431516"/>
              <a:gd name="connsiteY100" fmla="*/ 1908611 h 5207651"/>
              <a:gd name="connsiteX101" fmla="*/ 431516 w 431516"/>
              <a:gd name="connsiteY101" fmla="*/ 1927762 h 5207651"/>
              <a:gd name="connsiteX102" fmla="*/ 398601 w 431516"/>
              <a:gd name="connsiteY102" fmla="*/ 1946852 h 5207651"/>
              <a:gd name="connsiteX103" fmla="*/ 431516 w 431516"/>
              <a:gd name="connsiteY103" fmla="*/ 1965944 h 5207651"/>
              <a:gd name="connsiteX104" fmla="*/ 431516 w 431516"/>
              <a:gd name="connsiteY104" fmla="*/ 1985095 h 5207651"/>
              <a:gd name="connsiteX105" fmla="*/ 398601 w 431516"/>
              <a:gd name="connsiteY105" fmla="*/ 2004185 h 5207651"/>
              <a:gd name="connsiteX106" fmla="*/ 431516 w 431516"/>
              <a:gd name="connsiteY106" fmla="*/ 2023276 h 5207651"/>
              <a:gd name="connsiteX107" fmla="*/ 431516 w 431516"/>
              <a:gd name="connsiteY107" fmla="*/ 2042426 h 5207651"/>
              <a:gd name="connsiteX108" fmla="*/ 398601 w 431516"/>
              <a:gd name="connsiteY108" fmla="*/ 2061517 h 5207651"/>
              <a:gd name="connsiteX109" fmla="*/ 431516 w 431516"/>
              <a:gd name="connsiteY109" fmla="*/ 2080608 h 5207651"/>
              <a:gd name="connsiteX110" fmla="*/ 431516 w 431516"/>
              <a:gd name="connsiteY110" fmla="*/ 2099758 h 5207651"/>
              <a:gd name="connsiteX111" fmla="*/ 398601 w 431516"/>
              <a:gd name="connsiteY111" fmla="*/ 2118849 h 5207651"/>
              <a:gd name="connsiteX112" fmla="*/ 431516 w 431516"/>
              <a:gd name="connsiteY112" fmla="*/ 2137940 h 5207651"/>
              <a:gd name="connsiteX113" fmla="*/ 431516 w 431516"/>
              <a:gd name="connsiteY113" fmla="*/ 2161536 h 5207651"/>
              <a:gd name="connsiteX114" fmla="*/ 406265 w 431516"/>
              <a:gd name="connsiteY114" fmla="*/ 2176181 h 5207651"/>
              <a:gd name="connsiteX115" fmla="*/ 431516 w 431516"/>
              <a:gd name="connsiteY115" fmla="*/ 2190827 h 5207651"/>
              <a:gd name="connsiteX116" fmla="*/ 431516 w 431516"/>
              <a:gd name="connsiteY116" fmla="*/ 2218869 h 5207651"/>
              <a:gd name="connsiteX117" fmla="*/ 406265 w 431516"/>
              <a:gd name="connsiteY117" fmla="*/ 2233514 h 5207651"/>
              <a:gd name="connsiteX118" fmla="*/ 431516 w 431516"/>
              <a:gd name="connsiteY118" fmla="*/ 2248159 h 5207651"/>
              <a:gd name="connsiteX119" fmla="*/ 431516 w 431516"/>
              <a:gd name="connsiteY119" fmla="*/ 2276200 h 5207651"/>
              <a:gd name="connsiteX120" fmla="*/ 406265 w 431516"/>
              <a:gd name="connsiteY120" fmla="*/ 2290845 h 5207651"/>
              <a:gd name="connsiteX121" fmla="*/ 431516 w 431516"/>
              <a:gd name="connsiteY121" fmla="*/ 2305491 h 5207651"/>
              <a:gd name="connsiteX122" fmla="*/ 431516 w 431516"/>
              <a:gd name="connsiteY122" fmla="*/ 2333532 h 5207651"/>
              <a:gd name="connsiteX123" fmla="*/ 406265 w 431516"/>
              <a:gd name="connsiteY123" fmla="*/ 2348178 h 5207651"/>
              <a:gd name="connsiteX124" fmla="*/ 431516 w 431516"/>
              <a:gd name="connsiteY124" fmla="*/ 2362824 h 5207651"/>
              <a:gd name="connsiteX125" fmla="*/ 431516 w 431516"/>
              <a:gd name="connsiteY125" fmla="*/ 2390865 h 5207651"/>
              <a:gd name="connsiteX126" fmla="*/ 406265 w 431516"/>
              <a:gd name="connsiteY126" fmla="*/ 2405510 h 5207651"/>
              <a:gd name="connsiteX127" fmla="*/ 431516 w 431516"/>
              <a:gd name="connsiteY127" fmla="*/ 2420156 h 5207651"/>
              <a:gd name="connsiteX128" fmla="*/ 431516 w 431516"/>
              <a:gd name="connsiteY128" fmla="*/ 2448197 h 5207651"/>
              <a:gd name="connsiteX129" fmla="*/ 406265 w 431516"/>
              <a:gd name="connsiteY129" fmla="*/ 2462842 h 5207651"/>
              <a:gd name="connsiteX130" fmla="*/ 431516 w 431516"/>
              <a:gd name="connsiteY130" fmla="*/ 2477488 h 5207651"/>
              <a:gd name="connsiteX131" fmla="*/ 431516 w 431516"/>
              <a:gd name="connsiteY131" fmla="*/ 2505529 h 5207651"/>
              <a:gd name="connsiteX132" fmla="*/ 406265 w 431516"/>
              <a:gd name="connsiteY132" fmla="*/ 2520174 h 5207651"/>
              <a:gd name="connsiteX133" fmla="*/ 431516 w 431516"/>
              <a:gd name="connsiteY133" fmla="*/ 2534820 h 5207651"/>
              <a:gd name="connsiteX134" fmla="*/ 431516 w 431516"/>
              <a:gd name="connsiteY134" fmla="*/ 2562861 h 5207651"/>
              <a:gd name="connsiteX135" fmla="*/ 406265 w 431516"/>
              <a:gd name="connsiteY135" fmla="*/ 2577506 h 5207651"/>
              <a:gd name="connsiteX136" fmla="*/ 431516 w 431516"/>
              <a:gd name="connsiteY136" fmla="*/ 2592152 h 5207651"/>
              <a:gd name="connsiteX137" fmla="*/ 431516 w 431516"/>
              <a:gd name="connsiteY137" fmla="*/ 2620193 h 5207651"/>
              <a:gd name="connsiteX138" fmla="*/ 406265 w 431516"/>
              <a:gd name="connsiteY138" fmla="*/ 2634838 h 5207651"/>
              <a:gd name="connsiteX139" fmla="*/ 431516 w 431516"/>
              <a:gd name="connsiteY139" fmla="*/ 2649484 h 5207651"/>
              <a:gd name="connsiteX140" fmla="*/ 431516 w 431516"/>
              <a:gd name="connsiteY140" fmla="*/ 2677525 h 5207651"/>
              <a:gd name="connsiteX141" fmla="*/ 406265 w 431516"/>
              <a:gd name="connsiteY141" fmla="*/ 2692171 h 5207651"/>
              <a:gd name="connsiteX142" fmla="*/ 431516 w 431516"/>
              <a:gd name="connsiteY142" fmla="*/ 2706817 h 5207651"/>
              <a:gd name="connsiteX143" fmla="*/ 431516 w 431516"/>
              <a:gd name="connsiteY143" fmla="*/ 2734858 h 5207651"/>
              <a:gd name="connsiteX144" fmla="*/ 406265 w 431516"/>
              <a:gd name="connsiteY144" fmla="*/ 2749503 h 5207651"/>
              <a:gd name="connsiteX145" fmla="*/ 431516 w 431516"/>
              <a:gd name="connsiteY145" fmla="*/ 2764149 h 5207651"/>
              <a:gd name="connsiteX146" fmla="*/ 431516 w 431516"/>
              <a:gd name="connsiteY146" fmla="*/ 2792190 h 5207651"/>
              <a:gd name="connsiteX147" fmla="*/ 406265 w 431516"/>
              <a:gd name="connsiteY147" fmla="*/ 2806835 h 5207651"/>
              <a:gd name="connsiteX148" fmla="*/ 431516 w 431516"/>
              <a:gd name="connsiteY148" fmla="*/ 2821481 h 5207651"/>
              <a:gd name="connsiteX149" fmla="*/ 431516 w 431516"/>
              <a:gd name="connsiteY149" fmla="*/ 2849522 h 5207651"/>
              <a:gd name="connsiteX150" fmla="*/ 406265 w 431516"/>
              <a:gd name="connsiteY150" fmla="*/ 2864167 h 5207651"/>
              <a:gd name="connsiteX151" fmla="*/ 431516 w 431516"/>
              <a:gd name="connsiteY151" fmla="*/ 2878813 h 5207651"/>
              <a:gd name="connsiteX152" fmla="*/ 431516 w 431516"/>
              <a:gd name="connsiteY152" fmla="*/ 2906854 h 5207651"/>
              <a:gd name="connsiteX153" fmla="*/ 406265 w 431516"/>
              <a:gd name="connsiteY153" fmla="*/ 2921499 h 5207651"/>
              <a:gd name="connsiteX154" fmla="*/ 431516 w 431516"/>
              <a:gd name="connsiteY154" fmla="*/ 2936145 h 5207651"/>
              <a:gd name="connsiteX155" fmla="*/ 431516 w 431516"/>
              <a:gd name="connsiteY155" fmla="*/ 2964186 h 5207651"/>
              <a:gd name="connsiteX156" fmla="*/ 406265 w 431516"/>
              <a:gd name="connsiteY156" fmla="*/ 2978831 h 5207651"/>
              <a:gd name="connsiteX157" fmla="*/ 431516 w 431516"/>
              <a:gd name="connsiteY157" fmla="*/ 2993478 h 5207651"/>
              <a:gd name="connsiteX158" fmla="*/ 431516 w 431516"/>
              <a:gd name="connsiteY158" fmla="*/ 3021519 h 5207651"/>
              <a:gd name="connsiteX159" fmla="*/ 406265 w 431516"/>
              <a:gd name="connsiteY159" fmla="*/ 3036164 h 5207651"/>
              <a:gd name="connsiteX160" fmla="*/ 431516 w 431516"/>
              <a:gd name="connsiteY160" fmla="*/ 3050810 h 5207651"/>
              <a:gd name="connsiteX161" fmla="*/ 431516 w 431516"/>
              <a:gd name="connsiteY161" fmla="*/ 3078851 h 5207651"/>
              <a:gd name="connsiteX162" fmla="*/ 406265 w 431516"/>
              <a:gd name="connsiteY162" fmla="*/ 3093496 h 5207651"/>
              <a:gd name="connsiteX163" fmla="*/ 431516 w 431516"/>
              <a:gd name="connsiteY163" fmla="*/ 3108142 h 5207651"/>
              <a:gd name="connsiteX164" fmla="*/ 431516 w 431516"/>
              <a:gd name="connsiteY164" fmla="*/ 3136183 h 5207651"/>
              <a:gd name="connsiteX165" fmla="*/ 406265 w 431516"/>
              <a:gd name="connsiteY165" fmla="*/ 3150828 h 5207651"/>
              <a:gd name="connsiteX166" fmla="*/ 431516 w 431516"/>
              <a:gd name="connsiteY166" fmla="*/ 3165474 h 5207651"/>
              <a:gd name="connsiteX167" fmla="*/ 431516 w 431516"/>
              <a:gd name="connsiteY167" fmla="*/ 3193515 h 5207651"/>
              <a:gd name="connsiteX168" fmla="*/ 406265 w 431516"/>
              <a:gd name="connsiteY168" fmla="*/ 3208160 h 5207651"/>
              <a:gd name="connsiteX169" fmla="*/ 431516 w 431516"/>
              <a:gd name="connsiteY169" fmla="*/ 3222806 h 5207651"/>
              <a:gd name="connsiteX170" fmla="*/ 431516 w 431516"/>
              <a:gd name="connsiteY170" fmla="*/ 3250847 h 5207651"/>
              <a:gd name="connsiteX171" fmla="*/ 406265 w 431516"/>
              <a:gd name="connsiteY171" fmla="*/ 3265492 h 5207651"/>
              <a:gd name="connsiteX172" fmla="*/ 431516 w 431516"/>
              <a:gd name="connsiteY172" fmla="*/ 3280138 h 5207651"/>
              <a:gd name="connsiteX173" fmla="*/ 431516 w 431516"/>
              <a:gd name="connsiteY173" fmla="*/ 3308179 h 5207651"/>
              <a:gd name="connsiteX174" fmla="*/ 406265 w 431516"/>
              <a:gd name="connsiteY174" fmla="*/ 3322825 h 5207651"/>
              <a:gd name="connsiteX175" fmla="*/ 431516 w 431516"/>
              <a:gd name="connsiteY175" fmla="*/ 3337471 h 5207651"/>
              <a:gd name="connsiteX176" fmla="*/ 431516 w 431516"/>
              <a:gd name="connsiteY176" fmla="*/ 3365512 h 5207651"/>
              <a:gd name="connsiteX177" fmla="*/ 406265 w 431516"/>
              <a:gd name="connsiteY177" fmla="*/ 3380157 h 5207651"/>
              <a:gd name="connsiteX178" fmla="*/ 431516 w 431516"/>
              <a:gd name="connsiteY178" fmla="*/ 3394803 h 5207651"/>
              <a:gd name="connsiteX179" fmla="*/ 431516 w 431516"/>
              <a:gd name="connsiteY179" fmla="*/ 3422844 h 5207651"/>
              <a:gd name="connsiteX180" fmla="*/ 406265 w 431516"/>
              <a:gd name="connsiteY180" fmla="*/ 3437489 h 5207651"/>
              <a:gd name="connsiteX181" fmla="*/ 431516 w 431516"/>
              <a:gd name="connsiteY181" fmla="*/ 3452135 h 5207651"/>
              <a:gd name="connsiteX182" fmla="*/ 431516 w 431516"/>
              <a:gd name="connsiteY182" fmla="*/ 3480176 h 5207651"/>
              <a:gd name="connsiteX183" fmla="*/ 406265 w 431516"/>
              <a:gd name="connsiteY183" fmla="*/ 3494821 h 5207651"/>
              <a:gd name="connsiteX184" fmla="*/ 431516 w 431516"/>
              <a:gd name="connsiteY184" fmla="*/ 3509467 h 5207651"/>
              <a:gd name="connsiteX185" fmla="*/ 431516 w 431516"/>
              <a:gd name="connsiteY185" fmla="*/ 3537508 h 5207651"/>
              <a:gd name="connsiteX186" fmla="*/ 406265 w 431516"/>
              <a:gd name="connsiteY186" fmla="*/ 3552153 h 5207651"/>
              <a:gd name="connsiteX187" fmla="*/ 431516 w 431516"/>
              <a:gd name="connsiteY187" fmla="*/ 3566799 h 5207651"/>
              <a:gd name="connsiteX188" fmla="*/ 431516 w 431516"/>
              <a:gd name="connsiteY188" fmla="*/ 3594840 h 5207651"/>
              <a:gd name="connsiteX189" fmla="*/ 406265 w 431516"/>
              <a:gd name="connsiteY189" fmla="*/ 3609485 h 5207651"/>
              <a:gd name="connsiteX190" fmla="*/ 431516 w 431516"/>
              <a:gd name="connsiteY190" fmla="*/ 3624131 h 5207651"/>
              <a:gd name="connsiteX191" fmla="*/ 431516 w 431516"/>
              <a:gd name="connsiteY191" fmla="*/ 3652173 h 5207651"/>
              <a:gd name="connsiteX192" fmla="*/ 406265 w 431516"/>
              <a:gd name="connsiteY192" fmla="*/ 3666818 h 5207651"/>
              <a:gd name="connsiteX193" fmla="*/ 431516 w 431516"/>
              <a:gd name="connsiteY193" fmla="*/ 3681464 h 5207651"/>
              <a:gd name="connsiteX194" fmla="*/ 431516 w 431516"/>
              <a:gd name="connsiteY194" fmla="*/ 3709505 h 5207651"/>
              <a:gd name="connsiteX195" fmla="*/ 406265 w 431516"/>
              <a:gd name="connsiteY195" fmla="*/ 3724150 h 5207651"/>
              <a:gd name="connsiteX196" fmla="*/ 431516 w 431516"/>
              <a:gd name="connsiteY196" fmla="*/ 3738796 h 5207651"/>
              <a:gd name="connsiteX197" fmla="*/ 431516 w 431516"/>
              <a:gd name="connsiteY197" fmla="*/ 3766837 h 5207651"/>
              <a:gd name="connsiteX198" fmla="*/ 406265 w 431516"/>
              <a:gd name="connsiteY198" fmla="*/ 3781482 h 5207651"/>
              <a:gd name="connsiteX199" fmla="*/ 431516 w 431516"/>
              <a:gd name="connsiteY199" fmla="*/ 3796128 h 5207651"/>
              <a:gd name="connsiteX200" fmla="*/ 431516 w 431516"/>
              <a:gd name="connsiteY200" fmla="*/ 3824169 h 5207651"/>
              <a:gd name="connsiteX201" fmla="*/ 406265 w 431516"/>
              <a:gd name="connsiteY201" fmla="*/ 3838814 h 5207651"/>
              <a:gd name="connsiteX202" fmla="*/ 431516 w 431516"/>
              <a:gd name="connsiteY202" fmla="*/ 3853460 h 5207651"/>
              <a:gd name="connsiteX203" fmla="*/ 431516 w 431516"/>
              <a:gd name="connsiteY203" fmla="*/ 3881501 h 5207651"/>
              <a:gd name="connsiteX204" fmla="*/ 406265 w 431516"/>
              <a:gd name="connsiteY204" fmla="*/ 3896146 h 5207651"/>
              <a:gd name="connsiteX205" fmla="*/ 431516 w 431516"/>
              <a:gd name="connsiteY205" fmla="*/ 3910792 h 5207651"/>
              <a:gd name="connsiteX206" fmla="*/ 431516 w 431516"/>
              <a:gd name="connsiteY206" fmla="*/ 3938833 h 5207651"/>
              <a:gd name="connsiteX207" fmla="*/ 406265 w 431516"/>
              <a:gd name="connsiteY207" fmla="*/ 3953479 h 5207651"/>
              <a:gd name="connsiteX208" fmla="*/ 431516 w 431516"/>
              <a:gd name="connsiteY208" fmla="*/ 3968125 h 5207651"/>
              <a:gd name="connsiteX209" fmla="*/ 431516 w 431516"/>
              <a:gd name="connsiteY209" fmla="*/ 3996166 h 5207651"/>
              <a:gd name="connsiteX210" fmla="*/ 406265 w 431516"/>
              <a:gd name="connsiteY210" fmla="*/ 4010811 h 5207651"/>
              <a:gd name="connsiteX211" fmla="*/ 431516 w 431516"/>
              <a:gd name="connsiteY211" fmla="*/ 4025457 h 5207651"/>
              <a:gd name="connsiteX212" fmla="*/ 431516 w 431516"/>
              <a:gd name="connsiteY212" fmla="*/ 4053498 h 5207651"/>
              <a:gd name="connsiteX213" fmla="*/ 406265 w 431516"/>
              <a:gd name="connsiteY213" fmla="*/ 4068143 h 5207651"/>
              <a:gd name="connsiteX214" fmla="*/ 431516 w 431516"/>
              <a:gd name="connsiteY214" fmla="*/ 4082789 h 5207651"/>
              <a:gd name="connsiteX215" fmla="*/ 431516 w 431516"/>
              <a:gd name="connsiteY215" fmla="*/ 4110830 h 5207651"/>
              <a:gd name="connsiteX216" fmla="*/ 406265 w 431516"/>
              <a:gd name="connsiteY216" fmla="*/ 4125475 h 5207651"/>
              <a:gd name="connsiteX217" fmla="*/ 431516 w 431516"/>
              <a:gd name="connsiteY217" fmla="*/ 4140121 h 5207651"/>
              <a:gd name="connsiteX218" fmla="*/ 431516 w 431516"/>
              <a:gd name="connsiteY218" fmla="*/ 4168162 h 5207651"/>
              <a:gd name="connsiteX219" fmla="*/ 406265 w 431516"/>
              <a:gd name="connsiteY219" fmla="*/ 4182807 h 5207651"/>
              <a:gd name="connsiteX220" fmla="*/ 431516 w 431516"/>
              <a:gd name="connsiteY220" fmla="*/ 4197453 h 5207651"/>
              <a:gd name="connsiteX221" fmla="*/ 431516 w 431516"/>
              <a:gd name="connsiteY221" fmla="*/ 4225494 h 5207651"/>
              <a:gd name="connsiteX222" fmla="*/ 406265 w 431516"/>
              <a:gd name="connsiteY222" fmla="*/ 4240139 h 5207651"/>
              <a:gd name="connsiteX223" fmla="*/ 431516 w 431516"/>
              <a:gd name="connsiteY223" fmla="*/ 4254785 h 5207651"/>
              <a:gd name="connsiteX224" fmla="*/ 431516 w 431516"/>
              <a:gd name="connsiteY224" fmla="*/ 4282827 h 5207651"/>
              <a:gd name="connsiteX225" fmla="*/ 406265 w 431516"/>
              <a:gd name="connsiteY225" fmla="*/ 4297472 h 5207651"/>
              <a:gd name="connsiteX226" fmla="*/ 431516 w 431516"/>
              <a:gd name="connsiteY226" fmla="*/ 4312118 h 5207651"/>
              <a:gd name="connsiteX227" fmla="*/ 431516 w 431516"/>
              <a:gd name="connsiteY227" fmla="*/ 4340159 h 5207651"/>
              <a:gd name="connsiteX228" fmla="*/ 406265 w 431516"/>
              <a:gd name="connsiteY228" fmla="*/ 4354804 h 5207651"/>
              <a:gd name="connsiteX229" fmla="*/ 431516 w 431516"/>
              <a:gd name="connsiteY229" fmla="*/ 4369450 h 5207651"/>
              <a:gd name="connsiteX230" fmla="*/ 431516 w 431516"/>
              <a:gd name="connsiteY230" fmla="*/ 4397491 h 5207651"/>
              <a:gd name="connsiteX231" fmla="*/ 406265 w 431516"/>
              <a:gd name="connsiteY231" fmla="*/ 4412136 h 5207651"/>
              <a:gd name="connsiteX232" fmla="*/ 431516 w 431516"/>
              <a:gd name="connsiteY232" fmla="*/ 4426782 h 5207651"/>
              <a:gd name="connsiteX233" fmla="*/ 431516 w 431516"/>
              <a:gd name="connsiteY233" fmla="*/ 4454823 h 5207651"/>
              <a:gd name="connsiteX234" fmla="*/ 406265 w 431516"/>
              <a:gd name="connsiteY234" fmla="*/ 4469468 h 5207651"/>
              <a:gd name="connsiteX235" fmla="*/ 431516 w 431516"/>
              <a:gd name="connsiteY235" fmla="*/ 4484114 h 5207651"/>
              <a:gd name="connsiteX236" fmla="*/ 431516 w 431516"/>
              <a:gd name="connsiteY236" fmla="*/ 4512155 h 5207651"/>
              <a:gd name="connsiteX237" fmla="*/ 406265 w 431516"/>
              <a:gd name="connsiteY237" fmla="*/ 4526800 h 5207651"/>
              <a:gd name="connsiteX238" fmla="*/ 431516 w 431516"/>
              <a:gd name="connsiteY238" fmla="*/ 4541446 h 5207651"/>
              <a:gd name="connsiteX239" fmla="*/ 431516 w 431516"/>
              <a:gd name="connsiteY239" fmla="*/ 4569488 h 5207651"/>
              <a:gd name="connsiteX240" fmla="*/ 406265 w 431516"/>
              <a:gd name="connsiteY240" fmla="*/ 4584133 h 5207651"/>
              <a:gd name="connsiteX241" fmla="*/ 431516 w 431516"/>
              <a:gd name="connsiteY241" fmla="*/ 4598779 h 5207651"/>
              <a:gd name="connsiteX242" fmla="*/ 431516 w 431516"/>
              <a:gd name="connsiteY242" fmla="*/ 4626820 h 5207651"/>
              <a:gd name="connsiteX243" fmla="*/ 406265 w 431516"/>
              <a:gd name="connsiteY243" fmla="*/ 4641465 h 5207651"/>
              <a:gd name="connsiteX244" fmla="*/ 431516 w 431516"/>
              <a:gd name="connsiteY244" fmla="*/ 4656111 h 5207651"/>
              <a:gd name="connsiteX245" fmla="*/ 431516 w 431516"/>
              <a:gd name="connsiteY245" fmla="*/ 4679758 h 5207651"/>
              <a:gd name="connsiteX246" fmla="*/ 398689 w 431516"/>
              <a:gd name="connsiteY246" fmla="*/ 4698797 h 5207651"/>
              <a:gd name="connsiteX247" fmla="*/ 431516 w 431516"/>
              <a:gd name="connsiteY247" fmla="*/ 4717838 h 5207651"/>
              <a:gd name="connsiteX248" fmla="*/ 431516 w 431516"/>
              <a:gd name="connsiteY248" fmla="*/ 4737091 h 5207651"/>
              <a:gd name="connsiteX249" fmla="*/ 398689 w 431516"/>
              <a:gd name="connsiteY249" fmla="*/ 4756131 h 5207651"/>
              <a:gd name="connsiteX250" fmla="*/ 431516 w 431516"/>
              <a:gd name="connsiteY250" fmla="*/ 4775170 h 5207651"/>
              <a:gd name="connsiteX251" fmla="*/ 431516 w 431516"/>
              <a:gd name="connsiteY251" fmla="*/ 4794423 h 5207651"/>
              <a:gd name="connsiteX252" fmla="*/ 398689 w 431516"/>
              <a:gd name="connsiteY252" fmla="*/ 4813462 h 5207651"/>
              <a:gd name="connsiteX253" fmla="*/ 431516 w 431516"/>
              <a:gd name="connsiteY253" fmla="*/ 4832502 h 5207651"/>
              <a:gd name="connsiteX254" fmla="*/ 431516 w 431516"/>
              <a:gd name="connsiteY254" fmla="*/ 4851755 h 5207651"/>
              <a:gd name="connsiteX255" fmla="*/ 398689 w 431516"/>
              <a:gd name="connsiteY255" fmla="*/ 4870794 h 5207651"/>
              <a:gd name="connsiteX256" fmla="*/ 431516 w 431516"/>
              <a:gd name="connsiteY256" fmla="*/ 4889834 h 5207651"/>
              <a:gd name="connsiteX257" fmla="*/ 431516 w 431516"/>
              <a:gd name="connsiteY257" fmla="*/ 4909087 h 5207651"/>
              <a:gd name="connsiteX258" fmla="*/ 398689 w 431516"/>
              <a:gd name="connsiteY258" fmla="*/ 4928126 h 5207651"/>
              <a:gd name="connsiteX259" fmla="*/ 431516 w 431516"/>
              <a:gd name="connsiteY259" fmla="*/ 4947166 h 5207651"/>
              <a:gd name="connsiteX260" fmla="*/ 431516 w 431516"/>
              <a:gd name="connsiteY260" fmla="*/ 4966419 h 5207651"/>
              <a:gd name="connsiteX261" fmla="*/ 398689 w 431516"/>
              <a:gd name="connsiteY261" fmla="*/ 4985458 h 5207651"/>
              <a:gd name="connsiteX262" fmla="*/ 431516 w 431516"/>
              <a:gd name="connsiteY262" fmla="*/ 5004498 h 5207651"/>
              <a:gd name="connsiteX263" fmla="*/ 431516 w 431516"/>
              <a:gd name="connsiteY263" fmla="*/ 5023751 h 5207651"/>
              <a:gd name="connsiteX264" fmla="*/ 398689 w 431516"/>
              <a:gd name="connsiteY264" fmla="*/ 5042790 h 5207651"/>
              <a:gd name="connsiteX265" fmla="*/ 431516 w 431516"/>
              <a:gd name="connsiteY265" fmla="*/ 5061831 h 5207651"/>
              <a:gd name="connsiteX266" fmla="*/ 431516 w 431516"/>
              <a:gd name="connsiteY266" fmla="*/ 5081084 h 5207651"/>
              <a:gd name="connsiteX267" fmla="*/ 398689 w 431516"/>
              <a:gd name="connsiteY267" fmla="*/ 5100123 h 5207651"/>
              <a:gd name="connsiteX268" fmla="*/ 431516 w 431516"/>
              <a:gd name="connsiteY268" fmla="*/ 5119163 h 5207651"/>
              <a:gd name="connsiteX269" fmla="*/ 431516 w 431516"/>
              <a:gd name="connsiteY269" fmla="*/ 5138416 h 5207651"/>
              <a:gd name="connsiteX270" fmla="*/ 398689 w 431516"/>
              <a:gd name="connsiteY270" fmla="*/ 5157455 h 5207651"/>
              <a:gd name="connsiteX271" fmla="*/ 431516 w 431516"/>
              <a:gd name="connsiteY271" fmla="*/ 5176495 h 5207651"/>
              <a:gd name="connsiteX272" fmla="*/ 431516 w 431516"/>
              <a:gd name="connsiteY272" fmla="*/ 5195748 h 5207651"/>
              <a:gd name="connsiteX273" fmla="*/ 410994 w 431516"/>
              <a:gd name="connsiteY273" fmla="*/ 5207650 h 5207651"/>
              <a:gd name="connsiteX274" fmla="*/ 0 w 431516"/>
              <a:gd name="connsiteY274" fmla="*/ 5207651 h 5207651"/>
              <a:gd name="connsiteX275" fmla="*/ 382813 w 431516"/>
              <a:gd name="connsiteY275" fmla="*/ 0 h 52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431516" h="5207651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14" y="1404099"/>
            <a:ext cx="4257675" cy="14859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168737" y="1404099"/>
            <a:ext cx="5521239" cy="1312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/>
              <a:t>Python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avro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표준 입력으로 입력 데이터 쌍을 보낸다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마지막 표시는 </a:t>
            </a:r>
            <a:r>
              <a:rPr lang="en-US" altLang="ko-KR" dirty="0" smtClean="0"/>
              <a:t>Ctrl + 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13" y="3149463"/>
            <a:ext cx="4171950" cy="6000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168736" y="3140902"/>
            <a:ext cx="5521239" cy="1312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/>
              <a:t>자바로 쓴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파일을 실행시켜 데이터 파일을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변환하고 콘솔에 출력한다</a:t>
            </a:r>
            <a:r>
              <a:rPr lang="en-US" altLang="ko-K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sym typeface="Wingdings" panose="05000000000000000000" pitchFamily="2" charset="2"/>
              </a:rPr>
              <a:t>파이썬과</a:t>
            </a:r>
            <a:r>
              <a:rPr lang="ko-KR" altLang="en-US" dirty="0" smtClean="0">
                <a:sym typeface="Wingdings" panose="05000000000000000000" pitchFamily="2" charset="2"/>
              </a:rPr>
              <a:t> 자바로 작성된 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에이브로</a:t>
            </a:r>
            <a:r>
              <a:rPr lang="ko-KR" altLang="en-US" dirty="0" smtClean="0">
                <a:sym typeface="Wingdings" panose="05000000000000000000" pitchFamily="2" charset="2"/>
              </a:rPr>
              <a:t> 구현체 사이에 복잡한 데이터를 성공적으로 교환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1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4E5F88"/>
          </a:fgClr>
          <a:bgClr>
            <a:srgbClr val="5465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1199" y="482276"/>
            <a:ext cx="1021114" cy="1028535"/>
            <a:chOff x="534057" y="281519"/>
            <a:chExt cx="1671895" cy="1684045"/>
          </a:xfrm>
        </p:grpSpPr>
        <p:sp>
          <p:nvSpPr>
            <p:cNvPr id="42" name="타원 41"/>
            <p:cNvSpPr/>
            <p:nvPr/>
          </p:nvSpPr>
          <p:spPr>
            <a:xfrm rot="3702166">
              <a:off x="566753" y="659910"/>
              <a:ext cx="1457608" cy="1153700"/>
            </a:xfrm>
            <a:prstGeom prst="ellipse">
              <a:avLst/>
            </a:prstGeom>
            <a:solidFill>
              <a:schemeClr val="tx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 rot="20849481">
              <a:off x="575836" y="495115"/>
              <a:ext cx="1184036" cy="1052945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34057" y="523155"/>
              <a:ext cx="1052945" cy="1052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2916" y="865874"/>
              <a:ext cx="367506" cy="367506"/>
            </a:xfrm>
            <a:prstGeom prst="ellipse">
              <a:avLst/>
            </a:prstGeom>
            <a:solidFill>
              <a:srgbClr val="49545C"/>
            </a:solidFill>
            <a:ln>
              <a:noFill/>
            </a:ln>
            <a:effectLst>
              <a:innerShdw dist="1143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723978">
              <a:off x="1151599" y="466684"/>
              <a:ext cx="1054353" cy="172269"/>
            </a:xfrm>
            <a:prstGeom prst="triangle">
              <a:avLst>
                <a:gd name="adj" fmla="val 79542"/>
              </a:avLst>
            </a:prstGeom>
            <a:solidFill>
              <a:srgbClr val="C6C4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65279" y="281519"/>
              <a:ext cx="1041665" cy="250871"/>
            </a:xfrm>
            <a:prstGeom prst="triangle">
              <a:avLst>
                <a:gd name="adj" fmla="val 340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21573" y="326230"/>
            <a:ext cx="10618002" cy="44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400" kern="0" dirty="0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12.1 </a:t>
            </a:r>
            <a:r>
              <a:rPr lang="ko-KR" altLang="en-US" sz="2400" kern="0" dirty="0" err="1" smtClean="0">
                <a:solidFill>
                  <a:srgbClr val="54659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에이브로</a:t>
            </a:r>
            <a:endParaRPr lang="en-US" altLang="ko-KR" sz="2400" kern="0" dirty="0">
              <a:solidFill>
                <a:srgbClr val="54659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6200000">
            <a:off x="924579" y="470004"/>
            <a:ext cx="440767" cy="153220"/>
          </a:xfrm>
          <a:prstGeom prst="triangle">
            <a:avLst>
              <a:gd name="adj" fmla="val 314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6214" y="934274"/>
            <a:ext cx="28568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kern="0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120769" y="1326500"/>
            <a:ext cx="10718806" cy="5207650"/>
          </a:xfrm>
          <a:custGeom>
            <a:avLst/>
            <a:gdLst>
              <a:gd name="connsiteX0" fmla="*/ 17802 w 10718806"/>
              <a:gd name="connsiteY0" fmla="*/ 0 h 5207650"/>
              <a:gd name="connsiteX1" fmla="*/ 10690101 w 10718806"/>
              <a:gd name="connsiteY1" fmla="*/ 0 h 5207650"/>
              <a:gd name="connsiteX2" fmla="*/ 10718806 w 10718806"/>
              <a:gd name="connsiteY2" fmla="*/ 16649 h 5207650"/>
              <a:gd name="connsiteX3" fmla="*/ 10718806 w 10718806"/>
              <a:gd name="connsiteY3" fmla="*/ 35799 h 5207650"/>
              <a:gd name="connsiteX4" fmla="*/ 10685891 w 10718806"/>
              <a:gd name="connsiteY4" fmla="*/ 54890 h 5207650"/>
              <a:gd name="connsiteX5" fmla="*/ 10718806 w 10718806"/>
              <a:gd name="connsiteY5" fmla="*/ 73982 h 5207650"/>
              <a:gd name="connsiteX6" fmla="*/ 10718806 w 10718806"/>
              <a:gd name="connsiteY6" fmla="*/ 93132 h 5207650"/>
              <a:gd name="connsiteX7" fmla="*/ 10685891 w 10718806"/>
              <a:gd name="connsiteY7" fmla="*/ 112223 h 5207650"/>
              <a:gd name="connsiteX8" fmla="*/ 10718806 w 10718806"/>
              <a:gd name="connsiteY8" fmla="*/ 131314 h 5207650"/>
              <a:gd name="connsiteX9" fmla="*/ 10718806 w 10718806"/>
              <a:gd name="connsiteY9" fmla="*/ 150464 h 5207650"/>
              <a:gd name="connsiteX10" fmla="*/ 10685891 w 10718806"/>
              <a:gd name="connsiteY10" fmla="*/ 169555 h 5207650"/>
              <a:gd name="connsiteX11" fmla="*/ 10718806 w 10718806"/>
              <a:gd name="connsiteY11" fmla="*/ 188646 h 5207650"/>
              <a:gd name="connsiteX12" fmla="*/ 10718806 w 10718806"/>
              <a:gd name="connsiteY12" fmla="*/ 207796 h 5207650"/>
              <a:gd name="connsiteX13" fmla="*/ 10685891 w 10718806"/>
              <a:gd name="connsiteY13" fmla="*/ 226887 h 5207650"/>
              <a:gd name="connsiteX14" fmla="*/ 10718806 w 10718806"/>
              <a:gd name="connsiteY14" fmla="*/ 245978 h 5207650"/>
              <a:gd name="connsiteX15" fmla="*/ 10718806 w 10718806"/>
              <a:gd name="connsiteY15" fmla="*/ 265128 h 5207650"/>
              <a:gd name="connsiteX16" fmla="*/ 10685891 w 10718806"/>
              <a:gd name="connsiteY16" fmla="*/ 284219 h 5207650"/>
              <a:gd name="connsiteX17" fmla="*/ 10718806 w 10718806"/>
              <a:gd name="connsiteY17" fmla="*/ 303310 h 5207650"/>
              <a:gd name="connsiteX18" fmla="*/ 10718806 w 10718806"/>
              <a:gd name="connsiteY18" fmla="*/ 322460 h 5207650"/>
              <a:gd name="connsiteX19" fmla="*/ 10685891 w 10718806"/>
              <a:gd name="connsiteY19" fmla="*/ 341551 h 5207650"/>
              <a:gd name="connsiteX20" fmla="*/ 10718806 w 10718806"/>
              <a:gd name="connsiteY20" fmla="*/ 360642 h 5207650"/>
              <a:gd name="connsiteX21" fmla="*/ 10718806 w 10718806"/>
              <a:gd name="connsiteY21" fmla="*/ 379792 h 5207650"/>
              <a:gd name="connsiteX22" fmla="*/ 10685891 w 10718806"/>
              <a:gd name="connsiteY22" fmla="*/ 398883 h 5207650"/>
              <a:gd name="connsiteX23" fmla="*/ 10718806 w 10718806"/>
              <a:gd name="connsiteY23" fmla="*/ 417975 h 5207650"/>
              <a:gd name="connsiteX24" fmla="*/ 10718806 w 10718806"/>
              <a:gd name="connsiteY24" fmla="*/ 437125 h 5207650"/>
              <a:gd name="connsiteX25" fmla="*/ 10685891 w 10718806"/>
              <a:gd name="connsiteY25" fmla="*/ 456216 h 5207650"/>
              <a:gd name="connsiteX26" fmla="*/ 10718806 w 10718806"/>
              <a:gd name="connsiteY26" fmla="*/ 475307 h 5207650"/>
              <a:gd name="connsiteX27" fmla="*/ 10718806 w 10718806"/>
              <a:gd name="connsiteY27" fmla="*/ 494457 h 5207650"/>
              <a:gd name="connsiteX28" fmla="*/ 10685891 w 10718806"/>
              <a:gd name="connsiteY28" fmla="*/ 513548 h 5207650"/>
              <a:gd name="connsiteX29" fmla="*/ 10718806 w 10718806"/>
              <a:gd name="connsiteY29" fmla="*/ 532639 h 5207650"/>
              <a:gd name="connsiteX30" fmla="*/ 10718806 w 10718806"/>
              <a:gd name="connsiteY30" fmla="*/ 551789 h 5207650"/>
              <a:gd name="connsiteX31" fmla="*/ 10685891 w 10718806"/>
              <a:gd name="connsiteY31" fmla="*/ 570880 h 5207650"/>
              <a:gd name="connsiteX32" fmla="*/ 10718806 w 10718806"/>
              <a:gd name="connsiteY32" fmla="*/ 589971 h 5207650"/>
              <a:gd name="connsiteX33" fmla="*/ 10718806 w 10718806"/>
              <a:gd name="connsiteY33" fmla="*/ 609121 h 5207650"/>
              <a:gd name="connsiteX34" fmla="*/ 10685891 w 10718806"/>
              <a:gd name="connsiteY34" fmla="*/ 628212 h 5207650"/>
              <a:gd name="connsiteX35" fmla="*/ 10718806 w 10718806"/>
              <a:gd name="connsiteY35" fmla="*/ 647303 h 5207650"/>
              <a:gd name="connsiteX36" fmla="*/ 10718806 w 10718806"/>
              <a:gd name="connsiteY36" fmla="*/ 666454 h 5207650"/>
              <a:gd name="connsiteX37" fmla="*/ 10685891 w 10718806"/>
              <a:gd name="connsiteY37" fmla="*/ 685545 h 5207650"/>
              <a:gd name="connsiteX38" fmla="*/ 10718806 w 10718806"/>
              <a:gd name="connsiteY38" fmla="*/ 704635 h 5207650"/>
              <a:gd name="connsiteX39" fmla="*/ 10718806 w 10718806"/>
              <a:gd name="connsiteY39" fmla="*/ 723786 h 5207650"/>
              <a:gd name="connsiteX40" fmla="*/ 10685891 w 10718806"/>
              <a:gd name="connsiteY40" fmla="*/ 742877 h 5207650"/>
              <a:gd name="connsiteX41" fmla="*/ 10718806 w 10718806"/>
              <a:gd name="connsiteY41" fmla="*/ 761967 h 5207650"/>
              <a:gd name="connsiteX42" fmla="*/ 10718806 w 10718806"/>
              <a:gd name="connsiteY42" fmla="*/ 781118 h 5207650"/>
              <a:gd name="connsiteX43" fmla="*/ 10685891 w 10718806"/>
              <a:gd name="connsiteY43" fmla="*/ 800209 h 5207650"/>
              <a:gd name="connsiteX44" fmla="*/ 10718806 w 10718806"/>
              <a:gd name="connsiteY44" fmla="*/ 819300 h 5207650"/>
              <a:gd name="connsiteX45" fmla="*/ 10718806 w 10718806"/>
              <a:gd name="connsiteY45" fmla="*/ 838451 h 5207650"/>
              <a:gd name="connsiteX46" fmla="*/ 10685891 w 10718806"/>
              <a:gd name="connsiteY46" fmla="*/ 857541 h 5207650"/>
              <a:gd name="connsiteX47" fmla="*/ 10718806 w 10718806"/>
              <a:gd name="connsiteY47" fmla="*/ 876632 h 5207650"/>
              <a:gd name="connsiteX48" fmla="*/ 10718806 w 10718806"/>
              <a:gd name="connsiteY48" fmla="*/ 895782 h 5207650"/>
              <a:gd name="connsiteX49" fmla="*/ 10685891 w 10718806"/>
              <a:gd name="connsiteY49" fmla="*/ 914873 h 5207650"/>
              <a:gd name="connsiteX50" fmla="*/ 10718806 w 10718806"/>
              <a:gd name="connsiteY50" fmla="*/ 933964 h 5207650"/>
              <a:gd name="connsiteX51" fmla="*/ 10718806 w 10718806"/>
              <a:gd name="connsiteY51" fmla="*/ 953114 h 5207650"/>
              <a:gd name="connsiteX52" fmla="*/ 10685891 w 10718806"/>
              <a:gd name="connsiteY52" fmla="*/ 972205 h 5207650"/>
              <a:gd name="connsiteX53" fmla="*/ 10718806 w 10718806"/>
              <a:gd name="connsiteY53" fmla="*/ 991297 h 5207650"/>
              <a:gd name="connsiteX54" fmla="*/ 10718806 w 10718806"/>
              <a:gd name="connsiteY54" fmla="*/ 1010448 h 5207650"/>
              <a:gd name="connsiteX55" fmla="*/ 10685891 w 10718806"/>
              <a:gd name="connsiteY55" fmla="*/ 1029538 h 5207650"/>
              <a:gd name="connsiteX56" fmla="*/ 10718806 w 10718806"/>
              <a:gd name="connsiteY56" fmla="*/ 1048629 h 5207650"/>
              <a:gd name="connsiteX57" fmla="*/ 10718806 w 10718806"/>
              <a:gd name="connsiteY57" fmla="*/ 1067779 h 5207650"/>
              <a:gd name="connsiteX58" fmla="*/ 10685891 w 10718806"/>
              <a:gd name="connsiteY58" fmla="*/ 1086870 h 5207650"/>
              <a:gd name="connsiteX59" fmla="*/ 10718806 w 10718806"/>
              <a:gd name="connsiteY59" fmla="*/ 1105961 h 5207650"/>
              <a:gd name="connsiteX60" fmla="*/ 10718806 w 10718806"/>
              <a:gd name="connsiteY60" fmla="*/ 1125112 h 5207650"/>
              <a:gd name="connsiteX61" fmla="*/ 10685891 w 10718806"/>
              <a:gd name="connsiteY61" fmla="*/ 1144202 h 5207650"/>
              <a:gd name="connsiteX62" fmla="*/ 10718806 w 10718806"/>
              <a:gd name="connsiteY62" fmla="*/ 1163293 h 5207650"/>
              <a:gd name="connsiteX63" fmla="*/ 10718806 w 10718806"/>
              <a:gd name="connsiteY63" fmla="*/ 1182444 h 5207650"/>
              <a:gd name="connsiteX64" fmla="*/ 10685891 w 10718806"/>
              <a:gd name="connsiteY64" fmla="*/ 1201534 h 5207650"/>
              <a:gd name="connsiteX65" fmla="*/ 10718806 w 10718806"/>
              <a:gd name="connsiteY65" fmla="*/ 1220625 h 5207650"/>
              <a:gd name="connsiteX66" fmla="*/ 10718806 w 10718806"/>
              <a:gd name="connsiteY66" fmla="*/ 1239776 h 5207650"/>
              <a:gd name="connsiteX67" fmla="*/ 10685891 w 10718806"/>
              <a:gd name="connsiteY67" fmla="*/ 1258866 h 5207650"/>
              <a:gd name="connsiteX68" fmla="*/ 10718806 w 10718806"/>
              <a:gd name="connsiteY68" fmla="*/ 1277957 h 5207650"/>
              <a:gd name="connsiteX69" fmla="*/ 10718806 w 10718806"/>
              <a:gd name="connsiteY69" fmla="*/ 1297107 h 5207650"/>
              <a:gd name="connsiteX70" fmla="*/ 10685891 w 10718806"/>
              <a:gd name="connsiteY70" fmla="*/ 1316198 h 5207650"/>
              <a:gd name="connsiteX71" fmla="*/ 10718806 w 10718806"/>
              <a:gd name="connsiteY71" fmla="*/ 1335289 h 5207650"/>
              <a:gd name="connsiteX72" fmla="*/ 10718806 w 10718806"/>
              <a:gd name="connsiteY72" fmla="*/ 1354439 h 5207650"/>
              <a:gd name="connsiteX73" fmla="*/ 10685891 w 10718806"/>
              <a:gd name="connsiteY73" fmla="*/ 1373530 h 5207650"/>
              <a:gd name="connsiteX74" fmla="*/ 10718806 w 10718806"/>
              <a:gd name="connsiteY74" fmla="*/ 1392622 h 5207650"/>
              <a:gd name="connsiteX75" fmla="*/ 10718806 w 10718806"/>
              <a:gd name="connsiteY75" fmla="*/ 1411773 h 5207650"/>
              <a:gd name="connsiteX76" fmla="*/ 10685891 w 10718806"/>
              <a:gd name="connsiteY76" fmla="*/ 1430863 h 5207650"/>
              <a:gd name="connsiteX77" fmla="*/ 10718806 w 10718806"/>
              <a:gd name="connsiteY77" fmla="*/ 1449954 h 5207650"/>
              <a:gd name="connsiteX78" fmla="*/ 10718806 w 10718806"/>
              <a:gd name="connsiteY78" fmla="*/ 1469104 h 5207650"/>
              <a:gd name="connsiteX79" fmla="*/ 10685891 w 10718806"/>
              <a:gd name="connsiteY79" fmla="*/ 1488195 h 5207650"/>
              <a:gd name="connsiteX80" fmla="*/ 10718806 w 10718806"/>
              <a:gd name="connsiteY80" fmla="*/ 1507286 h 5207650"/>
              <a:gd name="connsiteX81" fmla="*/ 10718806 w 10718806"/>
              <a:gd name="connsiteY81" fmla="*/ 1526437 h 5207650"/>
              <a:gd name="connsiteX82" fmla="*/ 10685891 w 10718806"/>
              <a:gd name="connsiteY82" fmla="*/ 1545527 h 5207650"/>
              <a:gd name="connsiteX83" fmla="*/ 10718806 w 10718806"/>
              <a:gd name="connsiteY83" fmla="*/ 1564618 h 5207650"/>
              <a:gd name="connsiteX84" fmla="*/ 10718806 w 10718806"/>
              <a:gd name="connsiteY84" fmla="*/ 1583769 h 5207650"/>
              <a:gd name="connsiteX85" fmla="*/ 10685891 w 10718806"/>
              <a:gd name="connsiteY85" fmla="*/ 1602859 h 5207650"/>
              <a:gd name="connsiteX86" fmla="*/ 10718806 w 10718806"/>
              <a:gd name="connsiteY86" fmla="*/ 1621951 h 5207650"/>
              <a:gd name="connsiteX87" fmla="*/ 10718806 w 10718806"/>
              <a:gd name="connsiteY87" fmla="*/ 1641101 h 5207650"/>
              <a:gd name="connsiteX88" fmla="*/ 10685891 w 10718806"/>
              <a:gd name="connsiteY88" fmla="*/ 1660192 h 5207650"/>
              <a:gd name="connsiteX89" fmla="*/ 10718806 w 10718806"/>
              <a:gd name="connsiteY89" fmla="*/ 1679283 h 5207650"/>
              <a:gd name="connsiteX90" fmla="*/ 10718806 w 10718806"/>
              <a:gd name="connsiteY90" fmla="*/ 1698433 h 5207650"/>
              <a:gd name="connsiteX91" fmla="*/ 10685891 w 10718806"/>
              <a:gd name="connsiteY91" fmla="*/ 1717523 h 5207650"/>
              <a:gd name="connsiteX92" fmla="*/ 10718806 w 10718806"/>
              <a:gd name="connsiteY92" fmla="*/ 1736615 h 5207650"/>
              <a:gd name="connsiteX93" fmla="*/ 10718806 w 10718806"/>
              <a:gd name="connsiteY93" fmla="*/ 1755766 h 5207650"/>
              <a:gd name="connsiteX94" fmla="*/ 10685891 w 10718806"/>
              <a:gd name="connsiteY94" fmla="*/ 1774856 h 5207650"/>
              <a:gd name="connsiteX95" fmla="*/ 10718806 w 10718806"/>
              <a:gd name="connsiteY95" fmla="*/ 1793947 h 5207650"/>
              <a:gd name="connsiteX96" fmla="*/ 10718806 w 10718806"/>
              <a:gd name="connsiteY96" fmla="*/ 1813097 h 5207650"/>
              <a:gd name="connsiteX97" fmla="*/ 10685891 w 10718806"/>
              <a:gd name="connsiteY97" fmla="*/ 1832188 h 5207650"/>
              <a:gd name="connsiteX98" fmla="*/ 10718806 w 10718806"/>
              <a:gd name="connsiteY98" fmla="*/ 1851279 h 5207650"/>
              <a:gd name="connsiteX99" fmla="*/ 10718806 w 10718806"/>
              <a:gd name="connsiteY99" fmla="*/ 1870429 h 5207650"/>
              <a:gd name="connsiteX100" fmla="*/ 10685891 w 10718806"/>
              <a:gd name="connsiteY100" fmla="*/ 1889520 h 5207650"/>
              <a:gd name="connsiteX101" fmla="*/ 10718806 w 10718806"/>
              <a:gd name="connsiteY101" fmla="*/ 1908611 h 5207650"/>
              <a:gd name="connsiteX102" fmla="*/ 10718806 w 10718806"/>
              <a:gd name="connsiteY102" fmla="*/ 1927762 h 5207650"/>
              <a:gd name="connsiteX103" fmla="*/ 10685891 w 10718806"/>
              <a:gd name="connsiteY103" fmla="*/ 1946852 h 5207650"/>
              <a:gd name="connsiteX104" fmla="*/ 10718806 w 10718806"/>
              <a:gd name="connsiteY104" fmla="*/ 1965944 h 5207650"/>
              <a:gd name="connsiteX105" fmla="*/ 10718806 w 10718806"/>
              <a:gd name="connsiteY105" fmla="*/ 1985095 h 5207650"/>
              <a:gd name="connsiteX106" fmla="*/ 10685891 w 10718806"/>
              <a:gd name="connsiteY106" fmla="*/ 2004185 h 5207650"/>
              <a:gd name="connsiteX107" fmla="*/ 10718806 w 10718806"/>
              <a:gd name="connsiteY107" fmla="*/ 2023276 h 5207650"/>
              <a:gd name="connsiteX108" fmla="*/ 10718806 w 10718806"/>
              <a:gd name="connsiteY108" fmla="*/ 2042426 h 5207650"/>
              <a:gd name="connsiteX109" fmla="*/ 10685891 w 10718806"/>
              <a:gd name="connsiteY109" fmla="*/ 2061517 h 5207650"/>
              <a:gd name="connsiteX110" fmla="*/ 10718806 w 10718806"/>
              <a:gd name="connsiteY110" fmla="*/ 2080608 h 5207650"/>
              <a:gd name="connsiteX111" fmla="*/ 10718806 w 10718806"/>
              <a:gd name="connsiteY111" fmla="*/ 2099758 h 5207650"/>
              <a:gd name="connsiteX112" fmla="*/ 10685891 w 10718806"/>
              <a:gd name="connsiteY112" fmla="*/ 2118849 h 5207650"/>
              <a:gd name="connsiteX113" fmla="*/ 10718806 w 10718806"/>
              <a:gd name="connsiteY113" fmla="*/ 2137940 h 5207650"/>
              <a:gd name="connsiteX114" fmla="*/ 10718806 w 10718806"/>
              <a:gd name="connsiteY114" fmla="*/ 2161536 h 5207650"/>
              <a:gd name="connsiteX115" fmla="*/ 10693555 w 10718806"/>
              <a:gd name="connsiteY115" fmla="*/ 2176181 h 5207650"/>
              <a:gd name="connsiteX116" fmla="*/ 10718806 w 10718806"/>
              <a:gd name="connsiteY116" fmla="*/ 2190827 h 5207650"/>
              <a:gd name="connsiteX117" fmla="*/ 10718806 w 10718806"/>
              <a:gd name="connsiteY117" fmla="*/ 2218869 h 5207650"/>
              <a:gd name="connsiteX118" fmla="*/ 10693555 w 10718806"/>
              <a:gd name="connsiteY118" fmla="*/ 2233514 h 5207650"/>
              <a:gd name="connsiteX119" fmla="*/ 10718806 w 10718806"/>
              <a:gd name="connsiteY119" fmla="*/ 2248159 h 5207650"/>
              <a:gd name="connsiteX120" fmla="*/ 10718806 w 10718806"/>
              <a:gd name="connsiteY120" fmla="*/ 2276200 h 5207650"/>
              <a:gd name="connsiteX121" fmla="*/ 10693555 w 10718806"/>
              <a:gd name="connsiteY121" fmla="*/ 2290845 h 5207650"/>
              <a:gd name="connsiteX122" fmla="*/ 10718806 w 10718806"/>
              <a:gd name="connsiteY122" fmla="*/ 2305491 h 5207650"/>
              <a:gd name="connsiteX123" fmla="*/ 10718806 w 10718806"/>
              <a:gd name="connsiteY123" fmla="*/ 2333532 h 5207650"/>
              <a:gd name="connsiteX124" fmla="*/ 10693555 w 10718806"/>
              <a:gd name="connsiteY124" fmla="*/ 2348178 h 5207650"/>
              <a:gd name="connsiteX125" fmla="*/ 10718806 w 10718806"/>
              <a:gd name="connsiteY125" fmla="*/ 2362824 h 5207650"/>
              <a:gd name="connsiteX126" fmla="*/ 10718806 w 10718806"/>
              <a:gd name="connsiteY126" fmla="*/ 2390865 h 5207650"/>
              <a:gd name="connsiteX127" fmla="*/ 10693555 w 10718806"/>
              <a:gd name="connsiteY127" fmla="*/ 2405510 h 5207650"/>
              <a:gd name="connsiteX128" fmla="*/ 10718806 w 10718806"/>
              <a:gd name="connsiteY128" fmla="*/ 2420156 h 5207650"/>
              <a:gd name="connsiteX129" fmla="*/ 10718806 w 10718806"/>
              <a:gd name="connsiteY129" fmla="*/ 2448197 h 5207650"/>
              <a:gd name="connsiteX130" fmla="*/ 10693555 w 10718806"/>
              <a:gd name="connsiteY130" fmla="*/ 2462842 h 5207650"/>
              <a:gd name="connsiteX131" fmla="*/ 10718806 w 10718806"/>
              <a:gd name="connsiteY131" fmla="*/ 2477488 h 5207650"/>
              <a:gd name="connsiteX132" fmla="*/ 10718806 w 10718806"/>
              <a:gd name="connsiteY132" fmla="*/ 2505529 h 5207650"/>
              <a:gd name="connsiteX133" fmla="*/ 10693555 w 10718806"/>
              <a:gd name="connsiteY133" fmla="*/ 2520174 h 5207650"/>
              <a:gd name="connsiteX134" fmla="*/ 10718806 w 10718806"/>
              <a:gd name="connsiteY134" fmla="*/ 2534820 h 5207650"/>
              <a:gd name="connsiteX135" fmla="*/ 10718806 w 10718806"/>
              <a:gd name="connsiteY135" fmla="*/ 2562861 h 5207650"/>
              <a:gd name="connsiteX136" fmla="*/ 10693555 w 10718806"/>
              <a:gd name="connsiteY136" fmla="*/ 2577506 h 5207650"/>
              <a:gd name="connsiteX137" fmla="*/ 10718806 w 10718806"/>
              <a:gd name="connsiteY137" fmla="*/ 2592152 h 5207650"/>
              <a:gd name="connsiteX138" fmla="*/ 10718806 w 10718806"/>
              <a:gd name="connsiteY138" fmla="*/ 2620193 h 5207650"/>
              <a:gd name="connsiteX139" fmla="*/ 10693555 w 10718806"/>
              <a:gd name="connsiteY139" fmla="*/ 2634838 h 5207650"/>
              <a:gd name="connsiteX140" fmla="*/ 10718806 w 10718806"/>
              <a:gd name="connsiteY140" fmla="*/ 2649484 h 5207650"/>
              <a:gd name="connsiteX141" fmla="*/ 10718806 w 10718806"/>
              <a:gd name="connsiteY141" fmla="*/ 2677525 h 5207650"/>
              <a:gd name="connsiteX142" fmla="*/ 10693555 w 10718806"/>
              <a:gd name="connsiteY142" fmla="*/ 2692171 h 5207650"/>
              <a:gd name="connsiteX143" fmla="*/ 10718806 w 10718806"/>
              <a:gd name="connsiteY143" fmla="*/ 2706817 h 5207650"/>
              <a:gd name="connsiteX144" fmla="*/ 10718806 w 10718806"/>
              <a:gd name="connsiteY144" fmla="*/ 2734858 h 5207650"/>
              <a:gd name="connsiteX145" fmla="*/ 10693555 w 10718806"/>
              <a:gd name="connsiteY145" fmla="*/ 2749503 h 5207650"/>
              <a:gd name="connsiteX146" fmla="*/ 10718806 w 10718806"/>
              <a:gd name="connsiteY146" fmla="*/ 2764149 h 5207650"/>
              <a:gd name="connsiteX147" fmla="*/ 10718806 w 10718806"/>
              <a:gd name="connsiteY147" fmla="*/ 2792190 h 5207650"/>
              <a:gd name="connsiteX148" fmla="*/ 10693555 w 10718806"/>
              <a:gd name="connsiteY148" fmla="*/ 2806835 h 5207650"/>
              <a:gd name="connsiteX149" fmla="*/ 10718806 w 10718806"/>
              <a:gd name="connsiteY149" fmla="*/ 2821481 h 5207650"/>
              <a:gd name="connsiteX150" fmla="*/ 10718806 w 10718806"/>
              <a:gd name="connsiteY150" fmla="*/ 2849522 h 5207650"/>
              <a:gd name="connsiteX151" fmla="*/ 10693555 w 10718806"/>
              <a:gd name="connsiteY151" fmla="*/ 2864167 h 5207650"/>
              <a:gd name="connsiteX152" fmla="*/ 10718806 w 10718806"/>
              <a:gd name="connsiteY152" fmla="*/ 2878813 h 5207650"/>
              <a:gd name="connsiteX153" fmla="*/ 10718806 w 10718806"/>
              <a:gd name="connsiteY153" fmla="*/ 2906854 h 5207650"/>
              <a:gd name="connsiteX154" fmla="*/ 10693555 w 10718806"/>
              <a:gd name="connsiteY154" fmla="*/ 2921499 h 5207650"/>
              <a:gd name="connsiteX155" fmla="*/ 10718806 w 10718806"/>
              <a:gd name="connsiteY155" fmla="*/ 2936145 h 5207650"/>
              <a:gd name="connsiteX156" fmla="*/ 10718806 w 10718806"/>
              <a:gd name="connsiteY156" fmla="*/ 2964186 h 5207650"/>
              <a:gd name="connsiteX157" fmla="*/ 10693555 w 10718806"/>
              <a:gd name="connsiteY157" fmla="*/ 2978831 h 5207650"/>
              <a:gd name="connsiteX158" fmla="*/ 10718806 w 10718806"/>
              <a:gd name="connsiteY158" fmla="*/ 2993478 h 5207650"/>
              <a:gd name="connsiteX159" fmla="*/ 10718806 w 10718806"/>
              <a:gd name="connsiteY159" fmla="*/ 3021519 h 5207650"/>
              <a:gd name="connsiteX160" fmla="*/ 10693555 w 10718806"/>
              <a:gd name="connsiteY160" fmla="*/ 3036164 h 5207650"/>
              <a:gd name="connsiteX161" fmla="*/ 10718806 w 10718806"/>
              <a:gd name="connsiteY161" fmla="*/ 3050810 h 5207650"/>
              <a:gd name="connsiteX162" fmla="*/ 10718806 w 10718806"/>
              <a:gd name="connsiteY162" fmla="*/ 3078851 h 5207650"/>
              <a:gd name="connsiteX163" fmla="*/ 10693555 w 10718806"/>
              <a:gd name="connsiteY163" fmla="*/ 3093496 h 5207650"/>
              <a:gd name="connsiteX164" fmla="*/ 10718806 w 10718806"/>
              <a:gd name="connsiteY164" fmla="*/ 3108142 h 5207650"/>
              <a:gd name="connsiteX165" fmla="*/ 10718806 w 10718806"/>
              <a:gd name="connsiteY165" fmla="*/ 3136183 h 5207650"/>
              <a:gd name="connsiteX166" fmla="*/ 10693555 w 10718806"/>
              <a:gd name="connsiteY166" fmla="*/ 3150828 h 5207650"/>
              <a:gd name="connsiteX167" fmla="*/ 10718806 w 10718806"/>
              <a:gd name="connsiteY167" fmla="*/ 3165474 h 5207650"/>
              <a:gd name="connsiteX168" fmla="*/ 10718806 w 10718806"/>
              <a:gd name="connsiteY168" fmla="*/ 3193515 h 5207650"/>
              <a:gd name="connsiteX169" fmla="*/ 10693555 w 10718806"/>
              <a:gd name="connsiteY169" fmla="*/ 3208160 h 5207650"/>
              <a:gd name="connsiteX170" fmla="*/ 10718806 w 10718806"/>
              <a:gd name="connsiteY170" fmla="*/ 3222806 h 5207650"/>
              <a:gd name="connsiteX171" fmla="*/ 10718806 w 10718806"/>
              <a:gd name="connsiteY171" fmla="*/ 3250847 h 5207650"/>
              <a:gd name="connsiteX172" fmla="*/ 10693555 w 10718806"/>
              <a:gd name="connsiteY172" fmla="*/ 3265492 h 5207650"/>
              <a:gd name="connsiteX173" fmla="*/ 10718806 w 10718806"/>
              <a:gd name="connsiteY173" fmla="*/ 3280138 h 5207650"/>
              <a:gd name="connsiteX174" fmla="*/ 10718806 w 10718806"/>
              <a:gd name="connsiteY174" fmla="*/ 3308179 h 5207650"/>
              <a:gd name="connsiteX175" fmla="*/ 10693555 w 10718806"/>
              <a:gd name="connsiteY175" fmla="*/ 3322825 h 5207650"/>
              <a:gd name="connsiteX176" fmla="*/ 10718806 w 10718806"/>
              <a:gd name="connsiteY176" fmla="*/ 3337471 h 5207650"/>
              <a:gd name="connsiteX177" fmla="*/ 10718806 w 10718806"/>
              <a:gd name="connsiteY177" fmla="*/ 3365512 h 5207650"/>
              <a:gd name="connsiteX178" fmla="*/ 10693555 w 10718806"/>
              <a:gd name="connsiteY178" fmla="*/ 3380157 h 5207650"/>
              <a:gd name="connsiteX179" fmla="*/ 10718806 w 10718806"/>
              <a:gd name="connsiteY179" fmla="*/ 3394803 h 5207650"/>
              <a:gd name="connsiteX180" fmla="*/ 10718806 w 10718806"/>
              <a:gd name="connsiteY180" fmla="*/ 3422844 h 5207650"/>
              <a:gd name="connsiteX181" fmla="*/ 10693555 w 10718806"/>
              <a:gd name="connsiteY181" fmla="*/ 3437489 h 5207650"/>
              <a:gd name="connsiteX182" fmla="*/ 10718806 w 10718806"/>
              <a:gd name="connsiteY182" fmla="*/ 3452135 h 5207650"/>
              <a:gd name="connsiteX183" fmla="*/ 10718806 w 10718806"/>
              <a:gd name="connsiteY183" fmla="*/ 3480176 h 5207650"/>
              <a:gd name="connsiteX184" fmla="*/ 10693555 w 10718806"/>
              <a:gd name="connsiteY184" fmla="*/ 3494821 h 5207650"/>
              <a:gd name="connsiteX185" fmla="*/ 10718806 w 10718806"/>
              <a:gd name="connsiteY185" fmla="*/ 3509467 h 5207650"/>
              <a:gd name="connsiteX186" fmla="*/ 10718806 w 10718806"/>
              <a:gd name="connsiteY186" fmla="*/ 3537508 h 5207650"/>
              <a:gd name="connsiteX187" fmla="*/ 10693555 w 10718806"/>
              <a:gd name="connsiteY187" fmla="*/ 3552153 h 5207650"/>
              <a:gd name="connsiteX188" fmla="*/ 10718806 w 10718806"/>
              <a:gd name="connsiteY188" fmla="*/ 3566799 h 5207650"/>
              <a:gd name="connsiteX189" fmla="*/ 10718806 w 10718806"/>
              <a:gd name="connsiteY189" fmla="*/ 3594840 h 5207650"/>
              <a:gd name="connsiteX190" fmla="*/ 10693555 w 10718806"/>
              <a:gd name="connsiteY190" fmla="*/ 3609485 h 5207650"/>
              <a:gd name="connsiteX191" fmla="*/ 10718806 w 10718806"/>
              <a:gd name="connsiteY191" fmla="*/ 3624131 h 5207650"/>
              <a:gd name="connsiteX192" fmla="*/ 10718806 w 10718806"/>
              <a:gd name="connsiteY192" fmla="*/ 3652173 h 5207650"/>
              <a:gd name="connsiteX193" fmla="*/ 10693555 w 10718806"/>
              <a:gd name="connsiteY193" fmla="*/ 3666818 h 5207650"/>
              <a:gd name="connsiteX194" fmla="*/ 10718806 w 10718806"/>
              <a:gd name="connsiteY194" fmla="*/ 3681464 h 5207650"/>
              <a:gd name="connsiteX195" fmla="*/ 10718806 w 10718806"/>
              <a:gd name="connsiteY195" fmla="*/ 3709505 h 5207650"/>
              <a:gd name="connsiteX196" fmla="*/ 10693555 w 10718806"/>
              <a:gd name="connsiteY196" fmla="*/ 3724150 h 5207650"/>
              <a:gd name="connsiteX197" fmla="*/ 10718806 w 10718806"/>
              <a:gd name="connsiteY197" fmla="*/ 3738796 h 5207650"/>
              <a:gd name="connsiteX198" fmla="*/ 10718806 w 10718806"/>
              <a:gd name="connsiteY198" fmla="*/ 3766837 h 5207650"/>
              <a:gd name="connsiteX199" fmla="*/ 10693555 w 10718806"/>
              <a:gd name="connsiteY199" fmla="*/ 3781482 h 5207650"/>
              <a:gd name="connsiteX200" fmla="*/ 10718806 w 10718806"/>
              <a:gd name="connsiteY200" fmla="*/ 3796128 h 5207650"/>
              <a:gd name="connsiteX201" fmla="*/ 10718806 w 10718806"/>
              <a:gd name="connsiteY201" fmla="*/ 3824169 h 5207650"/>
              <a:gd name="connsiteX202" fmla="*/ 10693555 w 10718806"/>
              <a:gd name="connsiteY202" fmla="*/ 3838814 h 5207650"/>
              <a:gd name="connsiteX203" fmla="*/ 10718806 w 10718806"/>
              <a:gd name="connsiteY203" fmla="*/ 3853460 h 5207650"/>
              <a:gd name="connsiteX204" fmla="*/ 10718806 w 10718806"/>
              <a:gd name="connsiteY204" fmla="*/ 3881501 h 5207650"/>
              <a:gd name="connsiteX205" fmla="*/ 10693555 w 10718806"/>
              <a:gd name="connsiteY205" fmla="*/ 3896146 h 5207650"/>
              <a:gd name="connsiteX206" fmla="*/ 10718806 w 10718806"/>
              <a:gd name="connsiteY206" fmla="*/ 3910792 h 5207650"/>
              <a:gd name="connsiteX207" fmla="*/ 10718806 w 10718806"/>
              <a:gd name="connsiteY207" fmla="*/ 3938833 h 5207650"/>
              <a:gd name="connsiteX208" fmla="*/ 10693555 w 10718806"/>
              <a:gd name="connsiteY208" fmla="*/ 3953479 h 5207650"/>
              <a:gd name="connsiteX209" fmla="*/ 10718806 w 10718806"/>
              <a:gd name="connsiteY209" fmla="*/ 3968125 h 5207650"/>
              <a:gd name="connsiteX210" fmla="*/ 10718806 w 10718806"/>
              <a:gd name="connsiteY210" fmla="*/ 3996166 h 5207650"/>
              <a:gd name="connsiteX211" fmla="*/ 10693555 w 10718806"/>
              <a:gd name="connsiteY211" fmla="*/ 4010811 h 5207650"/>
              <a:gd name="connsiteX212" fmla="*/ 10718806 w 10718806"/>
              <a:gd name="connsiteY212" fmla="*/ 4025457 h 5207650"/>
              <a:gd name="connsiteX213" fmla="*/ 10718806 w 10718806"/>
              <a:gd name="connsiteY213" fmla="*/ 4053498 h 5207650"/>
              <a:gd name="connsiteX214" fmla="*/ 10693555 w 10718806"/>
              <a:gd name="connsiteY214" fmla="*/ 4068143 h 5207650"/>
              <a:gd name="connsiteX215" fmla="*/ 10718806 w 10718806"/>
              <a:gd name="connsiteY215" fmla="*/ 4082789 h 5207650"/>
              <a:gd name="connsiteX216" fmla="*/ 10718806 w 10718806"/>
              <a:gd name="connsiteY216" fmla="*/ 4110830 h 5207650"/>
              <a:gd name="connsiteX217" fmla="*/ 10693555 w 10718806"/>
              <a:gd name="connsiteY217" fmla="*/ 4125475 h 5207650"/>
              <a:gd name="connsiteX218" fmla="*/ 10718806 w 10718806"/>
              <a:gd name="connsiteY218" fmla="*/ 4140121 h 5207650"/>
              <a:gd name="connsiteX219" fmla="*/ 10718806 w 10718806"/>
              <a:gd name="connsiteY219" fmla="*/ 4168162 h 5207650"/>
              <a:gd name="connsiteX220" fmla="*/ 10693555 w 10718806"/>
              <a:gd name="connsiteY220" fmla="*/ 4182807 h 5207650"/>
              <a:gd name="connsiteX221" fmla="*/ 10718806 w 10718806"/>
              <a:gd name="connsiteY221" fmla="*/ 4197453 h 5207650"/>
              <a:gd name="connsiteX222" fmla="*/ 10718806 w 10718806"/>
              <a:gd name="connsiteY222" fmla="*/ 4225494 h 5207650"/>
              <a:gd name="connsiteX223" fmla="*/ 10693555 w 10718806"/>
              <a:gd name="connsiteY223" fmla="*/ 4240139 h 5207650"/>
              <a:gd name="connsiteX224" fmla="*/ 10718806 w 10718806"/>
              <a:gd name="connsiteY224" fmla="*/ 4254785 h 5207650"/>
              <a:gd name="connsiteX225" fmla="*/ 10718806 w 10718806"/>
              <a:gd name="connsiteY225" fmla="*/ 4282827 h 5207650"/>
              <a:gd name="connsiteX226" fmla="*/ 10693555 w 10718806"/>
              <a:gd name="connsiteY226" fmla="*/ 4297472 h 5207650"/>
              <a:gd name="connsiteX227" fmla="*/ 10718806 w 10718806"/>
              <a:gd name="connsiteY227" fmla="*/ 4312118 h 5207650"/>
              <a:gd name="connsiteX228" fmla="*/ 10718806 w 10718806"/>
              <a:gd name="connsiteY228" fmla="*/ 4340159 h 5207650"/>
              <a:gd name="connsiteX229" fmla="*/ 10693555 w 10718806"/>
              <a:gd name="connsiteY229" fmla="*/ 4354804 h 5207650"/>
              <a:gd name="connsiteX230" fmla="*/ 10718806 w 10718806"/>
              <a:gd name="connsiteY230" fmla="*/ 4369450 h 5207650"/>
              <a:gd name="connsiteX231" fmla="*/ 10718806 w 10718806"/>
              <a:gd name="connsiteY231" fmla="*/ 4397491 h 5207650"/>
              <a:gd name="connsiteX232" fmla="*/ 10693555 w 10718806"/>
              <a:gd name="connsiteY232" fmla="*/ 4412136 h 5207650"/>
              <a:gd name="connsiteX233" fmla="*/ 10718806 w 10718806"/>
              <a:gd name="connsiteY233" fmla="*/ 4426782 h 5207650"/>
              <a:gd name="connsiteX234" fmla="*/ 10718806 w 10718806"/>
              <a:gd name="connsiteY234" fmla="*/ 4454823 h 5207650"/>
              <a:gd name="connsiteX235" fmla="*/ 10693555 w 10718806"/>
              <a:gd name="connsiteY235" fmla="*/ 4469468 h 5207650"/>
              <a:gd name="connsiteX236" fmla="*/ 10718806 w 10718806"/>
              <a:gd name="connsiteY236" fmla="*/ 4484114 h 5207650"/>
              <a:gd name="connsiteX237" fmla="*/ 10718806 w 10718806"/>
              <a:gd name="connsiteY237" fmla="*/ 4512155 h 5207650"/>
              <a:gd name="connsiteX238" fmla="*/ 10693555 w 10718806"/>
              <a:gd name="connsiteY238" fmla="*/ 4526800 h 5207650"/>
              <a:gd name="connsiteX239" fmla="*/ 10718806 w 10718806"/>
              <a:gd name="connsiteY239" fmla="*/ 4541446 h 5207650"/>
              <a:gd name="connsiteX240" fmla="*/ 10718806 w 10718806"/>
              <a:gd name="connsiteY240" fmla="*/ 4569488 h 5207650"/>
              <a:gd name="connsiteX241" fmla="*/ 10693555 w 10718806"/>
              <a:gd name="connsiteY241" fmla="*/ 4584133 h 5207650"/>
              <a:gd name="connsiteX242" fmla="*/ 10718806 w 10718806"/>
              <a:gd name="connsiteY242" fmla="*/ 4598779 h 5207650"/>
              <a:gd name="connsiteX243" fmla="*/ 10718806 w 10718806"/>
              <a:gd name="connsiteY243" fmla="*/ 4626820 h 5207650"/>
              <a:gd name="connsiteX244" fmla="*/ 10693555 w 10718806"/>
              <a:gd name="connsiteY244" fmla="*/ 4641465 h 5207650"/>
              <a:gd name="connsiteX245" fmla="*/ 10718806 w 10718806"/>
              <a:gd name="connsiteY245" fmla="*/ 4656111 h 5207650"/>
              <a:gd name="connsiteX246" fmla="*/ 10718806 w 10718806"/>
              <a:gd name="connsiteY246" fmla="*/ 4679758 h 5207650"/>
              <a:gd name="connsiteX247" fmla="*/ 10685979 w 10718806"/>
              <a:gd name="connsiteY247" fmla="*/ 4698797 h 5207650"/>
              <a:gd name="connsiteX248" fmla="*/ 10718806 w 10718806"/>
              <a:gd name="connsiteY248" fmla="*/ 4717838 h 5207650"/>
              <a:gd name="connsiteX249" fmla="*/ 10718806 w 10718806"/>
              <a:gd name="connsiteY249" fmla="*/ 4737091 h 5207650"/>
              <a:gd name="connsiteX250" fmla="*/ 10685979 w 10718806"/>
              <a:gd name="connsiteY250" fmla="*/ 4756131 h 5207650"/>
              <a:gd name="connsiteX251" fmla="*/ 10718806 w 10718806"/>
              <a:gd name="connsiteY251" fmla="*/ 4775170 h 5207650"/>
              <a:gd name="connsiteX252" fmla="*/ 10718806 w 10718806"/>
              <a:gd name="connsiteY252" fmla="*/ 4794423 h 5207650"/>
              <a:gd name="connsiteX253" fmla="*/ 10685979 w 10718806"/>
              <a:gd name="connsiteY253" fmla="*/ 4813462 h 5207650"/>
              <a:gd name="connsiteX254" fmla="*/ 10718806 w 10718806"/>
              <a:gd name="connsiteY254" fmla="*/ 4832502 h 5207650"/>
              <a:gd name="connsiteX255" fmla="*/ 10718806 w 10718806"/>
              <a:gd name="connsiteY255" fmla="*/ 4851755 h 5207650"/>
              <a:gd name="connsiteX256" fmla="*/ 10685979 w 10718806"/>
              <a:gd name="connsiteY256" fmla="*/ 4870794 h 5207650"/>
              <a:gd name="connsiteX257" fmla="*/ 10718806 w 10718806"/>
              <a:gd name="connsiteY257" fmla="*/ 4889834 h 5207650"/>
              <a:gd name="connsiteX258" fmla="*/ 10718806 w 10718806"/>
              <a:gd name="connsiteY258" fmla="*/ 4909087 h 5207650"/>
              <a:gd name="connsiteX259" fmla="*/ 10685979 w 10718806"/>
              <a:gd name="connsiteY259" fmla="*/ 4928126 h 5207650"/>
              <a:gd name="connsiteX260" fmla="*/ 10718806 w 10718806"/>
              <a:gd name="connsiteY260" fmla="*/ 4947166 h 5207650"/>
              <a:gd name="connsiteX261" fmla="*/ 10718806 w 10718806"/>
              <a:gd name="connsiteY261" fmla="*/ 4966419 h 5207650"/>
              <a:gd name="connsiteX262" fmla="*/ 10685979 w 10718806"/>
              <a:gd name="connsiteY262" fmla="*/ 4985458 h 5207650"/>
              <a:gd name="connsiteX263" fmla="*/ 10718806 w 10718806"/>
              <a:gd name="connsiteY263" fmla="*/ 5004498 h 5207650"/>
              <a:gd name="connsiteX264" fmla="*/ 10718806 w 10718806"/>
              <a:gd name="connsiteY264" fmla="*/ 5023751 h 5207650"/>
              <a:gd name="connsiteX265" fmla="*/ 10685979 w 10718806"/>
              <a:gd name="connsiteY265" fmla="*/ 5042790 h 5207650"/>
              <a:gd name="connsiteX266" fmla="*/ 10718806 w 10718806"/>
              <a:gd name="connsiteY266" fmla="*/ 5061831 h 5207650"/>
              <a:gd name="connsiteX267" fmla="*/ 10718806 w 10718806"/>
              <a:gd name="connsiteY267" fmla="*/ 5081084 h 5207650"/>
              <a:gd name="connsiteX268" fmla="*/ 10685979 w 10718806"/>
              <a:gd name="connsiteY268" fmla="*/ 5100123 h 5207650"/>
              <a:gd name="connsiteX269" fmla="*/ 10718806 w 10718806"/>
              <a:gd name="connsiteY269" fmla="*/ 5119163 h 5207650"/>
              <a:gd name="connsiteX270" fmla="*/ 10718806 w 10718806"/>
              <a:gd name="connsiteY270" fmla="*/ 5138416 h 5207650"/>
              <a:gd name="connsiteX271" fmla="*/ 10685979 w 10718806"/>
              <a:gd name="connsiteY271" fmla="*/ 5157455 h 5207650"/>
              <a:gd name="connsiteX272" fmla="*/ 10718806 w 10718806"/>
              <a:gd name="connsiteY272" fmla="*/ 5176495 h 5207650"/>
              <a:gd name="connsiteX273" fmla="*/ 10718806 w 10718806"/>
              <a:gd name="connsiteY273" fmla="*/ 5195748 h 5207650"/>
              <a:gd name="connsiteX274" fmla="*/ 10698284 w 10718806"/>
              <a:gd name="connsiteY274" fmla="*/ 5207650 h 5207650"/>
              <a:gd name="connsiteX275" fmla="*/ 34228 w 10718806"/>
              <a:gd name="connsiteY275" fmla="*/ 5207650 h 5207650"/>
              <a:gd name="connsiteX276" fmla="*/ 46857 w 10718806"/>
              <a:gd name="connsiteY276" fmla="*/ 5200325 h 5207650"/>
              <a:gd name="connsiteX277" fmla="*/ 0 w 10718806"/>
              <a:gd name="connsiteY277" fmla="*/ 5173148 h 5207650"/>
              <a:gd name="connsiteX278" fmla="*/ 0 w 10718806"/>
              <a:gd name="connsiteY278" fmla="*/ 5170170 h 5207650"/>
              <a:gd name="connsiteX279" fmla="*/ 46857 w 10718806"/>
              <a:gd name="connsiteY279" fmla="*/ 5142993 h 5207650"/>
              <a:gd name="connsiteX280" fmla="*/ 0 w 10718806"/>
              <a:gd name="connsiteY280" fmla="*/ 5115816 h 5207650"/>
              <a:gd name="connsiteX281" fmla="*/ 0 w 10718806"/>
              <a:gd name="connsiteY281" fmla="*/ 5112838 h 5207650"/>
              <a:gd name="connsiteX282" fmla="*/ 46857 w 10718806"/>
              <a:gd name="connsiteY282" fmla="*/ 5085661 h 5207650"/>
              <a:gd name="connsiteX283" fmla="*/ 0 w 10718806"/>
              <a:gd name="connsiteY283" fmla="*/ 5058484 h 5207650"/>
              <a:gd name="connsiteX284" fmla="*/ 0 w 10718806"/>
              <a:gd name="connsiteY284" fmla="*/ 5055506 h 5207650"/>
              <a:gd name="connsiteX285" fmla="*/ 46857 w 10718806"/>
              <a:gd name="connsiteY285" fmla="*/ 5028329 h 5207650"/>
              <a:gd name="connsiteX286" fmla="*/ 0 w 10718806"/>
              <a:gd name="connsiteY286" fmla="*/ 5001152 h 5207650"/>
              <a:gd name="connsiteX287" fmla="*/ 0 w 10718806"/>
              <a:gd name="connsiteY287" fmla="*/ 4998174 h 5207650"/>
              <a:gd name="connsiteX288" fmla="*/ 46857 w 10718806"/>
              <a:gd name="connsiteY288" fmla="*/ 4970998 h 5207650"/>
              <a:gd name="connsiteX289" fmla="*/ 0 w 10718806"/>
              <a:gd name="connsiteY289" fmla="*/ 4943820 h 5207650"/>
              <a:gd name="connsiteX290" fmla="*/ 0 w 10718806"/>
              <a:gd name="connsiteY290" fmla="*/ 4940842 h 5207650"/>
              <a:gd name="connsiteX291" fmla="*/ 46857 w 10718806"/>
              <a:gd name="connsiteY291" fmla="*/ 4913664 h 5207650"/>
              <a:gd name="connsiteX292" fmla="*/ 0 w 10718806"/>
              <a:gd name="connsiteY292" fmla="*/ 4886487 h 5207650"/>
              <a:gd name="connsiteX293" fmla="*/ 0 w 10718806"/>
              <a:gd name="connsiteY293" fmla="*/ 4879115 h 5207650"/>
              <a:gd name="connsiteX294" fmla="*/ 39281 w 10718806"/>
              <a:gd name="connsiteY294" fmla="*/ 4856332 h 5207650"/>
              <a:gd name="connsiteX295" fmla="*/ 0 w 10718806"/>
              <a:gd name="connsiteY295" fmla="*/ 4833549 h 5207650"/>
              <a:gd name="connsiteX296" fmla="*/ 0 w 10718806"/>
              <a:gd name="connsiteY296" fmla="*/ 4821783 h 5207650"/>
              <a:gd name="connsiteX297" fmla="*/ 39281 w 10718806"/>
              <a:gd name="connsiteY297" fmla="*/ 4799000 h 5207650"/>
              <a:gd name="connsiteX298" fmla="*/ 0 w 10718806"/>
              <a:gd name="connsiteY298" fmla="*/ 4776217 h 5207650"/>
              <a:gd name="connsiteX299" fmla="*/ 0 w 10718806"/>
              <a:gd name="connsiteY299" fmla="*/ 4764451 h 5207650"/>
              <a:gd name="connsiteX300" fmla="*/ 39281 w 10718806"/>
              <a:gd name="connsiteY300" fmla="*/ 4741667 h 5207650"/>
              <a:gd name="connsiteX301" fmla="*/ 0 w 10718806"/>
              <a:gd name="connsiteY301" fmla="*/ 4718884 h 5207650"/>
              <a:gd name="connsiteX302" fmla="*/ 0 w 10718806"/>
              <a:gd name="connsiteY302" fmla="*/ 4707118 h 5207650"/>
              <a:gd name="connsiteX303" fmla="*/ 39281 w 10718806"/>
              <a:gd name="connsiteY303" fmla="*/ 4684335 h 5207650"/>
              <a:gd name="connsiteX304" fmla="*/ 0 w 10718806"/>
              <a:gd name="connsiteY304" fmla="*/ 4661552 h 5207650"/>
              <a:gd name="connsiteX305" fmla="*/ 0 w 10718806"/>
              <a:gd name="connsiteY305" fmla="*/ 4649786 h 5207650"/>
              <a:gd name="connsiteX306" fmla="*/ 39281 w 10718806"/>
              <a:gd name="connsiteY306" fmla="*/ 4627003 h 5207650"/>
              <a:gd name="connsiteX307" fmla="*/ 0 w 10718806"/>
              <a:gd name="connsiteY307" fmla="*/ 4604220 h 5207650"/>
              <a:gd name="connsiteX308" fmla="*/ 0 w 10718806"/>
              <a:gd name="connsiteY308" fmla="*/ 4592454 h 5207650"/>
              <a:gd name="connsiteX309" fmla="*/ 39281 w 10718806"/>
              <a:gd name="connsiteY309" fmla="*/ 4569671 h 5207650"/>
              <a:gd name="connsiteX310" fmla="*/ 0 w 10718806"/>
              <a:gd name="connsiteY310" fmla="*/ 4546888 h 5207650"/>
              <a:gd name="connsiteX311" fmla="*/ 0 w 10718806"/>
              <a:gd name="connsiteY311" fmla="*/ 4535122 h 5207650"/>
              <a:gd name="connsiteX312" fmla="*/ 39281 w 10718806"/>
              <a:gd name="connsiteY312" fmla="*/ 4512339 h 5207650"/>
              <a:gd name="connsiteX313" fmla="*/ 0 w 10718806"/>
              <a:gd name="connsiteY313" fmla="*/ 4489556 h 5207650"/>
              <a:gd name="connsiteX314" fmla="*/ 0 w 10718806"/>
              <a:gd name="connsiteY314" fmla="*/ 4477790 h 5207650"/>
              <a:gd name="connsiteX315" fmla="*/ 39281 w 10718806"/>
              <a:gd name="connsiteY315" fmla="*/ 4455006 h 5207650"/>
              <a:gd name="connsiteX316" fmla="*/ 0 w 10718806"/>
              <a:gd name="connsiteY316" fmla="*/ 4432223 h 5207650"/>
              <a:gd name="connsiteX317" fmla="*/ 0 w 10718806"/>
              <a:gd name="connsiteY317" fmla="*/ 4420457 h 5207650"/>
              <a:gd name="connsiteX318" fmla="*/ 39281 w 10718806"/>
              <a:gd name="connsiteY318" fmla="*/ 4397674 h 5207650"/>
              <a:gd name="connsiteX319" fmla="*/ 0 w 10718806"/>
              <a:gd name="connsiteY319" fmla="*/ 4374891 h 5207650"/>
              <a:gd name="connsiteX320" fmla="*/ 0 w 10718806"/>
              <a:gd name="connsiteY320" fmla="*/ 4363125 h 5207650"/>
              <a:gd name="connsiteX321" fmla="*/ 39281 w 10718806"/>
              <a:gd name="connsiteY321" fmla="*/ 4340342 h 5207650"/>
              <a:gd name="connsiteX322" fmla="*/ 0 w 10718806"/>
              <a:gd name="connsiteY322" fmla="*/ 4317559 h 5207650"/>
              <a:gd name="connsiteX323" fmla="*/ 0 w 10718806"/>
              <a:gd name="connsiteY323" fmla="*/ 4305793 h 5207650"/>
              <a:gd name="connsiteX324" fmla="*/ 39281 w 10718806"/>
              <a:gd name="connsiteY324" fmla="*/ 4283010 h 5207650"/>
              <a:gd name="connsiteX325" fmla="*/ 0 w 10718806"/>
              <a:gd name="connsiteY325" fmla="*/ 4260227 h 5207650"/>
              <a:gd name="connsiteX326" fmla="*/ 0 w 10718806"/>
              <a:gd name="connsiteY326" fmla="*/ 4248461 h 5207650"/>
              <a:gd name="connsiteX327" fmla="*/ 39281 w 10718806"/>
              <a:gd name="connsiteY327" fmla="*/ 4225678 h 5207650"/>
              <a:gd name="connsiteX328" fmla="*/ 0 w 10718806"/>
              <a:gd name="connsiteY328" fmla="*/ 4202895 h 5207650"/>
              <a:gd name="connsiteX329" fmla="*/ 0 w 10718806"/>
              <a:gd name="connsiteY329" fmla="*/ 4191129 h 5207650"/>
              <a:gd name="connsiteX330" fmla="*/ 39281 w 10718806"/>
              <a:gd name="connsiteY330" fmla="*/ 4168346 h 5207650"/>
              <a:gd name="connsiteX331" fmla="*/ 0 w 10718806"/>
              <a:gd name="connsiteY331" fmla="*/ 4145562 h 5207650"/>
              <a:gd name="connsiteX332" fmla="*/ 0 w 10718806"/>
              <a:gd name="connsiteY332" fmla="*/ 4133796 h 5207650"/>
              <a:gd name="connsiteX333" fmla="*/ 39281 w 10718806"/>
              <a:gd name="connsiteY333" fmla="*/ 4111013 h 5207650"/>
              <a:gd name="connsiteX334" fmla="*/ 0 w 10718806"/>
              <a:gd name="connsiteY334" fmla="*/ 4088230 h 5207650"/>
              <a:gd name="connsiteX335" fmla="*/ 0 w 10718806"/>
              <a:gd name="connsiteY335" fmla="*/ 4076464 h 5207650"/>
              <a:gd name="connsiteX336" fmla="*/ 39281 w 10718806"/>
              <a:gd name="connsiteY336" fmla="*/ 4053681 h 5207650"/>
              <a:gd name="connsiteX337" fmla="*/ 0 w 10718806"/>
              <a:gd name="connsiteY337" fmla="*/ 4030898 h 5207650"/>
              <a:gd name="connsiteX338" fmla="*/ 0 w 10718806"/>
              <a:gd name="connsiteY338" fmla="*/ 4019132 h 5207650"/>
              <a:gd name="connsiteX339" fmla="*/ 39281 w 10718806"/>
              <a:gd name="connsiteY339" fmla="*/ 3996349 h 5207650"/>
              <a:gd name="connsiteX340" fmla="*/ 0 w 10718806"/>
              <a:gd name="connsiteY340" fmla="*/ 3973566 h 5207650"/>
              <a:gd name="connsiteX341" fmla="*/ 0 w 10718806"/>
              <a:gd name="connsiteY341" fmla="*/ 3961800 h 5207650"/>
              <a:gd name="connsiteX342" fmla="*/ 39281 w 10718806"/>
              <a:gd name="connsiteY342" fmla="*/ 3939017 h 5207650"/>
              <a:gd name="connsiteX343" fmla="*/ 0 w 10718806"/>
              <a:gd name="connsiteY343" fmla="*/ 3916234 h 5207650"/>
              <a:gd name="connsiteX344" fmla="*/ 0 w 10718806"/>
              <a:gd name="connsiteY344" fmla="*/ 3904468 h 5207650"/>
              <a:gd name="connsiteX345" fmla="*/ 39281 w 10718806"/>
              <a:gd name="connsiteY345" fmla="*/ 3881685 h 5207650"/>
              <a:gd name="connsiteX346" fmla="*/ 0 w 10718806"/>
              <a:gd name="connsiteY346" fmla="*/ 3858902 h 5207650"/>
              <a:gd name="connsiteX347" fmla="*/ 0 w 10718806"/>
              <a:gd name="connsiteY347" fmla="*/ 3847136 h 5207650"/>
              <a:gd name="connsiteX348" fmla="*/ 39281 w 10718806"/>
              <a:gd name="connsiteY348" fmla="*/ 3824352 h 5207650"/>
              <a:gd name="connsiteX349" fmla="*/ 0 w 10718806"/>
              <a:gd name="connsiteY349" fmla="*/ 3801569 h 5207650"/>
              <a:gd name="connsiteX350" fmla="*/ 0 w 10718806"/>
              <a:gd name="connsiteY350" fmla="*/ 3789803 h 5207650"/>
              <a:gd name="connsiteX351" fmla="*/ 39281 w 10718806"/>
              <a:gd name="connsiteY351" fmla="*/ 3767020 h 5207650"/>
              <a:gd name="connsiteX352" fmla="*/ 0 w 10718806"/>
              <a:gd name="connsiteY352" fmla="*/ 3744237 h 5207650"/>
              <a:gd name="connsiteX353" fmla="*/ 0 w 10718806"/>
              <a:gd name="connsiteY353" fmla="*/ 3732471 h 5207650"/>
              <a:gd name="connsiteX354" fmla="*/ 39281 w 10718806"/>
              <a:gd name="connsiteY354" fmla="*/ 3709688 h 5207650"/>
              <a:gd name="connsiteX355" fmla="*/ 0 w 10718806"/>
              <a:gd name="connsiteY355" fmla="*/ 3686905 h 5207650"/>
              <a:gd name="connsiteX356" fmla="*/ 0 w 10718806"/>
              <a:gd name="connsiteY356" fmla="*/ 3675139 h 5207650"/>
              <a:gd name="connsiteX357" fmla="*/ 39281 w 10718806"/>
              <a:gd name="connsiteY357" fmla="*/ 3652356 h 5207650"/>
              <a:gd name="connsiteX358" fmla="*/ 0 w 10718806"/>
              <a:gd name="connsiteY358" fmla="*/ 3629573 h 5207650"/>
              <a:gd name="connsiteX359" fmla="*/ 0 w 10718806"/>
              <a:gd name="connsiteY359" fmla="*/ 3617807 h 5207650"/>
              <a:gd name="connsiteX360" fmla="*/ 39281 w 10718806"/>
              <a:gd name="connsiteY360" fmla="*/ 3595024 h 5207650"/>
              <a:gd name="connsiteX361" fmla="*/ 0 w 10718806"/>
              <a:gd name="connsiteY361" fmla="*/ 3572241 h 5207650"/>
              <a:gd name="connsiteX362" fmla="*/ 0 w 10718806"/>
              <a:gd name="connsiteY362" fmla="*/ 3560475 h 5207650"/>
              <a:gd name="connsiteX363" fmla="*/ 39281 w 10718806"/>
              <a:gd name="connsiteY363" fmla="*/ 3537692 h 5207650"/>
              <a:gd name="connsiteX364" fmla="*/ 0 w 10718806"/>
              <a:gd name="connsiteY364" fmla="*/ 3514909 h 5207650"/>
              <a:gd name="connsiteX365" fmla="*/ 0 w 10718806"/>
              <a:gd name="connsiteY365" fmla="*/ 3503142 h 5207650"/>
              <a:gd name="connsiteX366" fmla="*/ 39281 w 10718806"/>
              <a:gd name="connsiteY366" fmla="*/ 3480359 h 5207650"/>
              <a:gd name="connsiteX367" fmla="*/ 0 w 10718806"/>
              <a:gd name="connsiteY367" fmla="*/ 3457576 h 5207650"/>
              <a:gd name="connsiteX368" fmla="*/ 0 w 10718806"/>
              <a:gd name="connsiteY368" fmla="*/ 3445810 h 5207650"/>
              <a:gd name="connsiteX369" fmla="*/ 39281 w 10718806"/>
              <a:gd name="connsiteY369" fmla="*/ 3423027 h 5207650"/>
              <a:gd name="connsiteX370" fmla="*/ 0 w 10718806"/>
              <a:gd name="connsiteY370" fmla="*/ 3400244 h 5207650"/>
              <a:gd name="connsiteX371" fmla="*/ 0 w 10718806"/>
              <a:gd name="connsiteY371" fmla="*/ 3388478 h 5207650"/>
              <a:gd name="connsiteX372" fmla="*/ 39281 w 10718806"/>
              <a:gd name="connsiteY372" fmla="*/ 3365695 h 5207650"/>
              <a:gd name="connsiteX373" fmla="*/ 0 w 10718806"/>
              <a:gd name="connsiteY373" fmla="*/ 3342912 h 5207650"/>
              <a:gd name="connsiteX374" fmla="*/ 0 w 10718806"/>
              <a:gd name="connsiteY374" fmla="*/ 3331146 h 5207650"/>
              <a:gd name="connsiteX375" fmla="*/ 39281 w 10718806"/>
              <a:gd name="connsiteY375" fmla="*/ 3308363 h 5207650"/>
              <a:gd name="connsiteX376" fmla="*/ 0 w 10718806"/>
              <a:gd name="connsiteY376" fmla="*/ 3285580 h 5207650"/>
              <a:gd name="connsiteX377" fmla="*/ 0 w 10718806"/>
              <a:gd name="connsiteY377" fmla="*/ 3273814 h 5207650"/>
              <a:gd name="connsiteX378" fmla="*/ 39281 w 10718806"/>
              <a:gd name="connsiteY378" fmla="*/ 3251031 h 5207650"/>
              <a:gd name="connsiteX379" fmla="*/ 0 w 10718806"/>
              <a:gd name="connsiteY379" fmla="*/ 3228248 h 5207650"/>
              <a:gd name="connsiteX380" fmla="*/ 0 w 10718806"/>
              <a:gd name="connsiteY380" fmla="*/ 3216482 h 5207650"/>
              <a:gd name="connsiteX381" fmla="*/ 39281 w 10718806"/>
              <a:gd name="connsiteY381" fmla="*/ 3193698 h 5207650"/>
              <a:gd name="connsiteX382" fmla="*/ 0 w 10718806"/>
              <a:gd name="connsiteY382" fmla="*/ 3170915 h 5207650"/>
              <a:gd name="connsiteX383" fmla="*/ 0 w 10718806"/>
              <a:gd name="connsiteY383" fmla="*/ 3159149 h 5207650"/>
              <a:gd name="connsiteX384" fmla="*/ 39281 w 10718806"/>
              <a:gd name="connsiteY384" fmla="*/ 3136366 h 5207650"/>
              <a:gd name="connsiteX385" fmla="*/ 0 w 10718806"/>
              <a:gd name="connsiteY385" fmla="*/ 3113583 h 5207650"/>
              <a:gd name="connsiteX386" fmla="*/ 0 w 10718806"/>
              <a:gd name="connsiteY386" fmla="*/ 3101817 h 5207650"/>
              <a:gd name="connsiteX387" fmla="*/ 39281 w 10718806"/>
              <a:gd name="connsiteY387" fmla="*/ 3079034 h 5207650"/>
              <a:gd name="connsiteX388" fmla="*/ 0 w 10718806"/>
              <a:gd name="connsiteY388" fmla="*/ 3056251 h 5207650"/>
              <a:gd name="connsiteX389" fmla="*/ 0 w 10718806"/>
              <a:gd name="connsiteY389" fmla="*/ 3044485 h 5207650"/>
              <a:gd name="connsiteX390" fmla="*/ 39281 w 10718806"/>
              <a:gd name="connsiteY390" fmla="*/ 3021702 h 5207650"/>
              <a:gd name="connsiteX391" fmla="*/ 0 w 10718806"/>
              <a:gd name="connsiteY391" fmla="*/ 2998919 h 5207650"/>
              <a:gd name="connsiteX392" fmla="*/ 0 w 10718806"/>
              <a:gd name="connsiteY392" fmla="*/ 2987153 h 5207650"/>
              <a:gd name="connsiteX393" fmla="*/ 39281 w 10718806"/>
              <a:gd name="connsiteY393" fmla="*/ 2964370 h 5207650"/>
              <a:gd name="connsiteX394" fmla="*/ 0 w 10718806"/>
              <a:gd name="connsiteY394" fmla="*/ 2941587 h 5207650"/>
              <a:gd name="connsiteX395" fmla="*/ 0 w 10718806"/>
              <a:gd name="connsiteY395" fmla="*/ 2929821 h 5207650"/>
              <a:gd name="connsiteX396" fmla="*/ 39281 w 10718806"/>
              <a:gd name="connsiteY396" fmla="*/ 2907038 h 5207650"/>
              <a:gd name="connsiteX397" fmla="*/ 0 w 10718806"/>
              <a:gd name="connsiteY397" fmla="*/ 2884255 h 5207650"/>
              <a:gd name="connsiteX398" fmla="*/ 0 w 10718806"/>
              <a:gd name="connsiteY398" fmla="*/ 2872488 h 5207650"/>
              <a:gd name="connsiteX399" fmla="*/ 39281 w 10718806"/>
              <a:gd name="connsiteY399" fmla="*/ 2849705 h 5207650"/>
              <a:gd name="connsiteX400" fmla="*/ 0 w 10718806"/>
              <a:gd name="connsiteY400" fmla="*/ 2826923 h 5207650"/>
              <a:gd name="connsiteX401" fmla="*/ 0 w 10718806"/>
              <a:gd name="connsiteY401" fmla="*/ 2815157 h 5207650"/>
              <a:gd name="connsiteX402" fmla="*/ 39281 w 10718806"/>
              <a:gd name="connsiteY402" fmla="*/ 2792373 h 5207650"/>
              <a:gd name="connsiteX403" fmla="*/ 0 w 10718806"/>
              <a:gd name="connsiteY403" fmla="*/ 2769590 h 5207650"/>
              <a:gd name="connsiteX404" fmla="*/ 0 w 10718806"/>
              <a:gd name="connsiteY404" fmla="*/ 2757824 h 5207650"/>
              <a:gd name="connsiteX405" fmla="*/ 39281 w 10718806"/>
              <a:gd name="connsiteY405" fmla="*/ 2735041 h 5207650"/>
              <a:gd name="connsiteX406" fmla="*/ 0 w 10718806"/>
              <a:gd name="connsiteY406" fmla="*/ 2712258 h 5207650"/>
              <a:gd name="connsiteX407" fmla="*/ 0 w 10718806"/>
              <a:gd name="connsiteY407" fmla="*/ 2700492 h 5207650"/>
              <a:gd name="connsiteX408" fmla="*/ 39281 w 10718806"/>
              <a:gd name="connsiteY408" fmla="*/ 2677709 h 5207650"/>
              <a:gd name="connsiteX409" fmla="*/ 0 w 10718806"/>
              <a:gd name="connsiteY409" fmla="*/ 2654926 h 5207650"/>
              <a:gd name="connsiteX410" fmla="*/ 0 w 10718806"/>
              <a:gd name="connsiteY410" fmla="*/ 2643160 h 5207650"/>
              <a:gd name="connsiteX411" fmla="*/ 39281 w 10718806"/>
              <a:gd name="connsiteY411" fmla="*/ 2620377 h 5207650"/>
              <a:gd name="connsiteX412" fmla="*/ 0 w 10718806"/>
              <a:gd name="connsiteY412" fmla="*/ 2597594 h 5207650"/>
              <a:gd name="connsiteX413" fmla="*/ 0 w 10718806"/>
              <a:gd name="connsiteY413" fmla="*/ 2585828 h 5207650"/>
              <a:gd name="connsiteX414" fmla="*/ 39281 w 10718806"/>
              <a:gd name="connsiteY414" fmla="*/ 2563045 h 5207650"/>
              <a:gd name="connsiteX415" fmla="*/ 0 w 10718806"/>
              <a:gd name="connsiteY415" fmla="*/ 2540261 h 5207650"/>
              <a:gd name="connsiteX416" fmla="*/ 0 w 10718806"/>
              <a:gd name="connsiteY416" fmla="*/ 2528495 h 5207650"/>
              <a:gd name="connsiteX417" fmla="*/ 39281 w 10718806"/>
              <a:gd name="connsiteY417" fmla="*/ 2505712 h 5207650"/>
              <a:gd name="connsiteX418" fmla="*/ 0 w 10718806"/>
              <a:gd name="connsiteY418" fmla="*/ 2482929 h 5207650"/>
              <a:gd name="connsiteX419" fmla="*/ 0 w 10718806"/>
              <a:gd name="connsiteY419" fmla="*/ 2471164 h 5207650"/>
              <a:gd name="connsiteX420" fmla="*/ 39281 w 10718806"/>
              <a:gd name="connsiteY420" fmla="*/ 2448381 h 5207650"/>
              <a:gd name="connsiteX421" fmla="*/ 0 w 10718806"/>
              <a:gd name="connsiteY421" fmla="*/ 2425598 h 5207650"/>
              <a:gd name="connsiteX422" fmla="*/ 0 w 10718806"/>
              <a:gd name="connsiteY422" fmla="*/ 2413832 h 5207650"/>
              <a:gd name="connsiteX423" fmla="*/ 39281 w 10718806"/>
              <a:gd name="connsiteY423" fmla="*/ 2391048 h 5207650"/>
              <a:gd name="connsiteX424" fmla="*/ 0 w 10718806"/>
              <a:gd name="connsiteY424" fmla="*/ 2368265 h 5207650"/>
              <a:gd name="connsiteX425" fmla="*/ 0 w 10718806"/>
              <a:gd name="connsiteY425" fmla="*/ 2360944 h 5207650"/>
              <a:gd name="connsiteX426" fmla="*/ 46945 w 10718806"/>
              <a:gd name="connsiteY426" fmla="*/ 2333716 h 5207650"/>
              <a:gd name="connsiteX427" fmla="*/ 0 w 10718806"/>
              <a:gd name="connsiteY427" fmla="*/ 2306488 h 5207650"/>
              <a:gd name="connsiteX428" fmla="*/ 0 w 10718806"/>
              <a:gd name="connsiteY428" fmla="*/ 2303612 h 5207650"/>
              <a:gd name="connsiteX429" fmla="*/ 46945 w 10718806"/>
              <a:gd name="connsiteY429" fmla="*/ 2276384 h 5207650"/>
              <a:gd name="connsiteX430" fmla="*/ 0 w 10718806"/>
              <a:gd name="connsiteY430" fmla="*/ 2249156 h 5207650"/>
              <a:gd name="connsiteX431" fmla="*/ 0 w 10718806"/>
              <a:gd name="connsiteY431" fmla="*/ 2246280 h 5207650"/>
              <a:gd name="connsiteX432" fmla="*/ 46945 w 10718806"/>
              <a:gd name="connsiteY432" fmla="*/ 2219052 h 5207650"/>
              <a:gd name="connsiteX433" fmla="*/ 0 w 10718806"/>
              <a:gd name="connsiteY433" fmla="*/ 2191824 h 5207650"/>
              <a:gd name="connsiteX434" fmla="*/ 0 w 10718806"/>
              <a:gd name="connsiteY434" fmla="*/ 2188948 h 5207650"/>
              <a:gd name="connsiteX435" fmla="*/ 46945 w 10718806"/>
              <a:gd name="connsiteY435" fmla="*/ 2161719 h 5207650"/>
              <a:gd name="connsiteX436" fmla="*/ 0 w 10718806"/>
              <a:gd name="connsiteY436" fmla="*/ 2134491 h 5207650"/>
              <a:gd name="connsiteX437" fmla="*/ 0 w 10718806"/>
              <a:gd name="connsiteY437" fmla="*/ 2131615 h 5207650"/>
              <a:gd name="connsiteX438" fmla="*/ 46945 w 10718806"/>
              <a:gd name="connsiteY438" fmla="*/ 2104387 h 5207650"/>
              <a:gd name="connsiteX439" fmla="*/ 0 w 10718806"/>
              <a:gd name="connsiteY439" fmla="*/ 2077159 h 5207650"/>
              <a:gd name="connsiteX440" fmla="*/ 0 w 10718806"/>
              <a:gd name="connsiteY440" fmla="*/ 2074283 h 5207650"/>
              <a:gd name="connsiteX441" fmla="*/ 46945 w 10718806"/>
              <a:gd name="connsiteY441" fmla="*/ 2047055 h 5207650"/>
              <a:gd name="connsiteX442" fmla="*/ 0 w 10718806"/>
              <a:gd name="connsiteY442" fmla="*/ 2019827 h 5207650"/>
              <a:gd name="connsiteX443" fmla="*/ 0 w 10718806"/>
              <a:gd name="connsiteY443" fmla="*/ 2016951 h 5207650"/>
              <a:gd name="connsiteX444" fmla="*/ 46945 w 10718806"/>
              <a:gd name="connsiteY444" fmla="*/ 1989723 h 5207650"/>
              <a:gd name="connsiteX445" fmla="*/ 0 w 10718806"/>
              <a:gd name="connsiteY445" fmla="*/ 1962495 h 5207650"/>
              <a:gd name="connsiteX446" fmla="*/ 0 w 10718806"/>
              <a:gd name="connsiteY446" fmla="*/ 1959619 h 5207650"/>
              <a:gd name="connsiteX447" fmla="*/ 46945 w 10718806"/>
              <a:gd name="connsiteY447" fmla="*/ 1932390 h 5207650"/>
              <a:gd name="connsiteX448" fmla="*/ 0 w 10718806"/>
              <a:gd name="connsiteY448" fmla="*/ 1905163 h 5207650"/>
              <a:gd name="connsiteX449" fmla="*/ 0 w 10718806"/>
              <a:gd name="connsiteY449" fmla="*/ 1902287 h 5207650"/>
              <a:gd name="connsiteX450" fmla="*/ 46945 w 10718806"/>
              <a:gd name="connsiteY450" fmla="*/ 1875059 h 5207650"/>
              <a:gd name="connsiteX451" fmla="*/ 0 w 10718806"/>
              <a:gd name="connsiteY451" fmla="*/ 1847831 h 5207650"/>
              <a:gd name="connsiteX452" fmla="*/ 0 w 10718806"/>
              <a:gd name="connsiteY452" fmla="*/ 1844955 h 5207650"/>
              <a:gd name="connsiteX453" fmla="*/ 46945 w 10718806"/>
              <a:gd name="connsiteY453" fmla="*/ 1817726 h 5207650"/>
              <a:gd name="connsiteX454" fmla="*/ 0 w 10718806"/>
              <a:gd name="connsiteY454" fmla="*/ 1790498 h 5207650"/>
              <a:gd name="connsiteX455" fmla="*/ 0 w 10718806"/>
              <a:gd name="connsiteY455" fmla="*/ 1787622 h 5207650"/>
              <a:gd name="connsiteX456" fmla="*/ 46945 w 10718806"/>
              <a:gd name="connsiteY456" fmla="*/ 1760394 h 5207650"/>
              <a:gd name="connsiteX457" fmla="*/ 0 w 10718806"/>
              <a:gd name="connsiteY457" fmla="*/ 1733166 h 5207650"/>
              <a:gd name="connsiteX458" fmla="*/ 0 w 10718806"/>
              <a:gd name="connsiteY458" fmla="*/ 1730290 h 5207650"/>
              <a:gd name="connsiteX459" fmla="*/ 46945 w 10718806"/>
              <a:gd name="connsiteY459" fmla="*/ 1703062 h 5207650"/>
              <a:gd name="connsiteX460" fmla="*/ 0 w 10718806"/>
              <a:gd name="connsiteY460" fmla="*/ 1675834 h 5207650"/>
              <a:gd name="connsiteX461" fmla="*/ 0 w 10718806"/>
              <a:gd name="connsiteY461" fmla="*/ 1672958 h 5207650"/>
              <a:gd name="connsiteX462" fmla="*/ 46945 w 10718806"/>
              <a:gd name="connsiteY462" fmla="*/ 1645730 h 5207650"/>
              <a:gd name="connsiteX463" fmla="*/ 0 w 10718806"/>
              <a:gd name="connsiteY463" fmla="*/ 1618502 h 5207650"/>
              <a:gd name="connsiteX464" fmla="*/ 0 w 10718806"/>
              <a:gd name="connsiteY464" fmla="*/ 1615626 h 5207650"/>
              <a:gd name="connsiteX465" fmla="*/ 46945 w 10718806"/>
              <a:gd name="connsiteY465" fmla="*/ 1588397 h 5207650"/>
              <a:gd name="connsiteX466" fmla="*/ 0 w 10718806"/>
              <a:gd name="connsiteY466" fmla="*/ 1561169 h 5207650"/>
              <a:gd name="connsiteX467" fmla="*/ 0 w 10718806"/>
              <a:gd name="connsiteY467" fmla="*/ 1558293 h 5207650"/>
              <a:gd name="connsiteX468" fmla="*/ 46945 w 10718806"/>
              <a:gd name="connsiteY468" fmla="*/ 1531065 h 5207650"/>
              <a:gd name="connsiteX469" fmla="*/ 0 w 10718806"/>
              <a:gd name="connsiteY469" fmla="*/ 1503837 h 5207650"/>
              <a:gd name="connsiteX470" fmla="*/ 0 w 10718806"/>
              <a:gd name="connsiteY470" fmla="*/ 1500961 h 5207650"/>
              <a:gd name="connsiteX471" fmla="*/ 46945 w 10718806"/>
              <a:gd name="connsiteY471" fmla="*/ 1473733 h 5207650"/>
              <a:gd name="connsiteX472" fmla="*/ 0 w 10718806"/>
              <a:gd name="connsiteY472" fmla="*/ 1446505 h 5207650"/>
              <a:gd name="connsiteX473" fmla="*/ 0 w 10718806"/>
              <a:gd name="connsiteY473" fmla="*/ 1443629 h 5207650"/>
              <a:gd name="connsiteX474" fmla="*/ 46945 w 10718806"/>
              <a:gd name="connsiteY474" fmla="*/ 1416401 h 5207650"/>
              <a:gd name="connsiteX475" fmla="*/ 0 w 10718806"/>
              <a:gd name="connsiteY475" fmla="*/ 1389173 h 5207650"/>
              <a:gd name="connsiteX476" fmla="*/ 0 w 10718806"/>
              <a:gd name="connsiteY476" fmla="*/ 1386297 h 5207650"/>
              <a:gd name="connsiteX477" fmla="*/ 46945 w 10718806"/>
              <a:gd name="connsiteY477" fmla="*/ 1359069 h 5207650"/>
              <a:gd name="connsiteX478" fmla="*/ 0 w 10718806"/>
              <a:gd name="connsiteY478" fmla="*/ 1331841 h 5207650"/>
              <a:gd name="connsiteX479" fmla="*/ 0 w 10718806"/>
              <a:gd name="connsiteY479" fmla="*/ 1328965 h 5207650"/>
              <a:gd name="connsiteX480" fmla="*/ 46945 w 10718806"/>
              <a:gd name="connsiteY480" fmla="*/ 1301737 h 5207650"/>
              <a:gd name="connsiteX481" fmla="*/ 0 w 10718806"/>
              <a:gd name="connsiteY481" fmla="*/ 1274509 h 5207650"/>
              <a:gd name="connsiteX482" fmla="*/ 0 w 10718806"/>
              <a:gd name="connsiteY482" fmla="*/ 1271633 h 5207650"/>
              <a:gd name="connsiteX483" fmla="*/ 46945 w 10718806"/>
              <a:gd name="connsiteY483" fmla="*/ 1244405 h 5207650"/>
              <a:gd name="connsiteX484" fmla="*/ 0 w 10718806"/>
              <a:gd name="connsiteY484" fmla="*/ 1217177 h 5207650"/>
              <a:gd name="connsiteX485" fmla="*/ 0 w 10718806"/>
              <a:gd name="connsiteY485" fmla="*/ 1214301 h 5207650"/>
              <a:gd name="connsiteX486" fmla="*/ 46945 w 10718806"/>
              <a:gd name="connsiteY486" fmla="*/ 1187072 h 5207650"/>
              <a:gd name="connsiteX487" fmla="*/ 0 w 10718806"/>
              <a:gd name="connsiteY487" fmla="*/ 1159844 h 5207650"/>
              <a:gd name="connsiteX488" fmla="*/ 0 w 10718806"/>
              <a:gd name="connsiteY488" fmla="*/ 1156968 h 5207650"/>
              <a:gd name="connsiteX489" fmla="*/ 46945 w 10718806"/>
              <a:gd name="connsiteY489" fmla="*/ 1129740 h 5207650"/>
              <a:gd name="connsiteX490" fmla="*/ 0 w 10718806"/>
              <a:gd name="connsiteY490" fmla="*/ 1102512 h 5207650"/>
              <a:gd name="connsiteX491" fmla="*/ 0 w 10718806"/>
              <a:gd name="connsiteY491" fmla="*/ 1099636 h 5207650"/>
              <a:gd name="connsiteX492" fmla="*/ 46945 w 10718806"/>
              <a:gd name="connsiteY492" fmla="*/ 1072408 h 5207650"/>
              <a:gd name="connsiteX493" fmla="*/ 0 w 10718806"/>
              <a:gd name="connsiteY493" fmla="*/ 1045180 h 5207650"/>
              <a:gd name="connsiteX494" fmla="*/ 0 w 10718806"/>
              <a:gd name="connsiteY494" fmla="*/ 1042304 h 5207650"/>
              <a:gd name="connsiteX495" fmla="*/ 46945 w 10718806"/>
              <a:gd name="connsiteY495" fmla="*/ 1015076 h 5207650"/>
              <a:gd name="connsiteX496" fmla="*/ 0 w 10718806"/>
              <a:gd name="connsiteY496" fmla="*/ 987847 h 5207650"/>
              <a:gd name="connsiteX497" fmla="*/ 0 w 10718806"/>
              <a:gd name="connsiteY497" fmla="*/ 984972 h 5207650"/>
              <a:gd name="connsiteX498" fmla="*/ 46945 w 10718806"/>
              <a:gd name="connsiteY498" fmla="*/ 957744 h 5207650"/>
              <a:gd name="connsiteX499" fmla="*/ 0 w 10718806"/>
              <a:gd name="connsiteY499" fmla="*/ 930515 h 5207650"/>
              <a:gd name="connsiteX500" fmla="*/ 0 w 10718806"/>
              <a:gd name="connsiteY500" fmla="*/ 927639 h 5207650"/>
              <a:gd name="connsiteX501" fmla="*/ 46945 w 10718806"/>
              <a:gd name="connsiteY501" fmla="*/ 900412 h 5207650"/>
              <a:gd name="connsiteX502" fmla="*/ 0 w 10718806"/>
              <a:gd name="connsiteY502" fmla="*/ 873183 h 5207650"/>
              <a:gd name="connsiteX503" fmla="*/ 0 w 10718806"/>
              <a:gd name="connsiteY503" fmla="*/ 870307 h 5207650"/>
              <a:gd name="connsiteX504" fmla="*/ 46945 w 10718806"/>
              <a:gd name="connsiteY504" fmla="*/ 843079 h 5207650"/>
              <a:gd name="connsiteX505" fmla="*/ 0 w 10718806"/>
              <a:gd name="connsiteY505" fmla="*/ 815851 h 5207650"/>
              <a:gd name="connsiteX506" fmla="*/ 0 w 10718806"/>
              <a:gd name="connsiteY506" fmla="*/ 812975 h 5207650"/>
              <a:gd name="connsiteX507" fmla="*/ 46945 w 10718806"/>
              <a:gd name="connsiteY507" fmla="*/ 785747 h 5207650"/>
              <a:gd name="connsiteX508" fmla="*/ 0 w 10718806"/>
              <a:gd name="connsiteY508" fmla="*/ 758519 h 5207650"/>
              <a:gd name="connsiteX509" fmla="*/ 0 w 10718806"/>
              <a:gd name="connsiteY509" fmla="*/ 755643 h 5207650"/>
              <a:gd name="connsiteX510" fmla="*/ 46945 w 10718806"/>
              <a:gd name="connsiteY510" fmla="*/ 728415 h 5207650"/>
              <a:gd name="connsiteX511" fmla="*/ 0 w 10718806"/>
              <a:gd name="connsiteY511" fmla="*/ 701187 h 5207650"/>
              <a:gd name="connsiteX512" fmla="*/ 0 w 10718806"/>
              <a:gd name="connsiteY512" fmla="*/ 698311 h 5207650"/>
              <a:gd name="connsiteX513" fmla="*/ 46945 w 10718806"/>
              <a:gd name="connsiteY513" fmla="*/ 671083 h 5207650"/>
              <a:gd name="connsiteX514" fmla="*/ 0 w 10718806"/>
              <a:gd name="connsiteY514" fmla="*/ 643855 h 5207650"/>
              <a:gd name="connsiteX515" fmla="*/ 0 w 10718806"/>
              <a:gd name="connsiteY515" fmla="*/ 640979 h 5207650"/>
              <a:gd name="connsiteX516" fmla="*/ 46945 w 10718806"/>
              <a:gd name="connsiteY516" fmla="*/ 613750 h 5207650"/>
              <a:gd name="connsiteX517" fmla="*/ 0 w 10718806"/>
              <a:gd name="connsiteY517" fmla="*/ 586522 h 5207650"/>
              <a:gd name="connsiteX518" fmla="*/ 0 w 10718806"/>
              <a:gd name="connsiteY518" fmla="*/ 583646 h 5207650"/>
              <a:gd name="connsiteX519" fmla="*/ 46945 w 10718806"/>
              <a:gd name="connsiteY519" fmla="*/ 556418 h 5207650"/>
              <a:gd name="connsiteX520" fmla="*/ 0 w 10718806"/>
              <a:gd name="connsiteY520" fmla="*/ 529190 h 5207650"/>
              <a:gd name="connsiteX521" fmla="*/ 0 w 10718806"/>
              <a:gd name="connsiteY521" fmla="*/ 526314 h 5207650"/>
              <a:gd name="connsiteX522" fmla="*/ 46945 w 10718806"/>
              <a:gd name="connsiteY522" fmla="*/ 499086 h 5207650"/>
              <a:gd name="connsiteX523" fmla="*/ 0 w 10718806"/>
              <a:gd name="connsiteY523" fmla="*/ 471858 h 5207650"/>
              <a:gd name="connsiteX524" fmla="*/ 0 w 10718806"/>
              <a:gd name="connsiteY524" fmla="*/ 468982 h 5207650"/>
              <a:gd name="connsiteX525" fmla="*/ 46945 w 10718806"/>
              <a:gd name="connsiteY525" fmla="*/ 441754 h 5207650"/>
              <a:gd name="connsiteX526" fmla="*/ 0 w 10718806"/>
              <a:gd name="connsiteY526" fmla="*/ 414526 h 5207650"/>
              <a:gd name="connsiteX527" fmla="*/ 0 w 10718806"/>
              <a:gd name="connsiteY527" fmla="*/ 411650 h 5207650"/>
              <a:gd name="connsiteX528" fmla="*/ 46945 w 10718806"/>
              <a:gd name="connsiteY528" fmla="*/ 384422 h 5207650"/>
              <a:gd name="connsiteX529" fmla="*/ 0 w 10718806"/>
              <a:gd name="connsiteY529" fmla="*/ 357194 h 5207650"/>
              <a:gd name="connsiteX530" fmla="*/ 0 w 10718806"/>
              <a:gd name="connsiteY530" fmla="*/ 354318 h 5207650"/>
              <a:gd name="connsiteX531" fmla="*/ 46945 w 10718806"/>
              <a:gd name="connsiteY531" fmla="*/ 327090 h 5207650"/>
              <a:gd name="connsiteX532" fmla="*/ 0 w 10718806"/>
              <a:gd name="connsiteY532" fmla="*/ 299862 h 5207650"/>
              <a:gd name="connsiteX533" fmla="*/ 0 w 10718806"/>
              <a:gd name="connsiteY533" fmla="*/ 296986 h 5207650"/>
              <a:gd name="connsiteX534" fmla="*/ 46945 w 10718806"/>
              <a:gd name="connsiteY534" fmla="*/ 269757 h 5207650"/>
              <a:gd name="connsiteX535" fmla="*/ 0 w 10718806"/>
              <a:gd name="connsiteY535" fmla="*/ 242529 h 5207650"/>
              <a:gd name="connsiteX536" fmla="*/ 0 w 10718806"/>
              <a:gd name="connsiteY536" fmla="*/ 239653 h 5207650"/>
              <a:gd name="connsiteX537" fmla="*/ 46945 w 10718806"/>
              <a:gd name="connsiteY537" fmla="*/ 212425 h 5207650"/>
              <a:gd name="connsiteX538" fmla="*/ 0 w 10718806"/>
              <a:gd name="connsiteY538" fmla="*/ 185197 h 5207650"/>
              <a:gd name="connsiteX539" fmla="*/ 0 w 10718806"/>
              <a:gd name="connsiteY539" fmla="*/ 182321 h 5207650"/>
              <a:gd name="connsiteX540" fmla="*/ 46945 w 10718806"/>
              <a:gd name="connsiteY540" fmla="*/ 155093 h 5207650"/>
              <a:gd name="connsiteX541" fmla="*/ 0 w 10718806"/>
              <a:gd name="connsiteY541" fmla="*/ 127865 h 5207650"/>
              <a:gd name="connsiteX542" fmla="*/ 0 w 10718806"/>
              <a:gd name="connsiteY542" fmla="*/ 124989 h 5207650"/>
              <a:gd name="connsiteX543" fmla="*/ 46945 w 10718806"/>
              <a:gd name="connsiteY543" fmla="*/ 97761 h 5207650"/>
              <a:gd name="connsiteX544" fmla="*/ 0 w 10718806"/>
              <a:gd name="connsiteY544" fmla="*/ 70533 h 5207650"/>
              <a:gd name="connsiteX545" fmla="*/ 0 w 10718806"/>
              <a:gd name="connsiteY545" fmla="*/ 67657 h 5207650"/>
              <a:gd name="connsiteX546" fmla="*/ 46945 w 10718806"/>
              <a:gd name="connsiteY546" fmla="*/ 40429 h 5207650"/>
              <a:gd name="connsiteX547" fmla="*/ 0 w 10718806"/>
              <a:gd name="connsiteY547" fmla="*/ 13201 h 5207650"/>
              <a:gd name="connsiteX548" fmla="*/ 0 w 10718806"/>
              <a:gd name="connsiteY548" fmla="*/ 10325 h 520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</a:cxnLst>
            <a:rect l="l" t="t" r="r" b="b"/>
            <a:pathLst>
              <a:path w="10718806" h="5207650">
                <a:moveTo>
                  <a:pt x="17802" y="0"/>
                </a:moveTo>
                <a:lnTo>
                  <a:pt x="10690101" y="0"/>
                </a:lnTo>
                <a:lnTo>
                  <a:pt x="10718806" y="16649"/>
                </a:lnTo>
                <a:lnTo>
                  <a:pt x="10718806" y="35799"/>
                </a:lnTo>
                <a:lnTo>
                  <a:pt x="10685891" y="54890"/>
                </a:lnTo>
                <a:lnTo>
                  <a:pt x="10718806" y="73982"/>
                </a:lnTo>
                <a:lnTo>
                  <a:pt x="10718806" y="93132"/>
                </a:lnTo>
                <a:lnTo>
                  <a:pt x="10685891" y="112223"/>
                </a:lnTo>
                <a:lnTo>
                  <a:pt x="10718806" y="131314"/>
                </a:lnTo>
                <a:lnTo>
                  <a:pt x="10718806" y="150464"/>
                </a:lnTo>
                <a:lnTo>
                  <a:pt x="10685891" y="169555"/>
                </a:lnTo>
                <a:lnTo>
                  <a:pt x="10718806" y="188646"/>
                </a:lnTo>
                <a:lnTo>
                  <a:pt x="10718806" y="207796"/>
                </a:lnTo>
                <a:lnTo>
                  <a:pt x="10685891" y="226887"/>
                </a:lnTo>
                <a:lnTo>
                  <a:pt x="10718806" y="245978"/>
                </a:lnTo>
                <a:lnTo>
                  <a:pt x="10718806" y="265128"/>
                </a:lnTo>
                <a:lnTo>
                  <a:pt x="10685891" y="284219"/>
                </a:lnTo>
                <a:lnTo>
                  <a:pt x="10718806" y="303310"/>
                </a:lnTo>
                <a:lnTo>
                  <a:pt x="10718806" y="322460"/>
                </a:lnTo>
                <a:lnTo>
                  <a:pt x="10685891" y="341551"/>
                </a:lnTo>
                <a:lnTo>
                  <a:pt x="10718806" y="360642"/>
                </a:lnTo>
                <a:lnTo>
                  <a:pt x="10718806" y="379792"/>
                </a:lnTo>
                <a:lnTo>
                  <a:pt x="10685891" y="398883"/>
                </a:lnTo>
                <a:lnTo>
                  <a:pt x="10718806" y="417975"/>
                </a:lnTo>
                <a:lnTo>
                  <a:pt x="10718806" y="437125"/>
                </a:lnTo>
                <a:lnTo>
                  <a:pt x="10685891" y="456216"/>
                </a:lnTo>
                <a:lnTo>
                  <a:pt x="10718806" y="475307"/>
                </a:lnTo>
                <a:lnTo>
                  <a:pt x="10718806" y="494457"/>
                </a:lnTo>
                <a:lnTo>
                  <a:pt x="10685891" y="513548"/>
                </a:lnTo>
                <a:lnTo>
                  <a:pt x="10718806" y="532639"/>
                </a:lnTo>
                <a:lnTo>
                  <a:pt x="10718806" y="551789"/>
                </a:lnTo>
                <a:lnTo>
                  <a:pt x="10685891" y="570880"/>
                </a:lnTo>
                <a:lnTo>
                  <a:pt x="10718806" y="589971"/>
                </a:lnTo>
                <a:lnTo>
                  <a:pt x="10718806" y="609121"/>
                </a:lnTo>
                <a:lnTo>
                  <a:pt x="10685891" y="628212"/>
                </a:lnTo>
                <a:lnTo>
                  <a:pt x="10718806" y="647303"/>
                </a:lnTo>
                <a:lnTo>
                  <a:pt x="10718806" y="666454"/>
                </a:lnTo>
                <a:lnTo>
                  <a:pt x="10685891" y="685545"/>
                </a:lnTo>
                <a:lnTo>
                  <a:pt x="10718806" y="704635"/>
                </a:lnTo>
                <a:lnTo>
                  <a:pt x="10718806" y="723786"/>
                </a:lnTo>
                <a:lnTo>
                  <a:pt x="10685891" y="742877"/>
                </a:lnTo>
                <a:lnTo>
                  <a:pt x="10718806" y="761967"/>
                </a:lnTo>
                <a:lnTo>
                  <a:pt x="10718806" y="781118"/>
                </a:lnTo>
                <a:lnTo>
                  <a:pt x="10685891" y="800209"/>
                </a:lnTo>
                <a:lnTo>
                  <a:pt x="10718806" y="819300"/>
                </a:lnTo>
                <a:lnTo>
                  <a:pt x="10718806" y="838451"/>
                </a:lnTo>
                <a:lnTo>
                  <a:pt x="10685891" y="857541"/>
                </a:lnTo>
                <a:lnTo>
                  <a:pt x="10718806" y="876632"/>
                </a:lnTo>
                <a:lnTo>
                  <a:pt x="10718806" y="895782"/>
                </a:lnTo>
                <a:lnTo>
                  <a:pt x="10685891" y="914873"/>
                </a:lnTo>
                <a:lnTo>
                  <a:pt x="10718806" y="933964"/>
                </a:lnTo>
                <a:lnTo>
                  <a:pt x="10718806" y="953114"/>
                </a:lnTo>
                <a:lnTo>
                  <a:pt x="10685891" y="972205"/>
                </a:lnTo>
                <a:lnTo>
                  <a:pt x="10718806" y="991297"/>
                </a:lnTo>
                <a:lnTo>
                  <a:pt x="10718806" y="1010448"/>
                </a:lnTo>
                <a:lnTo>
                  <a:pt x="10685891" y="1029538"/>
                </a:lnTo>
                <a:lnTo>
                  <a:pt x="10718806" y="1048629"/>
                </a:lnTo>
                <a:lnTo>
                  <a:pt x="10718806" y="1067779"/>
                </a:lnTo>
                <a:lnTo>
                  <a:pt x="10685891" y="1086870"/>
                </a:lnTo>
                <a:lnTo>
                  <a:pt x="10718806" y="1105961"/>
                </a:lnTo>
                <a:lnTo>
                  <a:pt x="10718806" y="1125112"/>
                </a:lnTo>
                <a:lnTo>
                  <a:pt x="10685891" y="1144202"/>
                </a:lnTo>
                <a:lnTo>
                  <a:pt x="10718806" y="1163293"/>
                </a:lnTo>
                <a:lnTo>
                  <a:pt x="10718806" y="1182444"/>
                </a:lnTo>
                <a:lnTo>
                  <a:pt x="10685891" y="1201534"/>
                </a:lnTo>
                <a:lnTo>
                  <a:pt x="10718806" y="1220625"/>
                </a:lnTo>
                <a:lnTo>
                  <a:pt x="10718806" y="1239776"/>
                </a:lnTo>
                <a:lnTo>
                  <a:pt x="10685891" y="1258866"/>
                </a:lnTo>
                <a:lnTo>
                  <a:pt x="10718806" y="1277957"/>
                </a:lnTo>
                <a:lnTo>
                  <a:pt x="10718806" y="1297107"/>
                </a:lnTo>
                <a:lnTo>
                  <a:pt x="10685891" y="1316198"/>
                </a:lnTo>
                <a:lnTo>
                  <a:pt x="10718806" y="1335289"/>
                </a:lnTo>
                <a:lnTo>
                  <a:pt x="10718806" y="1354439"/>
                </a:lnTo>
                <a:lnTo>
                  <a:pt x="10685891" y="1373530"/>
                </a:lnTo>
                <a:lnTo>
                  <a:pt x="10718806" y="1392622"/>
                </a:lnTo>
                <a:lnTo>
                  <a:pt x="10718806" y="1411773"/>
                </a:lnTo>
                <a:lnTo>
                  <a:pt x="10685891" y="1430863"/>
                </a:lnTo>
                <a:lnTo>
                  <a:pt x="10718806" y="1449954"/>
                </a:lnTo>
                <a:lnTo>
                  <a:pt x="10718806" y="1469104"/>
                </a:lnTo>
                <a:lnTo>
                  <a:pt x="10685891" y="1488195"/>
                </a:lnTo>
                <a:lnTo>
                  <a:pt x="10718806" y="1507286"/>
                </a:lnTo>
                <a:lnTo>
                  <a:pt x="10718806" y="1526437"/>
                </a:lnTo>
                <a:lnTo>
                  <a:pt x="10685891" y="1545527"/>
                </a:lnTo>
                <a:lnTo>
                  <a:pt x="10718806" y="1564618"/>
                </a:lnTo>
                <a:lnTo>
                  <a:pt x="10718806" y="1583769"/>
                </a:lnTo>
                <a:lnTo>
                  <a:pt x="10685891" y="1602859"/>
                </a:lnTo>
                <a:lnTo>
                  <a:pt x="10718806" y="1621951"/>
                </a:lnTo>
                <a:lnTo>
                  <a:pt x="10718806" y="1641101"/>
                </a:lnTo>
                <a:lnTo>
                  <a:pt x="10685891" y="1660192"/>
                </a:lnTo>
                <a:lnTo>
                  <a:pt x="10718806" y="1679283"/>
                </a:lnTo>
                <a:lnTo>
                  <a:pt x="10718806" y="1698433"/>
                </a:lnTo>
                <a:lnTo>
                  <a:pt x="10685891" y="1717523"/>
                </a:lnTo>
                <a:lnTo>
                  <a:pt x="10718806" y="1736615"/>
                </a:lnTo>
                <a:lnTo>
                  <a:pt x="10718806" y="1755766"/>
                </a:lnTo>
                <a:lnTo>
                  <a:pt x="10685891" y="1774856"/>
                </a:lnTo>
                <a:lnTo>
                  <a:pt x="10718806" y="1793947"/>
                </a:lnTo>
                <a:lnTo>
                  <a:pt x="10718806" y="1813097"/>
                </a:lnTo>
                <a:lnTo>
                  <a:pt x="10685891" y="1832188"/>
                </a:lnTo>
                <a:lnTo>
                  <a:pt x="10718806" y="1851279"/>
                </a:lnTo>
                <a:lnTo>
                  <a:pt x="10718806" y="1870429"/>
                </a:lnTo>
                <a:lnTo>
                  <a:pt x="10685891" y="1889520"/>
                </a:lnTo>
                <a:lnTo>
                  <a:pt x="10718806" y="1908611"/>
                </a:lnTo>
                <a:lnTo>
                  <a:pt x="10718806" y="1927762"/>
                </a:lnTo>
                <a:lnTo>
                  <a:pt x="10685891" y="1946852"/>
                </a:lnTo>
                <a:lnTo>
                  <a:pt x="10718806" y="1965944"/>
                </a:lnTo>
                <a:lnTo>
                  <a:pt x="10718806" y="1985095"/>
                </a:lnTo>
                <a:lnTo>
                  <a:pt x="10685891" y="2004185"/>
                </a:lnTo>
                <a:lnTo>
                  <a:pt x="10718806" y="2023276"/>
                </a:lnTo>
                <a:lnTo>
                  <a:pt x="10718806" y="2042426"/>
                </a:lnTo>
                <a:lnTo>
                  <a:pt x="10685891" y="2061517"/>
                </a:lnTo>
                <a:lnTo>
                  <a:pt x="10718806" y="2080608"/>
                </a:lnTo>
                <a:lnTo>
                  <a:pt x="10718806" y="2099758"/>
                </a:lnTo>
                <a:lnTo>
                  <a:pt x="10685891" y="2118849"/>
                </a:lnTo>
                <a:lnTo>
                  <a:pt x="10718806" y="2137940"/>
                </a:lnTo>
                <a:lnTo>
                  <a:pt x="10718806" y="2161536"/>
                </a:lnTo>
                <a:lnTo>
                  <a:pt x="10693555" y="2176181"/>
                </a:lnTo>
                <a:lnTo>
                  <a:pt x="10718806" y="2190827"/>
                </a:lnTo>
                <a:lnTo>
                  <a:pt x="10718806" y="2218869"/>
                </a:lnTo>
                <a:lnTo>
                  <a:pt x="10693555" y="2233514"/>
                </a:lnTo>
                <a:lnTo>
                  <a:pt x="10718806" y="2248159"/>
                </a:lnTo>
                <a:lnTo>
                  <a:pt x="10718806" y="2276200"/>
                </a:lnTo>
                <a:lnTo>
                  <a:pt x="10693555" y="2290845"/>
                </a:lnTo>
                <a:lnTo>
                  <a:pt x="10718806" y="2305491"/>
                </a:lnTo>
                <a:lnTo>
                  <a:pt x="10718806" y="2333532"/>
                </a:lnTo>
                <a:lnTo>
                  <a:pt x="10693555" y="2348178"/>
                </a:lnTo>
                <a:lnTo>
                  <a:pt x="10718806" y="2362824"/>
                </a:lnTo>
                <a:lnTo>
                  <a:pt x="10718806" y="2390865"/>
                </a:lnTo>
                <a:lnTo>
                  <a:pt x="10693555" y="2405510"/>
                </a:lnTo>
                <a:lnTo>
                  <a:pt x="10718806" y="2420156"/>
                </a:lnTo>
                <a:lnTo>
                  <a:pt x="10718806" y="2448197"/>
                </a:lnTo>
                <a:lnTo>
                  <a:pt x="10693555" y="2462842"/>
                </a:lnTo>
                <a:lnTo>
                  <a:pt x="10718806" y="2477488"/>
                </a:lnTo>
                <a:lnTo>
                  <a:pt x="10718806" y="2505529"/>
                </a:lnTo>
                <a:lnTo>
                  <a:pt x="10693555" y="2520174"/>
                </a:lnTo>
                <a:lnTo>
                  <a:pt x="10718806" y="2534820"/>
                </a:lnTo>
                <a:lnTo>
                  <a:pt x="10718806" y="2562861"/>
                </a:lnTo>
                <a:lnTo>
                  <a:pt x="10693555" y="2577506"/>
                </a:lnTo>
                <a:lnTo>
                  <a:pt x="10718806" y="2592152"/>
                </a:lnTo>
                <a:lnTo>
                  <a:pt x="10718806" y="2620193"/>
                </a:lnTo>
                <a:lnTo>
                  <a:pt x="10693555" y="2634838"/>
                </a:lnTo>
                <a:lnTo>
                  <a:pt x="10718806" y="2649484"/>
                </a:lnTo>
                <a:lnTo>
                  <a:pt x="10718806" y="2677525"/>
                </a:lnTo>
                <a:lnTo>
                  <a:pt x="10693555" y="2692171"/>
                </a:lnTo>
                <a:lnTo>
                  <a:pt x="10718806" y="2706817"/>
                </a:lnTo>
                <a:lnTo>
                  <a:pt x="10718806" y="2734858"/>
                </a:lnTo>
                <a:lnTo>
                  <a:pt x="10693555" y="2749503"/>
                </a:lnTo>
                <a:lnTo>
                  <a:pt x="10718806" y="2764149"/>
                </a:lnTo>
                <a:lnTo>
                  <a:pt x="10718806" y="2792190"/>
                </a:lnTo>
                <a:lnTo>
                  <a:pt x="10693555" y="2806835"/>
                </a:lnTo>
                <a:lnTo>
                  <a:pt x="10718806" y="2821481"/>
                </a:lnTo>
                <a:lnTo>
                  <a:pt x="10718806" y="2849522"/>
                </a:lnTo>
                <a:lnTo>
                  <a:pt x="10693555" y="2864167"/>
                </a:lnTo>
                <a:lnTo>
                  <a:pt x="10718806" y="2878813"/>
                </a:lnTo>
                <a:lnTo>
                  <a:pt x="10718806" y="2906854"/>
                </a:lnTo>
                <a:lnTo>
                  <a:pt x="10693555" y="2921499"/>
                </a:lnTo>
                <a:lnTo>
                  <a:pt x="10718806" y="2936145"/>
                </a:lnTo>
                <a:lnTo>
                  <a:pt x="10718806" y="2964186"/>
                </a:lnTo>
                <a:lnTo>
                  <a:pt x="10693555" y="2978831"/>
                </a:lnTo>
                <a:lnTo>
                  <a:pt x="10718806" y="2993478"/>
                </a:lnTo>
                <a:lnTo>
                  <a:pt x="10718806" y="3021519"/>
                </a:lnTo>
                <a:lnTo>
                  <a:pt x="10693555" y="3036164"/>
                </a:lnTo>
                <a:lnTo>
                  <a:pt x="10718806" y="3050810"/>
                </a:lnTo>
                <a:lnTo>
                  <a:pt x="10718806" y="3078851"/>
                </a:lnTo>
                <a:lnTo>
                  <a:pt x="10693555" y="3093496"/>
                </a:lnTo>
                <a:lnTo>
                  <a:pt x="10718806" y="3108142"/>
                </a:lnTo>
                <a:lnTo>
                  <a:pt x="10718806" y="3136183"/>
                </a:lnTo>
                <a:lnTo>
                  <a:pt x="10693555" y="3150828"/>
                </a:lnTo>
                <a:lnTo>
                  <a:pt x="10718806" y="3165474"/>
                </a:lnTo>
                <a:lnTo>
                  <a:pt x="10718806" y="3193515"/>
                </a:lnTo>
                <a:lnTo>
                  <a:pt x="10693555" y="3208160"/>
                </a:lnTo>
                <a:lnTo>
                  <a:pt x="10718806" y="3222806"/>
                </a:lnTo>
                <a:lnTo>
                  <a:pt x="10718806" y="3250847"/>
                </a:lnTo>
                <a:lnTo>
                  <a:pt x="10693555" y="3265492"/>
                </a:lnTo>
                <a:lnTo>
                  <a:pt x="10718806" y="3280138"/>
                </a:lnTo>
                <a:lnTo>
                  <a:pt x="10718806" y="3308179"/>
                </a:lnTo>
                <a:lnTo>
                  <a:pt x="10693555" y="3322825"/>
                </a:lnTo>
                <a:lnTo>
                  <a:pt x="10718806" y="3337471"/>
                </a:lnTo>
                <a:lnTo>
                  <a:pt x="10718806" y="3365512"/>
                </a:lnTo>
                <a:lnTo>
                  <a:pt x="10693555" y="3380157"/>
                </a:lnTo>
                <a:lnTo>
                  <a:pt x="10718806" y="3394803"/>
                </a:lnTo>
                <a:lnTo>
                  <a:pt x="10718806" y="3422844"/>
                </a:lnTo>
                <a:lnTo>
                  <a:pt x="10693555" y="3437489"/>
                </a:lnTo>
                <a:lnTo>
                  <a:pt x="10718806" y="3452135"/>
                </a:lnTo>
                <a:lnTo>
                  <a:pt x="10718806" y="3480176"/>
                </a:lnTo>
                <a:lnTo>
                  <a:pt x="10693555" y="3494821"/>
                </a:lnTo>
                <a:lnTo>
                  <a:pt x="10718806" y="3509467"/>
                </a:lnTo>
                <a:lnTo>
                  <a:pt x="10718806" y="3537508"/>
                </a:lnTo>
                <a:lnTo>
                  <a:pt x="10693555" y="3552153"/>
                </a:lnTo>
                <a:lnTo>
                  <a:pt x="10718806" y="3566799"/>
                </a:lnTo>
                <a:lnTo>
                  <a:pt x="10718806" y="3594840"/>
                </a:lnTo>
                <a:lnTo>
                  <a:pt x="10693555" y="3609485"/>
                </a:lnTo>
                <a:lnTo>
                  <a:pt x="10718806" y="3624131"/>
                </a:lnTo>
                <a:lnTo>
                  <a:pt x="10718806" y="3652173"/>
                </a:lnTo>
                <a:lnTo>
                  <a:pt x="10693555" y="3666818"/>
                </a:lnTo>
                <a:lnTo>
                  <a:pt x="10718806" y="3681464"/>
                </a:lnTo>
                <a:lnTo>
                  <a:pt x="10718806" y="3709505"/>
                </a:lnTo>
                <a:lnTo>
                  <a:pt x="10693555" y="3724150"/>
                </a:lnTo>
                <a:lnTo>
                  <a:pt x="10718806" y="3738796"/>
                </a:lnTo>
                <a:lnTo>
                  <a:pt x="10718806" y="3766837"/>
                </a:lnTo>
                <a:lnTo>
                  <a:pt x="10693555" y="3781482"/>
                </a:lnTo>
                <a:lnTo>
                  <a:pt x="10718806" y="3796128"/>
                </a:lnTo>
                <a:lnTo>
                  <a:pt x="10718806" y="3824169"/>
                </a:lnTo>
                <a:lnTo>
                  <a:pt x="10693555" y="3838814"/>
                </a:lnTo>
                <a:lnTo>
                  <a:pt x="10718806" y="3853460"/>
                </a:lnTo>
                <a:lnTo>
                  <a:pt x="10718806" y="3881501"/>
                </a:lnTo>
                <a:lnTo>
                  <a:pt x="10693555" y="3896146"/>
                </a:lnTo>
                <a:lnTo>
                  <a:pt x="10718806" y="3910792"/>
                </a:lnTo>
                <a:lnTo>
                  <a:pt x="10718806" y="3938833"/>
                </a:lnTo>
                <a:lnTo>
                  <a:pt x="10693555" y="3953479"/>
                </a:lnTo>
                <a:lnTo>
                  <a:pt x="10718806" y="3968125"/>
                </a:lnTo>
                <a:lnTo>
                  <a:pt x="10718806" y="3996166"/>
                </a:lnTo>
                <a:lnTo>
                  <a:pt x="10693555" y="4010811"/>
                </a:lnTo>
                <a:lnTo>
                  <a:pt x="10718806" y="4025457"/>
                </a:lnTo>
                <a:lnTo>
                  <a:pt x="10718806" y="4053498"/>
                </a:lnTo>
                <a:lnTo>
                  <a:pt x="10693555" y="4068143"/>
                </a:lnTo>
                <a:lnTo>
                  <a:pt x="10718806" y="4082789"/>
                </a:lnTo>
                <a:lnTo>
                  <a:pt x="10718806" y="4110830"/>
                </a:lnTo>
                <a:lnTo>
                  <a:pt x="10693555" y="4125475"/>
                </a:lnTo>
                <a:lnTo>
                  <a:pt x="10718806" y="4140121"/>
                </a:lnTo>
                <a:lnTo>
                  <a:pt x="10718806" y="4168162"/>
                </a:lnTo>
                <a:lnTo>
                  <a:pt x="10693555" y="4182807"/>
                </a:lnTo>
                <a:lnTo>
                  <a:pt x="10718806" y="4197453"/>
                </a:lnTo>
                <a:lnTo>
                  <a:pt x="10718806" y="4225494"/>
                </a:lnTo>
                <a:lnTo>
                  <a:pt x="10693555" y="4240139"/>
                </a:lnTo>
                <a:lnTo>
                  <a:pt x="10718806" y="4254785"/>
                </a:lnTo>
                <a:lnTo>
                  <a:pt x="10718806" y="4282827"/>
                </a:lnTo>
                <a:lnTo>
                  <a:pt x="10693555" y="4297472"/>
                </a:lnTo>
                <a:lnTo>
                  <a:pt x="10718806" y="4312118"/>
                </a:lnTo>
                <a:lnTo>
                  <a:pt x="10718806" y="4340159"/>
                </a:lnTo>
                <a:lnTo>
                  <a:pt x="10693555" y="4354804"/>
                </a:lnTo>
                <a:lnTo>
                  <a:pt x="10718806" y="4369450"/>
                </a:lnTo>
                <a:lnTo>
                  <a:pt x="10718806" y="4397491"/>
                </a:lnTo>
                <a:lnTo>
                  <a:pt x="10693555" y="4412136"/>
                </a:lnTo>
                <a:lnTo>
                  <a:pt x="10718806" y="4426782"/>
                </a:lnTo>
                <a:lnTo>
                  <a:pt x="10718806" y="4454823"/>
                </a:lnTo>
                <a:lnTo>
                  <a:pt x="10693555" y="4469468"/>
                </a:lnTo>
                <a:lnTo>
                  <a:pt x="10718806" y="4484114"/>
                </a:lnTo>
                <a:lnTo>
                  <a:pt x="10718806" y="4512155"/>
                </a:lnTo>
                <a:lnTo>
                  <a:pt x="10693555" y="4526800"/>
                </a:lnTo>
                <a:lnTo>
                  <a:pt x="10718806" y="4541446"/>
                </a:lnTo>
                <a:lnTo>
                  <a:pt x="10718806" y="4569488"/>
                </a:lnTo>
                <a:lnTo>
                  <a:pt x="10693555" y="4584133"/>
                </a:lnTo>
                <a:lnTo>
                  <a:pt x="10718806" y="4598779"/>
                </a:lnTo>
                <a:lnTo>
                  <a:pt x="10718806" y="4626820"/>
                </a:lnTo>
                <a:lnTo>
                  <a:pt x="10693555" y="4641465"/>
                </a:lnTo>
                <a:lnTo>
                  <a:pt x="10718806" y="4656111"/>
                </a:lnTo>
                <a:lnTo>
                  <a:pt x="10718806" y="4679758"/>
                </a:lnTo>
                <a:lnTo>
                  <a:pt x="10685979" y="4698797"/>
                </a:lnTo>
                <a:lnTo>
                  <a:pt x="10718806" y="4717838"/>
                </a:lnTo>
                <a:lnTo>
                  <a:pt x="10718806" y="4737091"/>
                </a:lnTo>
                <a:lnTo>
                  <a:pt x="10685979" y="4756131"/>
                </a:lnTo>
                <a:lnTo>
                  <a:pt x="10718806" y="4775170"/>
                </a:lnTo>
                <a:lnTo>
                  <a:pt x="10718806" y="4794423"/>
                </a:lnTo>
                <a:lnTo>
                  <a:pt x="10685979" y="4813462"/>
                </a:lnTo>
                <a:lnTo>
                  <a:pt x="10718806" y="4832502"/>
                </a:lnTo>
                <a:lnTo>
                  <a:pt x="10718806" y="4851755"/>
                </a:lnTo>
                <a:lnTo>
                  <a:pt x="10685979" y="4870794"/>
                </a:lnTo>
                <a:lnTo>
                  <a:pt x="10718806" y="4889834"/>
                </a:lnTo>
                <a:lnTo>
                  <a:pt x="10718806" y="4909087"/>
                </a:lnTo>
                <a:lnTo>
                  <a:pt x="10685979" y="4928126"/>
                </a:lnTo>
                <a:lnTo>
                  <a:pt x="10718806" y="4947166"/>
                </a:lnTo>
                <a:lnTo>
                  <a:pt x="10718806" y="4966419"/>
                </a:lnTo>
                <a:lnTo>
                  <a:pt x="10685979" y="4985458"/>
                </a:lnTo>
                <a:lnTo>
                  <a:pt x="10718806" y="5004498"/>
                </a:lnTo>
                <a:lnTo>
                  <a:pt x="10718806" y="5023751"/>
                </a:lnTo>
                <a:lnTo>
                  <a:pt x="10685979" y="5042790"/>
                </a:lnTo>
                <a:lnTo>
                  <a:pt x="10718806" y="5061831"/>
                </a:lnTo>
                <a:lnTo>
                  <a:pt x="10718806" y="5081084"/>
                </a:lnTo>
                <a:lnTo>
                  <a:pt x="10685979" y="5100123"/>
                </a:lnTo>
                <a:lnTo>
                  <a:pt x="10718806" y="5119163"/>
                </a:lnTo>
                <a:lnTo>
                  <a:pt x="10718806" y="5138416"/>
                </a:lnTo>
                <a:lnTo>
                  <a:pt x="10685979" y="5157455"/>
                </a:lnTo>
                <a:lnTo>
                  <a:pt x="10718806" y="5176495"/>
                </a:lnTo>
                <a:lnTo>
                  <a:pt x="10718806" y="5195748"/>
                </a:lnTo>
                <a:lnTo>
                  <a:pt x="10698284" y="5207650"/>
                </a:lnTo>
                <a:lnTo>
                  <a:pt x="34228" y="5207650"/>
                </a:lnTo>
                <a:lnTo>
                  <a:pt x="46857" y="5200325"/>
                </a:lnTo>
                <a:lnTo>
                  <a:pt x="0" y="5173148"/>
                </a:lnTo>
                <a:lnTo>
                  <a:pt x="0" y="5170170"/>
                </a:lnTo>
                <a:lnTo>
                  <a:pt x="46857" y="5142993"/>
                </a:lnTo>
                <a:lnTo>
                  <a:pt x="0" y="5115816"/>
                </a:lnTo>
                <a:lnTo>
                  <a:pt x="0" y="5112838"/>
                </a:lnTo>
                <a:lnTo>
                  <a:pt x="46857" y="5085661"/>
                </a:lnTo>
                <a:lnTo>
                  <a:pt x="0" y="5058484"/>
                </a:lnTo>
                <a:lnTo>
                  <a:pt x="0" y="5055506"/>
                </a:lnTo>
                <a:lnTo>
                  <a:pt x="46857" y="5028329"/>
                </a:lnTo>
                <a:lnTo>
                  <a:pt x="0" y="5001152"/>
                </a:lnTo>
                <a:lnTo>
                  <a:pt x="0" y="4998174"/>
                </a:lnTo>
                <a:lnTo>
                  <a:pt x="46857" y="4970998"/>
                </a:lnTo>
                <a:lnTo>
                  <a:pt x="0" y="4943820"/>
                </a:lnTo>
                <a:lnTo>
                  <a:pt x="0" y="4940842"/>
                </a:lnTo>
                <a:lnTo>
                  <a:pt x="46857" y="4913664"/>
                </a:lnTo>
                <a:lnTo>
                  <a:pt x="0" y="4886487"/>
                </a:lnTo>
                <a:lnTo>
                  <a:pt x="0" y="4879115"/>
                </a:lnTo>
                <a:lnTo>
                  <a:pt x="39281" y="4856332"/>
                </a:lnTo>
                <a:lnTo>
                  <a:pt x="0" y="4833549"/>
                </a:lnTo>
                <a:lnTo>
                  <a:pt x="0" y="4821783"/>
                </a:lnTo>
                <a:lnTo>
                  <a:pt x="39281" y="4799000"/>
                </a:lnTo>
                <a:lnTo>
                  <a:pt x="0" y="4776217"/>
                </a:lnTo>
                <a:lnTo>
                  <a:pt x="0" y="4764451"/>
                </a:lnTo>
                <a:lnTo>
                  <a:pt x="39281" y="4741667"/>
                </a:lnTo>
                <a:lnTo>
                  <a:pt x="0" y="4718884"/>
                </a:lnTo>
                <a:lnTo>
                  <a:pt x="0" y="4707118"/>
                </a:lnTo>
                <a:lnTo>
                  <a:pt x="39281" y="4684335"/>
                </a:lnTo>
                <a:lnTo>
                  <a:pt x="0" y="4661552"/>
                </a:lnTo>
                <a:lnTo>
                  <a:pt x="0" y="4649786"/>
                </a:lnTo>
                <a:lnTo>
                  <a:pt x="39281" y="4627003"/>
                </a:lnTo>
                <a:lnTo>
                  <a:pt x="0" y="4604220"/>
                </a:lnTo>
                <a:lnTo>
                  <a:pt x="0" y="4592454"/>
                </a:lnTo>
                <a:lnTo>
                  <a:pt x="39281" y="4569671"/>
                </a:lnTo>
                <a:lnTo>
                  <a:pt x="0" y="4546888"/>
                </a:lnTo>
                <a:lnTo>
                  <a:pt x="0" y="4535122"/>
                </a:lnTo>
                <a:lnTo>
                  <a:pt x="39281" y="4512339"/>
                </a:lnTo>
                <a:lnTo>
                  <a:pt x="0" y="4489556"/>
                </a:lnTo>
                <a:lnTo>
                  <a:pt x="0" y="4477790"/>
                </a:lnTo>
                <a:lnTo>
                  <a:pt x="39281" y="4455006"/>
                </a:lnTo>
                <a:lnTo>
                  <a:pt x="0" y="4432223"/>
                </a:lnTo>
                <a:lnTo>
                  <a:pt x="0" y="4420457"/>
                </a:lnTo>
                <a:lnTo>
                  <a:pt x="39281" y="4397674"/>
                </a:lnTo>
                <a:lnTo>
                  <a:pt x="0" y="4374891"/>
                </a:lnTo>
                <a:lnTo>
                  <a:pt x="0" y="4363125"/>
                </a:lnTo>
                <a:lnTo>
                  <a:pt x="39281" y="4340342"/>
                </a:lnTo>
                <a:lnTo>
                  <a:pt x="0" y="4317559"/>
                </a:lnTo>
                <a:lnTo>
                  <a:pt x="0" y="4305793"/>
                </a:lnTo>
                <a:lnTo>
                  <a:pt x="39281" y="4283010"/>
                </a:lnTo>
                <a:lnTo>
                  <a:pt x="0" y="4260227"/>
                </a:lnTo>
                <a:lnTo>
                  <a:pt x="0" y="4248461"/>
                </a:lnTo>
                <a:lnTo>
                  <a:pt x="39281" y="4225678"/>
                </a:lnTo>
                <a:lnTo>
                  <a:pt x="0" y="4202895"/>
                </a:lnTo>
                <a:lnTo>
                  <a:pt x="0" y="4191129"/>
                </a:lnTo>
                <a:lnTo>
                  <a:pt x="39281" y="4168346"/>
                </a:lnTo>
                <a:lnTo>
                  <a:pt x="0" y="4145562"/>
                </a:lnTo>
                <a:lnTo>
                  <a:pt x="0" y="4133796"/>
                </a:lnTo>
                <a:lnTo>
                  <a:pt x="39281" y="4111013"/>
                </a:lnTo>
                <a:lnTo>
                  <a:pt x="0" y="4088230"/>
                </a:lnTo>
                <a:lnTo>
                  <a:pt x="0" y="4076464"/>
                </a:lnTo>
                <a:lnTo>
                  <a:pt x="39281" y="4053681"/>
                </a:lnTo>
                <a:lnTo>
                  <a:pt x="0" y="4030898"/>
                </a:lnTo>
                <a:lnTo>
                  <a:pt x="0" y="4019132"/>
                </a:lnTo>
                <a:lnTo>
                  <a:pt x="39281" y="3996349"/>
                </a:lnTo>
                <a:lnTo>
                  <a:pt x="0" y="3973566"/>
                </a:lnTo>
                <a:lnTo>
                  <a:pt x="0" y="3961800"/>
                </a:lnTo>
                <a:lnTo>
                  <a:pt x="39281" y="3939017"/>
                </a:lnTo>
                <a:lnTo>
                  <a:pt x="0" y="3916234"/>
                </a:lnTo>
                <a:lnTo>
                  <a:pt x="0" y="3904468"/>
                </a:lnTo>
                <a:lnTo>
                  <a:pt x="39281" y="3881685"/>
                </a:lnTo>
                <a:lnTo>
                  <a:pt x="0" y="3858902"/>
                </a:lnTo>
                <a:lnTo>
                  <a:pt x="0" y="3847136"/>
                </a:lnTo>
                <a:lnTo>
                  <a:pt x="39281" y="3824352"/>
                </a:lnTo>
                <a:lnTo>
                  <a:pt x="0" y="3801569"/>
                </a:lnTo>
                <a:lnTo>
                  <a:pt x="0" y="3789803"/>
                </a:lnTo>
                <a:lnTo>
                  <a:pt x="39281" y="3767020"/>
                </a:lnTo>
                <a:lnTo>
                  <a:pt x="0" y="3744237"/>
                </a:lnTo>
                <a:lnTo>
                  <a:pt x="0" y="3732471"/>
                </a:lnTo>
                <a:lnTo>
                  <a:pt x="39281" y="3709688"/>
                </a:lnTo>
                <a:lnTo>
                  <a:pt x="0" y="3686905"/>
                </a:lnTo>
                <a:lnTo>
                  <a:pt x="0" y="3675139"/>
                </a:lnTo>
                <a:lnTo>
                  <a:pt x="39281" y="3652356"/>
                </a:lnTo>
                <a:lnTo>
                  <a:pt x="0" y="3629573"/>
                </a:lnTo>
                <a:lnTo>
                  <a:pt x="0" y="3617807"/>
                </a:lnTo>
                <a:lnTo>
                  <a:pt x="39281" y="3595024"/>
                </a:lnTo>
                <a:lnTo>
                  <a:pt x="0" y="3572241"/>
                </a:lnTo>
                <a:lnTo>
                  <a:pt x="0" y="3560475"/>
                </a:lnTo>
                <a:lnTo>
                  <a:pt x="39281" y="3537692"/>
                </a:lnTo>
                <a:lnTo>
                  <a:pt x="0" y="3514909"/>
                </a:lnTo>
                <a:lnTo>
                  <a:pt x="0" y="3503142"/>
                </a:lnTo>
                <a:lnTo>
                  <a:pt x="39281" y="3480359"/>
                </a:lnTo>
                <a:lnTo>
                  <a:pt x="0" y="3457576"/>
                </a:lnTo>
                <a:lnTo>
                  <a:pt x="0" y="3445810"/>
                </a:lnTo>
                <a:lnTo>
                  <a:pt x="39281" y="3423027"/>
                </a:lnTo>
                <a:lnTo>
                  <a:pt x="0" y="3400244"/>
                </a:lnTo>
                <a:lnTo>
                  <a:pt x="0" y="3388478"/>
                </a:lnTo>
                <a:lnTo>
                  <a:pt x="39281" y="3365695"/>
                </a:lnTo>
                <a:lnTo>
                  <a:pt x="0" y="3342912"/>
                </a:lnTo>
                <a:lnTo>
                  <a:pt x="0" y="3331146"/>
                </a:lnTo>
                <a:lnTo>
                  <a:pt x="39281" y="3308363"/>
                </a:lnTo>
                <a:lnTo>
                  <a:pt x="0" y="3285580"/>
                </a:lnTo>
                <a:lnTo>
                  <a:pt x="0" y="3273814"/>
                </a:lnTo>
                <a:lnTo>
                  <a:pt x="39281" y="3251031"/>
                </a:lnTo>
                <a:lnTo>
                  <a:pt x="0" y="3228248"/>
                </a:lnTo>
                <a:lnTo>
                  <a:pt x="0" y="3216482"/>
                </a:lnTo>
                <a:lnTo>
                  <a:pt x="39281" y="3193698"/>
                </a:lnTo>
                <a:lnTo>
                  <a:pt x="0" y="3170915"/>
                </a:lnTo>
                <a:lnTo>
                  <a:pt x="0" y="3159149"/>
                </a:lnTo>
                <a:lnTo>
                  <a:pt x="39281" y="3136366"/>
                </a:lnTo>
                <a:lnTo>
                  <a:pt x="0" y="3113583"/>
                </a:lnTo>
                <a:lnTo>
                  <a:pt x="0" y="3101817"/>
                </a:lnTo>
                <a:lnTo>
                  <a:pt x="39281" y="3079034"/>
                </a:lnTo>
                <a:lnTo>
                  <a:pt x="0" y="3056251"/>
                </a:lnTo>
                <a:lnTo>
                  <a:pt x="0" y="3044485"/>
                </a:lnTo>
                <a:lnTo>
                  <a:pt x="39281" y="3021702"/>
                </a:lnTo>
                <a:lnTo>
                  <a:pt x="0" y="2998919"/>
                </a:lnTo>
                <a:lnTo>
                  <a:pt x="0" y="2987153"/>
                </a:lnTo>
                <a:lnTo>
                  <a:pt x="39281" y="2964370"/>
                </a:lnTo>
                <a:lnTo>
                  <a:pt x="0" y="2941587"/>
                </a:lnTo>
                <a:lnTo>
                  <a:pt x="0" y="2929821"/>
                </a:lnTo>
                <a:lnTo>
                  <a:pt x="39281" y="2907038"/>
                </a:lnTo>
                <a:lnTo>
                  <a:pt x="0" y="2884255"/>
                </a:lnTo>
                <a:lnTo>
                  <a:pt x="0" y="2872488"/>
                </a:lnTo>
                <a:lnTo>
                  <a:pt x="39281" y="2849705"/>
                </a:lnTo>
                <a:lnTo>
                  <a:pt x="0" y="2826923"/>
                </a:lnTo>
                <a:lnTo>
                  <a:pt x="0" y="2815157"/>
                </a:lnTo>
                <a:lnTo>
                  <a:pt x="39281" y="2792373"/>
                </a:lnTo>
                <a:lnTo>
                  <a:pt x="0" y="2769590"/>
                </a:lnTo>
                <a:lnTo>
                  <a:pt x="0" y="2757824"/>
                </a:lnTo>
                <a:lnTo>
                  <a:pt x="39281" y="2735041"/>
                </a:lnTo>
                <a:lnTo>
                  <a:pt x="0" y="2712258"/>
                </a:lnTo>
                <a:lnTo>
                  <a:pt x="0" y="2700492"/>
                </a:lnTo>
                <a:lnTo>
                  <a:pt x="39281" y="2677709"/>
                </a:lnTo>
                <a:lnTo>
                  <a:pt x="0" y="2654926"/>
                </a:lnTo>
                <a:lnTo>
                  <a:pt x="0" y="2643160"/>
                </a:lnTo>
                <a:lnTo>
                  <a:pt x="39281" y="2620377"/>
                </a:lnTo>
                <a:lnTo>
                  <a:pt x="0" y="2597594"/>
                </a:lnTo>
                <a:lnTo>
                  <a:pt x="0" y="2585828"/>
                </a:lnTo>
                <a:lnTo>
                  <a:pt x="39281" y="2563045"/>
                </a:lnTo>
                <a:lnTo>
                  <a:pt x="0" y="2540261"/>
                </a:lnTo>
                <a:lnTo>
                  <a:pt x="0" y="2528495"/>
                </a:lnTo>
                <a:lnTo>
                  <a:pt x="39281" y="2505712"/>
                </a:lnTo>
                <a:lnTo>
                  <a:pt x="0" y="2482929"/>
                </a:lnTo>
                <a:lnTo>
                  <a:pt x="0" y="2471164"/>
                </a:lnTo>
                <a:lnTo>
                  <a:pt x="39281" y="2448381"/>
                </a:lnTo>
                <a:lnTo>
                  <a:pt x="0" y="2425598"/>
                </a:lnTo>
                <a:lnTo>
                  <a:pt x="0" y="2413832"/>
                </a:lnTo>
                <a:lnTo>
                  <a:pt x="39281" y="2391048"/>
                </a:lnTo>
                <a:lnTo>
                  <a:pt x="0" y="2368265"/>
                </a:lnTo>
                <a:lnTo>
                  <a:pt x="0" y="2360944"/>
                </a:lnTo>
                <a:lnTo>
                  <a:pt x="46945" y="2333716"/>
                </a:lnTo>
                <a:lnTo>
                  <a:pt x="0" y="2306488"/>
                </a:lnTo>
                <a:lnTo>
                  <a:pt x="0" y="2303612"/>
                </a:lnTo>
                <a:lnTo>
                  <a:pt x="46945" y="2276384"/>
                </a:lnTo>
                <a:lnTo>
                  <a:pt x="0" y="2249156"/>
                </a:lnTo>
                <a:lnTo>
                  <a:pt x="0" y="2246280"/>
                </a:lnTo>
                <a:lnTo>
                  <a:pt x="46945" y="2219052"/>
                </a:lnTo>
                <a:lnTo>
                  <a:pt x="0" y="2191824"/>
                </a:lnTo>
                <a:lnTo>
                  <a:pt x="0" y="2188948"/>
                </a:lnTo>
                <a:lnTo>
                  <a:pt x="46945" y="2161719"/>
                </a:lnTo>
                <a:lnTo>
                  <a:pt x="0" y="2134491"/>
                </a:lnTo>
                <a:lnTo>
                  <a:pt x="0" y="2131615"/>
                </a:lnTo>
                <a:lnTo>
                  <a:pt x="46945" y="2104387"/>
                </a:lnTo>
                <a:lnTo>
                  <a:pt x="0" y="2077159"/>
                </a:lnTo>
                <a:lnTo>
                  <a:pt x="0" y="2074283"/>
                </a:lnTo>
                <a:lnTo>
                  <a:pt x="46945" y="2047055"/>
                </a:lnTo>
                <a:lnTo>
                  <a:pt x="0" y="2019827"/>
                </a:lnTo>
                <a:lnTo>
                  <a:pt x="0" y="2016951"/>
                </a:lnTo>
                <a:lnTo>
                  <a:pt x="46945" y="1989723"/>
                </a:lnTo>
                <a:lnTo>
                  <a:pt x="0" y="1962495"/>
                </a:lnTo>
                <a:lnTo>
                  <a:pt x="0" y="1959619"/>
                </a:lnTo>
                <a:lnTo>
                  <a:pt x="46945" y="1932390"/>
                </a:lnTo>
                <a:lnTo>
                  <a:pt x="0" y="1905163"/>
                </a:lnTo>
                <a:lnTo>
                  <a:pt x="0" y="1902287"/>
                </a:lnTo>
                <a:lnTo>
                  <a:pt x="46945" y="1875059"/>
                </a:lnTo>
                <a:lnTo>
                  <a:pt x="0" y="1847831"/>
                </a:lnTo>
                <a:lnTo>
                  <a:pt x="0" y="1844955"/>
                </a:lnTo>
                <a:lnTo>
                  <a:pt x="46945" y="1817726"/>
                </a:lnTo>
                <a:lnTo>
                  <a:pt x="0" y="1790498"/>
                </a:lnTo>
                <a:lnTo>
                  <a:pt x="0" y="1787622"/>
                </a:lnTo>
                <a:lnTo>
                  <a:pt x="46945" y="1760394"/>
                </a:lnTo>
                <a:lnTo>
                  <a:pt x="0" y="1733166"/>
                </a:lnTo>
                <a:lnTo>
                  <a:pt x="0" y="1730290"/>
                </a:lnTo>
                <a:lnTo>
                  <a:pt x="46945" y="1703062"/>
                </a:lnTo>
                <a:lnTo>
                  <a:pt x="0" y="1675834"/>
                </a:lnTo>
                <a:lnTo>
                  <a:pt x="0" y="1672958"/>
                </a:lnTo>
                <a:lnTo>
                  <a:pt x="46945" y="1645730"/>
                </a:lnTo>
                <a:lnTo>
                  <a:pt x="0" y="1618502"/>
                </a:lnTo>
                <a:lnTo>
                  <a:pt x="0" y="1615626"/>
                </a:lnTo>
                <a:lnTo>
                  <a:pt x="46945" y="1588397"/>
                </a:lnTo>
                <a:lnTo>
                  <a:pt x="0" y="1561169"/>
                </a:lnTo>
                <a:lnTo>
                  <a:pt x="0" y="1558293"/>
                </a:lnTo>
                <a:lnTo>
                  <a:pt x="46945" y="1531065"/>
                </a:lnTo>
                <a:lnTo>
                  <a:pt x="0" y="1503837"/>
                </a:lnTo>
                <a:lnTo>
                  <a:pt x="0" y="1500961"/>
                </a:lnTo>
                <a:lnTo>
                  <a:pt x="46945" y="1473733"/>
                </a:lnTo>
                <a:lnTo>
                  <a:pt x="0" y="1446505"/>
                </a:lnTo>
                <a:lnTo>
                  <a:pt x="0" y="1443629"/>
                </a:lnTo>
                <a:lnTo>
                  <a:pt x="46945" y="1416401"/>
                </a:lnTo>
                <a:lnTo>
                  <a:pt x="0" y="1389173"/>
                </a:lnTo>
                <a:lnTo>
                  <a:pt x="0" y="1386297"/>
                </a:lnTo>
                <a:lnTo>
                  <a:pt x="46945" y="1359069"/>
                </a:lnTo>
                <a:lnTo>
                  <a:pt x="0" y="1331841"/>
                </a:lnTo>
                <a:lnTo>
                  <a:pt x="0" y="1328965"/>
                </a:lnTo>
                <a:lnTo>
                  <a:pt x="46945" y="1301737"/>
                </a:lnTo>
                <a:lnTo>
                  <a:pt x="0" y="1274509"/>
                </a:lnTo>
                <a:lnTo>
                  <a:pt x="0" y="1271633"/>
                </a:lnTo>
                <a:lnTo>
                  <a:pt x="46945" y="1244405"/>
                </a:lnTo>
                <a:lnTo>
                  <a:pt x="0" y="1217177"/>
                </a:lnTo>
                <a:lnTo>
                  <a:pt x="0" y="1214301"/>
                </a:lnTo>
                <a:lnTo>
                  <a:pt x="46945" y="1187072"/>
                </a:lnTo>
                <a:lnTo>
                  <a:pt x="0" y="1159844"/>
                </a:lnTo>
                <a:lnTo>
                  <a:pt x="0" y="1156968"/>
                </a:lnTo>
                <a:lnTo>
                  <a:pt x="46945" y="1129740"/>
                </a:lnTo>
                <a:lnTo>
                  <a:pt x="0" y="1102512"/>
                </a:lnTo>
                <a:lnTo>
                  <a:pt x="0" y="1099636"/>
                </a:lnTo>
                <a:lnTo>
                  <a:pt x="46945" y="1072408"/>
                </a:lnTo>
                <a:lnTo>
                  <a:pt x="0" y="1045180"/>
                </a:lnTo>
                <a:lnTo>
                  <a:pt x="0" y="1042304"/>
                </a:lnTo>
                <a:lnTo>
                  <a:pt x="46945" y="1015076"/>
                </a:lnTo>
                <a:lnTo>
                  <a:pt x="0" y="987847"/>
                </a:lnTo>
                <a:lnTo>
                  <a:pt x="0" y="984972"/>
                </a:lnTo>
                <a:lnTo>
                  <a:pt x="46945" y="957744"/>
                </a:lnTo>
                <a:lnTo>
                  <a:pt x="0" y="930515"/>
                </a:lnTo>
                <a:lnTo>
                  <a:pt x="0" y="927639"/>
                </a:lnTo>
                <a:lnTo>
                  <a:pt x="46945" y="900412"/>
                </a:lnTo>
                <a:lnTo>
                  <a:pt x="0" y="873183"/>
                </a:lnTo>
                <a:lnTo>
                  <a:pt x="0" y="870307"/>
                </a:lnTo>
                <a:lnTo>
                  <a:pt x="46945" y="843079"/>
                </a:lnTo>
                <a:lnTo>
                  <a:pt x="0" y="815851"/>
                </a:lnTo>
                <a:lnTo>
                  <a:pt x="0" y="812975"/>
                </a:lnTo>
                <a:lnTo>
                  <a:pt x="46945" y="785747"/>
                </a:lnTo>
                <a:lnTo>
                  <a:pt x="0" y="758519"/>
                </a:lnTo>
                <a:lnTo>
                  <a:pt x="0" y="755643"/>
                </a:lnTo>
                <a:lnTo>
                  <a:pt x="46945" y="728415"/>
                </a:lnTo>
                <a:lnTo>
                  <a:pt x="0" y="701187"/>
                </a:lnTo>
                <a:lnTo>
                  <a:pt x="0" y="698311"/>
                </a:lnTo>
                <a:lnTo>
                  <a:pt x="46945" y="671083"/>
                </a:lnTo>
                <a:lnTo>
                  <a:pt x="0" y="643855"/>
                </a:lnTo>
                <a:lnTo>
                  <a:pt x="0" y="640979"/>
                </a:lnTo>
                <a:lnTo>
                  <a:pt x="46945" y="613750"/>
                </a:lnTo>
                <a:lnTo>
                  <a:pt x="0" y="586522"/>
                </a:lnTo>
                <a:lnTo>
                  <a:pt x="0" y="583646"/>
                </a:lnTo>
                <a:lnTo>
                  <a:pt x="46945" y="556418"/>
                </a:lnTo>
                <a:lnTo>
                  <a:pt x="0" y="529190"/>
                </a:lnTo>
                <a:lnTo>
                  <a:pt x="0" y="526314"/>
                </a:lnTo>
                <a:lnTo>
                  <a:pt x="46945" y="499086"/>
                </a:lnTo>
                <a:lnTo>
                  <a:pt x="0" y="471858"/>
                </a:lnTo>
                <a:lnTo>
                  <a:pt x="0" y="468982"/>
                </a:lnTo>
                <a:lnTo>
                  <a:pt x="46945" y="441754"/>
                </a:lnTo>
                <a:lnTo>
                  <a:pt x="0" y="414526"/>
                </a:lnTo>
                <a:lnTo>
                  <a:pt x="0" y="411650"/>
                </a:lnTo>
                <a:lnTo>
                  <a:pt x="46945" y="384422"/>
                </a:lnTo>
                <a:lnTo>
                  <a:pt x="0" y="357194"/>
                </a:lnTo>
                <a:lnTo>
                  <a:pt x="0" y="354318"/>
                </a:lnTo>
                <a:lnTo>
                  <a:pt x="46945" y="327090"/>
                </a:lnTo>
                <a:lnTo>
                  <a:pt x="0" y="299862"/>
                </a:lnTo>
                <a:lnTo>
                  <a:pt x="0" y="296986"/>
                </a:lnTo>
                <a:lnTo>
                  <a:pt x="46945" y="269757"/>
                </a:lnTo>
                <a:lnTo>
                  <a:pt x="0" y="242529"/>
                </a:lnTo>
                <a:lnTo>
                  <a:pt x="0" y="239653"/>
                </a:lnTo>
                <a:lnTo>
                  <a:pt x="46945" y="212425"/>
                </a:lnTo>
                <a:lnTo>
                  <a:pt x="0" y="185197"/>
                </a:lnTo>
                <a:lnTo>
                  <a:pt x="0" y="182321"/>
                </a:lnTo>
                <a:lnTo>
                  <a:pt x="46945" y="155093"/>
                </a:lnTo>
                <a:lnTo>
                  <a:pt x="0" y="127865"/>
                </a:lnTo>
                <a:lnTo>
                  <a:pt x="0" y="124989"/>
                </a:lnTo>
                <a:lnTo>
                  <a:pt x="46945" y="97761"/>
                </a:lnTo>
                <a:lnTo>
                  <a:pt x="0" y="70533"/>
                </a:lnTo>
                <a:lnTo>
                  <a:pt x="0" y="67657"/>
                </a:lnTo>
                <a:lnTo>
                  <a:pt x="46945" y="40429"/>
                </a:lnTo>
                <a:lnTo>
                  <a:pt x="0" y="13201"/>
                </a:lnTo>
                <a:lnTo>
                  <a:pt x="0" y="10325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37477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308722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85547" y="1326500"/>
            <a:ext cx="0" cy="5207650"/>
          </a:xfrm>
          <a:prstGeom prst="line">
            <a:avLst/>
          </a:prstGeom>
          <a:ln w="15875">
            <a:solidFill>
              <a:srgbClr val="4E5F88">
                <a:alpha val="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21347746">
            <a:off x="-193670" y="1335310"/>
            <a:ext cx="431516" cy="5207651"/>
          </a:xfrm>
          <a:custGeom>
            <a:avLst/>
            <a:gdLst>
              <a:gd name="connsiteX0" fmla="*/ 402811 w 431516"/>
              <a:gd name="connsiteY0" fmla="*/ 0 h 5207651"/>
              <a:gd name="connsiteX1" fmla="*/ 431516 w 431516"/>
              <a:gd name="connsiteY1" fmla="*/ 16649 h 5207651"/>
              <a:gd name="connsiteX2" fmla="*/ 431516 w 431516"/>
              <a:gd name="connsiteY2" fmla="*/ 35799 h 5207651"/>
              <a:gd name="connsiteX3" fmla="*/ 398601 w 431516"/>
              <a:gd name="connsiteY3" fmla="*/ 54890 h 5207651"/>
              <a:gd name="connsiteX4" fmla="*/ 431516 w 431516"/>
              <a:gd name="connsiteY4" fmla="*/ 73982 h 5207651"/>
              <a:gd name="connsiteX5" fmla="*/ 431516 w 431516"/>
              <a:gd name="connsiteY5" fmla="*/ 93132 h 5207651"/>
              <a:gd name="connsiteX6" fmla="*/ 398601 w 431516"/>
              <a:gd name="connsiteY6" fmla="*/ 112223 h 5207651"/>
              <a:gd name="connsiteX7" fmla="*/ 431516 w 431516"/>
              <a:gd name="connsiteY7" fmla="*/ 131314 h 5207651"/>
              <a:gd name="connsiteX8" fmla="*/ 431516 w 431516"/>
              <a:gd name="connsiteY8" fmla="*/ 150464 h 5207651"/>
              <a:gd name="connsiteX9" fmla="*/ 398601 w 431516"/>
              <a:gd name="connsiteY9" fmla="*/ 169555 h 5207651"/>
              <a:gd name="connsiteX10" fmla="*/ 431516 w 431516"/>
              <a:gd name="connsiteY10" fmla="*/ 188646 h 5207651"/>
              <a:gd name="connsiteX11" fmla="*/ 431516 w 431516"/>
              <a:gd name="connsiteY11" fmla="*/ 207796 h 5207651"/>
              <a:gd name="connsiteX12" fmla="*/ 398601 w 431516"/>
              <a:gd name="connsiteY12" fmla="*/ 226887 h 5207651"/>
              <a:gd name="connsiteX13" fmla="*/ 431516 w 431516"/>
              <a:gd name="connsiteY13" fmla="*/ 245978 h 5207651"/>
              <a:gd name="connsiteX14" fmla="*/ 431516 w 431516"/>
              <a:gd name="connsiteY14" fmla="*/ 265128 h 5207651"/>
              <a:gd name="connsiteX15" fmla="*/ 398601 w 431516"/>
              <a:gd name="connsiteY15" fmla="*/ 284219 h 5207651"/>
              <a:gd name="connsiteX16" fmla="*/ 431516 w 431516"/>
              <a:gd name="connsiteY16" fmla="*/ 303310 h 5207651"/>
              <a:gd name="connsiteX17" fmla="*/ 431516 w 431516"/>
              <a:gd name="connsiteY17" fmla="*/ 322460 h 5207651"/>
              <a:gd name="connsiteX18" fmla="*/ 398601 w 431516"/>
              <a:gd name="connsiteY18" fmla="*/ 341551 h 5207651"/>
              <a:gd name="connsiteX19" fmla="*/ 431516 w 431516"/>
              <a:gd name="connsiteY19" fmla="*/ 360642 h 5207651"/>
              <a:gd name="connsiteX20" fmla="*/ 431516 w 431516"/>
              <a:gd name="connsiteY20" fmla="*/ 379792 h 5207651"/>
              <a:gd name="connsiteX21" fmla="*/ 398601 w 431516"/>
              <a:gd name="connsiteY21" fmla="*/ 398883 h 5207651"/>
              <a:gd name="connsiteX22" fmla="*/ 431516 w 431516"/>
              <a:gd name="connsiteY22" fmla="*/ 417975 h 5207651"/>
              <a:gd name="connsiteX23" fmla="*/ 431516 w 431516"/>
              <a:gd name="connsiteY23" fmla="*/ 437125 h 5207651"/>
              <a:gd name="connsiteX24" fmla="*/ 398601 w 431516"/>
              <a:gd name="connsiteY24" fmla="*/ 456216 h 5207651"/>
              <a:gd name="connsiteX25" fmla="*/ 431516 w 431516"/>
              <a:gd name="connsiteY25" fmla="*/ 475307 h 5207651"/>
              <a:gd name="connsiteX26" fmla="*/ 431516 w 431516"/>
              <a:gd name="connsiteY26" fmla="*/ 494457 h 5207651"/>
              <a:gd name="connsiteX27" fmla="*/ 398601 w 431516"/>
              <a:gd name="connsiteY27" fmla="*/ 513548 h 5207651"/>
              <a:gd name="connsiteX28" fmla="*/ 431516 w 431516"/>
              <a:gd name="connsiteY28" fmla="*/ 532639 h 5207651"/>
              <a:gd name="connsiteX29" fmla="*/ 431516 w 431516"/>
              <a:gd name="connsiteY29" fmla="*/ 551789 h 5207651"/>
              <a:gd name="connsiteX30" fmla="*/ 398601 w 431516"/>
              <a:gd name="connsiteY30" fmla="*/ 570880 h 5207651"/>
              <a:gd name="connsiteX31" fmla="*/ 431516 w 431516"/>
              <a:gd name="connsiteY31" fmla="*/ 589971 h 5207651"/>
              <a:gd name="connsiteX32" fmla="*/ 431516 w 431516"/>
              <a:gd name="connsiteY32" fmla="*/ 609121 h 5207651"/>
              <a:gd name="connsiteX33" fmla="*/ 398601 w 431516"/>
              <a:gd name="connsiteY33" fmla="*/ 628212 h 5207651"/>
              <a:gd name="connsiteX34" fmla="*/ 431516 w 431516"/>
              <a:gd name="connsiteY34" fmla="*/ 647303 h 5207651"/>
              <a:gd name="connsiteX35" fmla="*/ 431516 w 431516"/>
              <a:gd name="connsiteY35" fmla="*/ 666454 h 5207651"/>
              <a:gd name="connsiteX36" fmla="*/ 398601 w 431516"/>
              <a:gd name="connsiteY36" fmla="*/ 685545 h 5207651"/>
              <a:gd name="connsiteX37" fmla="*/ 431516 w 431516"/>
              <a:gd name="connsiteY37" fmla="*/ 704635 h 5207651"/>
              <a:gd name="connsiteX38" fmla="*/ 431516 w 431516"/>
              <a:gd name="connsiteY38" fmla="*/ 723786 h 5207651"/>
              <a:gd name="connsiteX39" fmla="*/ 398601 w 431516"/>
              <a:gd name="connsiteY39" fmla="*/ 742877 h 5207651"/>
              <a:gd name="connsiteX40" fmla="*/ 431516 w 431516"/>
              <a:gd name="connsiteY40" fmla="*/ 761967 h 5207651"/>
              <a:gd name="connsiteX41" fmla="*/ 431516 w 431516"/>
              <a:gd name="connsiteY41" fmla="*/ 781118 h 5207651"/>
              <a:gd name="connsiteX42" fmla="*/ 398601 w 431516"/>
              <a:gd name="connsiteY42" fmla="*/ 800209 h 5207651"/>
              <a:gd name="connsiteX43" fmla="*/ 431516 w 431516"/>
              <a:gd name="connsiteY43" fmla="*/ 819300 h 5207651"/>
              <a:gd name="connsiteX44" fmla="*/ 431516 w 431516"/>
              <a:gd name="connsiteY44" fmla="*/ 838451 h 5207651"/>
              <a:gd name="connsiteX45" fmla="*/ 398601 w 431516"/>
              <a:gd name="connsiteY45" fmla="*/ 857541 h 5207651"/>
              <a:gd name="connsiteX46" fmla="*/ 431516 w 431516"/>
              <a:gd name="connsiteY46" fmla="*/ 876632 h 5207651"/>
              <a:gd name="connsiteX47" fmla="*/ 431516 w 431516"/>
              <a:gd name="connsiteY47" fmla="*/ 895782 h 5207651"/>
              <a:gd name="connsiteX48" fmla="*/ 398601 w 431516"/>
              <a:gd name="connsiteY48" fmla="*/ 914873 h 5207651"/>
              <a:gd name="connsiteX49" fmla="*/ 431516 w 431516"/>
              <a:gd name="connsiteY49" fmla="*/ 933964 h 5207651"/>
              <a:gd name="connsiteX50" fmla="*/ 431516 w 431516"/>
              <a:gd name="connsiteY50" fmla="*/ 953114 h 5207651"/>
              <a:gd name="connsiteX51" fmla="*/ 398601 w 431516"/>
              <a:gd name="connsiteY51" fmla="*/ 972205 h 5207651"/>
              <a:gd name="connsiteX52" fmla="*/ 431516 w 431516"/>
              <a:gd name="connsiteY52" fmla="*/ 991297 h 5207651"/>
              <a:gd name="connsiteX53" fmla="*/ 431516 w 431516"/>
              <a:gd name="connsiteY53" fmla="*/ 1010448 h 5207651"/>
              <a:gd name="connsiteX54" fmla="*/ 398601 w 431516"/>
              <a:gd name="connsiteY54" fmla="*/ 1029538 h 5207651"/>
              <a:gd name="connsiteX55" fmla="*/ 431516 w 431516"/>
              <a:gd name="connsiteY55" fmla="*/ 1048629 h 5207651"/>
              <a:gd name="connsiteX56" fmla="*/ 431516 w 431516"/>
              <a:gd name="connsiteY56" fmla="*/ 1067779 h 5207651"/>
              <a:gd name="connsiteX57" fmla="*/ 398601 w 431516"/>
              <a:gd name="connsiteY57" fmla="*/ 1086870 h 5207651"/>
              <a:gd name="connsiteX58" fmla="*/ 431516 w 431516"/>
              <a:gd name="connsiteY58" fmla="*/ 1105961 h 5207651"/>
              <a:gd name="connsiteX59" fmla="*/ 431516 w 431516"/>
              <a:gd name="connsiteY59" fmla="*/ 1125112 h 5207651"/>
              <a:gd name="connsiteX60" fmla="*/ 398601 w 431516"/>
              <a:gd name="connsiteY60" fmla="*/ 1144202 h 5207651"/>
              <a:gd name="connsiteX61" fmla="*/ 431516 w 431516"/>
              <a:gd name="connsiteY61" fmla="*/ 1163293 h 5207651"/>
              <a:gd name="connsiteX62" fmla="*/ 431516 w 431516"/>
              <a:gd name="connsiteY62" fmla="*/ 1182444 h 5207651"/>
              <a:gd name="connsiteX63" fmla="*/ 398601 w 431516"/>
              <a:gd name="connsiteY63" fmla="*/ 1201534 h 5207651"/>
              <a:gd name="connsiteX64" fmla="*/ 431516 w 431516"/>
              <a:gd name="connsiteY64" fmla="*/ 1220625 h 5207651"/>
              <a:gd name="connsiteX65" fmla="*/ 431516 w 431516"/>
              <a:gd name="connsiteY65" fmla="*/ 1239776 h 5207651"/>
              <a:gd name="connsiteX66" fmla="*/ 398601 w 431516"/>
              <a:gd name="connsiteY66" fmla="*/ 1258866 h 5207651"/>
              <a:gd name="connsiteX67" fmla="*/ 431516 w 431516"/>
              <a:gd name="connsiteY67" fmla="*/ 1277957 h 5207651"/>
              <a:gd name="connsiteX68" fmla="*/ 431516 w 431516"/>
              <a:gd name="connsiteY68" fmla="*/ 1297107 h 5207651"/>
              <a:gd name="connsiteX69" fmla="*/ 398601 w 431516"/>
              <a:gd name="connsiteY69" fmla="*/ 1316198 h 5207651"/>
              <a:gd name="connsiteX70" fmla="*/ 431516 w 431516"/>
              <a:gd name="connsiteY70" fmla="*/ 1335289 h 5207651"/>
              <a:gd name="connsiteX71" fmla="*/ 431516 w 431516"/>
              <a:gd name="connsiteY71" fmla="*/ 1354439 h 5207651"/>
              <a:gd name="connsiteX72" fmla="*/ 398601 w 431516"/>
              <a:gd name="connsiteY72" fmla="*/ 1373530 h 5207651"/>
              <a:gd name="connsiteX73" fmla="*/ 431516 w 431516"/>
              <a:gd name="connsiteY73" fmla="*/ 1392622 h 5207651"/>
              <a:gd name="connsiteX74" fmla="*/ 431516 w 431516"/>
              <a:gd name="connsiteY74" fmla="*/ 1411773 h 5207651"/>
              <a:gd name="connsiteX75" fmla="*/ 398601 w 431516"/>
              <a:gd name="connsiteY75" fmla="*/ 1430863 h 5207651"/>
              <a:gd name="connsiteX76" fmla="*/ 431516 w 431516"/>
              <a:gd name="connsiteY76" fmla="*/ 1449954 h 5207651"/>
              <a:gd name="connsiteX77" fmla="*/ 431516 w 431516"/>
              <a:gd name="connsiteY77" fmla="*/ 1469104 h 5207651"/>
              <a:gd name="connsiteX78" fmla="*/ 398601 w 431516"/>
              <a:gd name="connsiteY78" fmla="*/ 1488195 h 5207651"/>
              <a:gd name="connsiteX79" fmla="*/ 431516 w 431516"/>
              <a:gd name="connsiteY79" fmla="*/ 1507286 h 5207651"/>
              <a:gd name="connsiteX80" fmla="*/ 431516 w 431516"/>
              <a:gd name="connsiteY80" fmla="*/ 1526437 h 5207651"/>
              <a:gd name="connsiteX81" fmla="*/ 398601 w 431516"/>
              <a:gd name="connsiteY81" fmla="*/ 1545527 h 5207651"/>
              <a:gd name="connsiteX82" fmla="*/ 431516 w 431516"/>
              <a:gd name="connsiteY82" fmla="*/ 1564618 h 5207651"/>
              <a:gd name="connsiteX83" fmla="*/ 431516 w 431516"/>
              <a:gd name="connsiteY83" fmla="*/ 1583769 h 5207651"/>
              <a:gd name="connsiteX84" fmla="*/ 398601 w 431516"/>
              <a:gd name="connsiteY84" fmla="*/ 1602859 h 5207651"/>
              <a:gd name="connsiteX85" fmla="*/ 431516 w 431516"/>
              <a:gd name="connsiteY85" fmla="*/ 1621951 h 5207651"/>
              <a:gd name="connsiteX86" fmla="*/ 431516 w 431516"/>
              <a:gd name="connsiteY86" fmla="*/ 1641101 h 5207651"/>
              <a:gd name="connsiteX87" fmla="*/ 398601 w 431516"/>
              <a:gd name="connsiteY87" fmla="*/ 1660192 h 5207651"/>
              <a:gd name="connsiteX88" fmla="*/ 431516 w 431516"/>
              <a:gd name="connsiteY88" fmla="*/ 1679283 h 5207651"/>
              <a:gd name="connsiteX89" fmla="*/ 431516 w 431516"/>
              <a:gd name="connsiteY89" fmla="*/ 1698433 h 5207651"/>
              <a:gd name="connsiteX90" fmla="*/ 398601 w 431516"/>
              <a:gd name="connsiteY90" fmla="*/ 1717523 h 5207651"/>
              <a:gd name="connsiteX91" fmla="*/ 431516 w 431516"/>
              <a:gd name="connsiteY91" fmla="*/ 1736615 h 5207651"/>
              <a:gd name="connsiteX92" fmla="*/ 431516 w 431516"/>
              <a:gd name="connsiteY92" fmla="*/ 1755766 h 5207651"/>
              <a:gd name="connsiteX93" fmla="*/ 398601 w 431516"/>
              <a:gd name="connsiteY93" fmla="*/ 1774856 h 5207651"/>
              <a:gd name="connsiteX94" fmla="*/ 431516 w 431516"/>
              <a:gd name="connsiteY94" fmla="*/ 1793947 h 5207651"/>
              <a:gd name="connsiteX95" fmla="*/ 431516 w 431516"/>
              <a:gd name="connsiteY95" fmla="*/ 1813097 h 5207651"/>
              <a:gd name="connsiteX96" fmla="*/ 398601 w 431516"/>
              <a:gd name="connsiteY96" fmla="*/ 1832188 h 5207651"/>
              <a:gd name="connsiteX97" fmla="*/ 431516 w 431516"/>
              <a:gd name="connsiteY97" fmla="*/ 1851279 h 5207651"/>
              <a:gd name="connsiteX98" fmla="*/ 431516 w 431516"/>
              <a:gd name="connsiteY98" fmla="*/ 1870429 h 5207651"/>
              <a:gd name="connsiteX99" fmla="*/ 398601 w 431516"/>
              <a:gd name="connsiteY99" fmla="*/ 1889520 h 5207651"/>
              <a:gd name="connsiteX100" fmla="*/ 431516 w 431516"/>
              <a:gd name="connsiteY100" fmla="*/ 1908611 h 5207651"/>
              <a:gd name="connsiteX101" fmla="*/ 431516 w 431516"/>
              <a:gd name="connsiteY101" fmla="*/ 1927762 h 5207651"/>
              <a:gd name="connsiteX102" fmla="*/ 398601 w 431516"/>
              <a:gd name="connsiteY102" fmla="*/ 1946852 h 5207651"/>
              <a:gd name="connsiteX103" fmla="*/ 431516 w 431516"/>
              <a:gd name="connsiteY103" fmla="*/ 1965944 h 5207651"/>
              <a:gd name="connsiteX104" fmla="*/ 431516 w 431516"/>
              <a:gd name="connsiteY104" fmla="*/ 1985095 h 5207651"/>
              <a:gd name="connsiteX105" fmla="*/ 398601 w 431516"/>
              <a:gd name="connsiteY105" fmla="*/ 2004185 h 5207651"/>
              <a:gd name="connsiteX106" fmla="*/ 431516 w 431516"/>
              <a:gd name="connsiteY106" fmla="*/ 2023276 h 5207651"/>
              <a:gd name="connsiteX107" fmla="*/ 431516 w 431516"/>
              <a:gd name="connsiteY107" fmla="*/ 2042426 h 5207651"/>
              <a:gd name="connsiteX108" fmla="*/ 398601 w 431516"/>
              <a:gd name="connsiteY108" fmla="*/ 2061517 h 5207651"/>
              <a:gd name="connsiteX109" fmla="*/ 431516 w 431516"/>
              <a:gd name="connsiteY109" fmla="*/ 2080608 h 5207651"/>
              <a:gd name="connsiteX110" fmla="*/ 431516 w 431516"/>
              <a:gd name="connsiteY110" fmla="*/ 2099758 h 5207651"/>
              <a:gd name="connsiteX111" fmla="*/ 398601 w 431516"/>
              <a:gd name="connsiteY111" fmla="*/ 2118849 h 5207651"/>
              <a:gd name="connsiteX112" fmla="*/ 431516 w 431516"/>
              <a:gd name="connsiteY112" fmla="*/ 2137940 h 5207651"/>
              <a:gd name="connsiteX113" fmla="*/ 431516 w 431516"/>
              <a:gd name="connsiteY113" fmla="*/ 2161536 h 5207651"/>
              <a:gd name="connsiteX114" fmla="*/ 406265 w 431516"/>
              <a:gd name="connsiteY114" fmla="*/ 2176181 h 5207651"/>
              <a:gd name="connsiteX115" fmla="*/ 431516 w 431516"/>
              <a:gd name="connsiteY115" fmla="*/ 2190827 h 5207651"/>
              <a:gd name="connsiteX116" fmla="*/ 431516 w 431516"/>
              <a:gd name="connsiteY116" fmla="*/ 2218869 h 5207651"/>
              <a:gd name="connsiteX117" fmla="*/ 406265 w 431516"/>
              <a:gd name="connsiteY117" fmla="*/ 2233514 h 5207651"/>
              <a:gd name="connsiteX118" fmla="*/ 431516 w 431516"/>
              <a:gd name="connsiteY118" fmla="*/ 2248159 h 5207651"/>
              <a:gd name="connsiteX119" fmla="*/ 431516 w 431516"/>
              <a:gd name="connsiteY119" fmla="*/ 2276200 h 5207651"/>
              <a:gd name="connsiteX120" fmla="*/ 406265 w 431516"/>
              <a:gd name="connsiteY120" fmla="*/ 2290845 h 5207651"/>
              <a:gd name="connsiteX121" fmla="*/ 431516 w 431516"/>
              <a:gd name="connsiteY121" fmla="*/ 2305491 h 5207651"/>
              <a:gd name="connsiteX122" fmla="*/ 431516 w 431516"/>
              <a:gd name="connsiteY122" fmla="*/ 2333532 h 5207651"/>
              <a:gd name="connsiteX123" fmla="*/ 406265 w 431516"/>
              <a:gd name="connsiteY123" fmla="*/ 2348178 h 5207651"/>
              <a:gd name="connsiteX124" fmla="*/ 431516 w 431516"/>
              <a:gd name="connsiteY124" fmla="*/ 2362824 h 5207651"/>
              <a:gd name="connsiteX125" fmla="*/ 431516 w 431516"/>
              <a:gd name="connsiteY125" fmla="*/ 2390865 h 5207651"/>
              <a:gd name="connsiteX126" fmla="*/ 406265 w 431516"/>
              <a:gd name="connsiteY126" fmla="*/ 2405510 h 5207651"/>
              <a:gd name="connsiteX127" fmla="*/ 431516 w 431516"/>
              <a:gd name="connsiteY127" fmla="*/ 2420156 h 5207651"/>
              <a:gd name="connsiteX128" fmla="*/ 431516 w 431516"/>
              <a:gd name="connsiteY128" fmla="*/ 2448197 h 5207651"/>
              <a:gd name="connsiteX129" fmla="*/ 406265 w 431516"/>
              <a:gd name="connsiteY129" fmla="*/ 2462842 h 5207651"/>
              <a:gd name="connsiteX130" fmla="*/ 431516 w 431516"/>
              <a:gd name="connsiteY130" fmla="*/ 2477488 h 5207651"/>
              <a:gd name="connsiteX131" fmla="*/ 431516 w 431516"/>
              <a:gd name="connsiteY131" fmla="*/ 2505529 h 5207651"/>
              <a:gd name="connsiteX132" fmla="*/ 406265 w 431516"/>
              <a:gd name="connsiteY132" fmla="*/ 2520174 h 5207651"/>
              <a:gd name="connsiteX133" fmla="*/ 431516 w 431516"/>
              <a:gd name="connsiteY133" fmla="*/ 2534820 h 5207651"/>
              <a:gd name="connsiteX134" fmla="*/ 431516 w 431516"/>
              <a:gd name="connsiteY134" fmla="*/ 2562861 h 5207651"/>
              <a:gd name="connsiteX135" fmla="*/ 406265 w 431516"/>
              <a:gd name="connsiteY135" fmla="*/ 2577506 h 5207651"/>
              <a:gd name="connsiteX136" fmla="*/ 431516 w 431516"/>
              <a:gd name="connsiteY136" fmla="*/ 2592152 h 5207651"/>
              <a:gd name="connsiteX137" fmla="*/ 431516 w 431516"/>
              <a:gd name="connsiteY137" fmla="*/ 2620193 h 5207651"/>
              <a:gd name="connsiteX138" fmla="*/ 406265 w 431516"/>
              <a:gd name="connsiteY138" fmla="*/ 2634838 h 5207651"/>
              <a:gd name="connsiteX139" fmla="*/ 431516 w 431516"/>
              <a:gd name="connsiteY139" fmla="*/ 2649484 h 5207651"/>
              <a:gd name="connsiteX140" fmla="*/ 431516 w 431516"/>
              <a:gd name="connsiteY140" fmla="*/ 2677525 h 5207651"/>
              <a:gd name="connsiteX141" fmla="*/ 406265 w 431516"/>
              <a:gd name="connsiteY141" fmla="*/ 2692171 h 5207651"/>
              <a:gd name="connsiteX142" fmla="*/ 431516 w 431516"/>
              <a:gd name="connsiteY142" fmla="*/ 2706817 h 5207651"/>
              <a:gd name="connsiteX143" fmla="*/ 431516 w 431516"/>
              <a:gd name="connsiteY143" fmla="*/ 2734858 h 5207651"/>
              <a:gd name="connsiteX144" fmla="*/ 406265 w 431516"/>
              <a:gd name="connsiteY144" fmla="*/ 2749503 h 5207651"/>
              <a:gd name="connsiteX145" fmla="*/ 431516 w 431516"/>
              <a:gd name="connsiteY145" fmla="*/ 2764149 h 5207651"/>
              <a:gd name="connsiteX146" fmla="*/ 431516 w 431516"/>
              <a:gd name="connsiteY146" fmla="*/ 2792190 h 5207651"/>
              <a:gd name="connsiteX147" fmla="*/ 406265 w 431516"/>
              <a:gd name="connsiteY147" fmla="*/ 2806835 h 5207651"/>
              <a:gd name="connsiteX148" fmla="*/ 431516 w 431516"/>
              <a:gd name="connsiteY148" fmla="*/ 2821481 h 5207651"/>
              <a:gd name="connsiteX149" fmla="*/ 431516 w 431516"/>
              <a:gd name="connsiteY149" fmla="*/ 2849522 h 5207651"/>
              <a:gd name="connsiteX150" fmla="*/ 406265 w 431516"/>
              <a:gd name="connsiteY150" fmla="*/ 2864167 h 5207651"/>
              <a:gd name="connsiteX151" fmla="*/ 431516 w 431516"/>
              <a:gd name="connsiteY151" fmla="*/ 2878813 h 5207651"/>
              <a:gd name="connsiteX152" fmla="*/ 431516 w 431516"/>
              <a:gd name="connsiteY152" fmla="*/ 2906854 h 5207651"/>
              <a:gd name="connsiteX153" fmla="*/ 406265 w 431516"/>
              <a:gd name="connsiteY153" fmla="*/ 2921499 h 5207651"/>
              <a:gd name="connsiteX154" fmla="*/ 431516 w 431516"/>
              <a:gd name="connsiteY154" fmla="*/ 2936145 h 5207651"/>
              <a:gd name="connsiteX155" fmla="*/ 431516 w 431516"/>
              <a:gd name="connsiteY155" fmla="*/ 2964186 h 5207651"/>
              <a:gd name="connsiteX156" fmla="*/ 406265 w 431516"/>
              <a:gd name="connsiteY156" fmla="*/ 2978831 h 5207651"/>
              <a:gd name="connsiteX157" fmla="*/ 431516 w 431516"/>
              <a:gd name="connsiteY157" fmla="*/ 2993478 h 5207651"/>
              <a:gd name="connsiteX158" fmla="*/ 431516 w 431516"/>
              <a:gd name="connsiteY158" fmla="*/ 3021519 h 5207651"/>
              <a:gd name="connsiteX159" fmla="*/ 406265 w 431516"/>
              <a:gd name="connsiteY159" fmla="*/ 3036164 h 5207651"/>
              <a:gd name="connsiteX160" fmla="*/ 431516 w 431516"/>
              <a:gd name="connsiteY160" fmla="*/ 3050810 h 5207651"/>
              <a:gd name="connsiteX161" fmla="*/ 431516 w 431516"/>
              <a:gd name="connsiteY161" fmla="*/ 3078851 h 5207651"/>
              <a:gd name="connsiteX162" fmla="*/ 406265 w 431516"/>
              <a:gd name="connsiteY162" fmla="*/ 3093496 h 5207651"/>
              <a:gd name="connsiteX163" fmla="*/ 431516 w 431516"/>
              <a:gd name="connsiteY163" fmla="*/ 3108142 h 5207651"/>
              <a:gd name="connsiteX164" fmla="*/ 431516 w 431516"/>
              <a:gd name="connsiteY164" fmla="*/ 3136183 h 5207651"/>
              <a:gd name="connsiteX165" fmla="*/ 406265 w 431516"/>
              <a:gd name="connsiteY165" fmla="*/ 3150828 h 5207651"/>
              <a:gd name="connsiteX166" fmla="*/ 431516 w 431516"/>
              <a:gd name="connsiteY166" fmla="*/ 3165474 h 5207651"/>
              <a:gd name="connsiteX167" fmla="*/ 431516 w 431516"/>
              <a:gd name="connsiteY167" fmla="*/ 3193515 h 5207651"/>
              <a:gd name="connsiteX168" fmla="*/ 406265 w 431516"/>
              <a:gd name="connsiteY168" fmla="*/ 3208160 h 5207651"/>
              <a:gd name="connsiteX169" fmla="*/ 431516 w 431516"/>
              <a:gd name="connsiteY169" fmla="*/ 3222806 h 5207651"/>
              <a:gd name="connsiteX170" fmla="*/ 431516 w 431516"/>
              <a:gd name="connsiteY170" fmla="*/ 3250847 h 5207651"/>
              <a:gd name="connsiteX171" fmla="*/ 406265 w 431516"/>
              <a:gd name="connsiteY171" fmla="*/ 3265492 h 5207651"/>
              <a:gd name="connsiteX172" fmla="*/ 431516 w 431516"/>
              <a:gd name="connsiteY172" fmla="*/ 3280138 h 5207651"/>
              <a:gd name="connsiteX173" fmla="*/ 431516 w 431516"/>
              <a:gd name="connsiteY173" fmla="*/ 3308179 h 5207651"/>
              <a:gd name="connsiteX174" fmla="*/ 406265 w 431516"/>
              <a:gd name="connsiteY174" fmla="*/ 3322825 h 5207651"/>
              <a:gd name="connsiteX175" fmla="*/ 431516 w 431516"/>
              <a:gd name="connsiteY175" fmla="*/ 3337471 h 5207651"/>
              <a:gd name="connsiteX176" fmla="*/ 431516 w 431516"/>
              <a:gd name="connsiteY176" fmla="*/ 3365512 h 5207651"/>
              <a:gd name="connsiteX177" fmla="*/ 406265 w 431516"/>
              <a:gd name="connsiteY177" fmla="*/ 3380157 h 5207651"/>
              <a:gd name="connsiteX178" fmla="*/ 431516 w 431516"/>
              <a:gd name="connsiteY178" fmla="*/ 3394803 h 5207651"/>
              <a:gd name="connsiteX179" fmla="*/ 431516 w 431516"/>
              <a:gd name="connsiteY179" fmla="*/ 3422844 h 5207651"/>
              <a:gd name="connsiteX180" fmla="*/ 406265 w 431516"/>
              <a:gd name="connsiteY180" fmla="*/ 3437489 h 5207651"/>
              <a:gd name="connsiteX181" fmla="*/ 431516 w 431516"/>
              <a:gd name="connsiteY181" fmla="*/ 3452135 h 5207651"/>
              <a:gd name="connsiteX182" fmla="*/ 431516 w 431516"/>
              <a:gd name="connsiteY182" fmla="*/ 3480176 h 5207651"/>
              <a:gd name="connsiteX183" fmla="*/ 406265 w 431516"/>
              <a:gd name="connsiteY183" fmla="*/ 3494821 h 5207651"/>
              <a:gd name="connsiteX184" fmla="*/ 431516 w 431516"/>
              <a:gd name="connsiteY184" fmla="*/ 3509467 h 5207651"/>
              <a:gd name="connsiteX185" fmla="*/ 431516 w 431516"/>
              <a:gd name="connsiteY185" fmla="*/ 3537508 h 5207651"/>
              <a:gd name="connsiteX186" fmla="*/ 406265 w 431516"/>
              <a:gd name="connsiteY186" fmla="*/ 3552153 h 5207651"/>
              <a:gd name="connsiteX187" fmla="*/ 431516 w 431516"/>
              <a:gd name="connsiteY187" fmla="*/ 3566799 h 5207651"/>
              <a:gd name="connsiteX188" fmla="*/ 431516 w 431516"/>
              <a:gd name="connsiteY188" fmla="*/ 3594840 h 5207651"/>
              <a:gd name="connsiteX189" fmla="*/ 406265 w 431516"/>
              <a:gd name="connsiteY189" fmla="*/ 3609485 h 5207651"/>
              <a:gd name="connsiteX190" fmla="*/ 431516 w 431516"/>
              <a:gd name="connsiteY190" fmla="*/ 3624131 h 5207651"/>
              <a:gd name="connsiteX191" fmla="*/ 431516 w 431516"/>
              <a:gd name="connsiteY191" fmla="*/ 3652173 h 5207651"/>
              <a:gd name="connsiteX192" fmla="*/ 406265 w 431516"/>
              <a:gd name="connsiteY192" fmla="*/ 3666818 h 5207651"/>
              <a:gd name="connsiteX193" fmla="*/ 431516 w 431516"/>
              <a:gd name="connsiteY193" fmla="*/ 3681464 h 5207651"/>
              <a:gd name="connsiteX194" fmla="*/ 431516 w 431516"/>
              <a:gd name="connsiteY194" fmla="*/ 3709505 h 5207651"/>
              <a:gd name="connsiteX195" fmla="*/ 406265 w 431516"/>
              <a:gd name="connsiteY195" fmla="*/ 3724150 h 5207651"/>
              <a:gd name="connsiteX196" fmla="*/ 431516 w 431516"/>
              <a:gd name="connsiteY196" fmla="*/ 3738796 h 5207651"/>
              <a:gd name="connsiteX197" fmla="*/ 431516 w 431516"/>
              <a:gd name="connsiteY197" fmla="*/ 3766837 h 5207651"/>
              <a:gd name="connsiteX198" fmla="*/ 406265 w 431516"/>
              <a:gd name="connsiteY198" fmla="*/ 3781482 h 5207651"/>
              <a:gd name="connsiteX199" fmla="*/ 431516 w 431516"/>
              <a:gd name="connsiteY199" fmla="*/ 3796128 h 5207651"/>
              <a:gd name="connsiteX200" fmla="*/ 431516 w 431516"/>
              <a:gd name="connsiteY200" fmla="*/ 3824169 h 5207651"/>
              <a:gd name="connsiteX201" fmla="*/ 406265 w 431516"/>
              <a:gd name="connsiteY201" fmla="*/ 3838814 h 5207651"/>
              <a:gd name="connsiteX202" fmla="*/ 431516 w 431516"/>
              <a:gd name="connsiteY202" fmla="*/ 3853460 h 5207651"/>
              <a:gd name="connsiteX203" fmla="*/ 431516 w 431516"/>
              <a:gd name="connsiteY203" fmla="*/ 3881501 h 5207651"/>
              <a:gd name="connsiteX204" fmla="*/ 406265 w 431516"/>
              <a:gd name="connsiteY204" fmla="*/ 3896146 h 5207651"/>
              <a:gd name="connsiteX205" fmla="*/ 431516 w 431516"/>
              <a:gd name="connsiteY205" fmla="*/ 3910792 h 5207651"/>
              <a:gd name="connsiteX206" fmla="*/ 431516 w 431516"/>
              <a:gd name="connsiteY206" fmla="*/ 3938833 h 5207651"/>
              <a:gd name="connsiteX207" fmla="*/ 406265 w 431516"/>
              <a:gd name="connsiteY207" fmla="*/ 3953479 h 5207651"/>
              <a:gd name="connsiteX208" fmla="*/ 431516 w 431516"/>
              <a:gd name="connsiteY208" fmla="*/ 3968125 h 5207651"/>
              <a:gd name="connsiteX209" fmla="*/ 431516 w 431516"/>
              <a:gd name="connsiteY209" fmla="*/ 3996166 h 5207651"/>
              <a:gd name="connsiteX210" fmla="*/ 406265 w 431516"/>
              <a:gd name="connsiteY210" fmla="*/ 4010811 h 5207651"/>
              <a:gd name="connsiteX211" fmla="*/ 431516 w 431516"/>
              <a:gd name="connsiteY211" fmla="*/ 4025457 h 5207651"/>
              <a:gd name="connsiteX212" fmla="*/ 431516 w 431516"/>
              <a:gd name="connsiteY212" fmla="*/ 4053498 h 5207651"/>
              <a:gd name="connsiteX213" fmla="*/ 406265 w 431516"/>
              <a:gd name="connsiteY213" fmla="*/ 4068143 h 5207651"/>
              <a:gd name="connsiteX214" fmla="*/ 431516 w 431516"/>
              <a:gd name="connsiteY214" fmla="*/ 4082789 h 5207651"/>
              <a:gd name="connsiteX215" fmla="*/ 431516 w 431516"/>
              <a:gd name="connsiteY215" fmla="*/ 4110830 h 5207651"/>
              <a:gd name="connsiteX216" fmla="*/ 406265 w 431516"/>
              <a:gd name="connsiteY216" fmla="*/ 4125475 h 5207651"/>
              <a:gd name="connsiteX217" fmla="*/ 431516 w 431516"/>
              <a:gd name="connsiteY217" fmla="*/ 4140121 h 5207651"/>
              <a:gd name="connsiteX218" fmla="*/ 431516 w 431516"/>
              <a:gd name="connsiteY218" fmla="*/ 4168162 h 5207651"/>
              <a:gd name="connsiteX219" fmla="*/ 406265 w 431516"/>
              <a:gd name="connsiteY219" fmla="*/ 4182807 h 5207651"/>
              <a:gd name="connsiteX220" fmla="*/ 431516 w 431516"/>
              <a:gd name="connsiteY220" fmla="*/ 4197453 h 5207651"/>
              <a:gd name="connsiteX221" fmla="*/ 431516 w 431516"/>
              <a:gd name="connsiteY221" fmla="*/ 4225494 h 5207651"/>
              <a:gd name="connsiteX222" fmla="*/ 406265 w 431516"/>
              <a:gd name="connsiteY222" fmla="*/ 4240139 h 5207651"/>
              <a:gd name="connsiteX223" fmla="*/ 431516 w 431516"/>
              <a:gd name="connsiteY223" fmla="*/ 4254785 h 5207651"/>
              <a:gd name="connsiteX224" fmla="*/ 431516 w 431516"/>
              <a:gd name="connsiteY224" fmla="*/ 4282827 h 5207651"/>
              <a:gd name="connsiteX225" fmla="*/ 406265 w 431516"/>
              <a:gd name="connsiteY225" fmla="*/ 4297472 h 5207651"/>
              <a:gd name="connsiteX226" fmla="*/ 431516 w 431516"/>
              <a:gd name="connsiteY226" fmla="*/ 4312118 h 5207651"/>
              <a:gd name="connsiteX227" fmla="*/ 431516 w 431516"/>
              <a:gd name="connsiteY227" fmla="*/ 4340159 h 5207651"/>
              <a:gd name="connsiteX228" fmla="*/ 406265 w 431516"/>
              <a:gd name="connsiteY228" fmla="*/ 4354804 h 5207651"/>
              <a:gd name="connsiteX229" fmla="*/ 431516 w 431516"/>
              <a:gd name="connsiteY229" fmla="*/ 4369450 h 5207651"/>
              <a:gd name="connsiteX230" fmla="*/ 431516 w 431516"/>
              <a:gd name="connsiteY230" fmla="*/ 4397491 h 5207651"/>
              <a:gd name="connsiteX231" fmla="*/ 406265 w 431516"/>
              <a:gd name="connsiteY231" fmla="*/ 4412136 h 5207651"/>
              <a:gd name="connsiteX232" fmla="*/ 431516 w 431516"/>
              <a:gd name="connsiteY232" fmla="*/ 4426782 h 5207651"/>
              <a:gd name="connsiteX233" fmla="*/ 431516 w 431516"/>
              <a:gd name="connsiteY233" fmla="*/ 4454823 h 5207651"/>
              <a:gd name="connsiteX234" fmla="*/ 406265 w 431516"/>
              <a:gd name="connsiteY234" fmla="*/ 4469468 h 5207651"/>
              <a:gd name="connsiteX235" fmla="*/ 431516 w 431516"/>
              <a:gd name="connsiteY235" fmla="*/ 4484114 h 5207651"/>
              <a:gd name="connsiteX236" fmla="*/ 431516 w 431516"/>
              <a:gd name="connsiteY236" fmla="*/ 4512155 h 5207651"/>
              <a:gd name="connsiteX237" fmla="*/ 406265 w 431516"/>
              <a:gd name="connsiteY237" fmla="*/ 4526800 h 5207651"/>
              <a:gd name="connsiteX238" fmla="*/ 431516 w 431516"/>
              <a:gd name="connsiteY238" fmla="*/ 4541446 h 5207651"/>
              <a:gd name="connsiteX239" fmla="*/ 431516 w 431516"/>
              <a:gd name="connsiteY239" fmla="*/ 4569488 h 5207651"/>
              <a:gd name="connsiteX240" fmla="*/ 406265 w 431516"/>
              <a:gd name="connsiteY240" fmla="*/ 4584133 h 5207651"/>
              <a:gd name="connsiteX241" fmla="*/ 431516 w 431516"/>
              <a:gd name="connsiteY241" fmla="*/ 4598779 h 5207651"/>
              <a:gd name="connsiteX242" fmla="*/ 431516 w 431516"/>
              <a:gd name="connsiteY242" fmla="*/ 4626820 h 5207651"/>
              <a:gd name="connsiteX243" fmla="*/ 406265 w 431516"/>
              <a:gd name="connsiteY243" fmla="*/ 4641465 h 5207651"/>
              <a:gd name="connsiteX244" fmla="*/ 431516 w 431516"/>
              <a:gd name="connsiteY244" fmla="*/ 4656111 h 5207651"/>
              <a:gd name="connsiteX245" fmla="*/ 431516 w 431516"/>
              <a:gd name="connsiteY245" fmla="*/ 4679758 h 5207651"/>
              <a:gd name="connsiteX246" fmla="*/ 398689 w 431516"/>
              <a:gd name="connsiteY246" fmla="*/ 4698797 h 5207651"/>
              <a:gd name="connsiteX247" fmla="*/ 431516 w 431516"/>
              <a:gd name="connsiteY247" fmla="*/ 4717838 h 5207651"/>
              <a:gd name="connsiteX248" fmla="*/ 431516 w 431516"/>
              <a:gd name="connsiteY248" fmla="*/ 4737091 h 5207651"/>
              <a:gd name="connsiteX249" fmla="*/ 398689 w 431516"/>
              <a:gd name="connsiteY249" fmla="*/ 4756131 h 5207651"/>
              <a:gd name="connsiteX250" fmla="*/ 431516 w 431516"/>
              <a:gd name="connsiteY250" fmla="*/ 4775170 h 5207651"/>
              <a:gd name="connsiteX251" fmla="*/ 431516 w 431516"/>
              <a:gd name="connsiteY251" fmla="*/ 4794423 h 5207651"/>
              <a:gd name="connsiteX252" fmla="*/ 398689 w 431516"/>
              <a:gd name="connsiteY252" fmla="*/ 4813462 h 5207651"/>
              <a:gd name="connsiteX253" fmla="*/ 431516 w 431516"/>
              <a:gd name="connsiteY253" fmla="*/ 4832502 h 5207651"/>
              <a:gd name="connsiteX254" fmla="*/ 431516 w 431516"/>
              <a:gd name="connsiteY254" fmla="*/ 4851755 h 5207651"/>
              <a:gd name="connsiteX255" fmla="*/ 398689 w 431516"/>
              <a:gd name="connsiteY255" fmla="*/ 4870794 h 5207651"/>
              <a:gd name="connsiteX256" fmla="*/ 431516 w 431516"/>
              <a:gd name="connsiteY256" fmla="*/ 4889834 h 5207651"/>
              <a:gd name="connsiteX257" fmla="*/ 431516 w 431516"/>
              <a:gd name="connsiteY257" fmla="*/ 4909087 h 5207651"/>
              <a:gd name="connsiteX258" fmla="*/ 398689 w 431516"/>
              <a:gd name="connsiteY258" fmla="*/ 4928126 h 5207651"/>
              <a:gd name="connsiteX259" fmla="*/ 431516 w 431516"/>
              <a:gd name="connsiteY259" fmla="*/ 4947166 h 5207651"/>
              <a:gd name="connsiteX260" fmla="*/ 431516 w 431516"/>
              <a:gd name="connsiteY260" fmla="*/ 4966419 h 5207651"/>
              <a:gd name="connsiteX261" fmla="*/ 398689 w 431516"/>
              <a:gd name="connsiteY261" fmla="*/ 4985458 h 5207651"/>
              <a:gd name="connsiteX262" fmla="*/ 431516 w 431516"/>
              <a:gd name="connsiteY262" fmla="*/ 5004498 h 5207651"/>
              <a:gd name="connsiteX263" fmla="*/ 431516 w 431516"/>
              <a:gd name="connsiteY263" fmla="*/ 5023751 h 5207651"/>
              <a:gd name="connsiteX264" fmla="*/ 398689 w 431516"/>
              <a:gd name="connsiteY264" fmla="*/ 5042790 h 5207651"/>
              <a:gd name="connsiteX265" fmla="*/ 431516 w 431516"/>
              <a:gd name="connsiteY265" fmla="*/ 5061831 h 5207651"/>
              <a:gd name="connsiteX266" fmla="*/ 431516 w 431516"/>
              <a:gd name="connsiteY266" fmla="*/ 5081084 h 5207651"/>
              <a:gd name="connsiteX267" fmla="*/ 398689 w 431516"/>
              <a:gd name="connsiteY267" fmla="*/ 5100123 h 5207651"/>
              <a:gd name="connsiteX268" fmla="*/ 431516 w 431516"/>
              <a:gd name="connsiteY268" fmla="*/ 5119163 h 5207651"/>
              <a:gd name="connsiteX269" fmla="*/ 431516 w 431516"/>
              <a:gd name="connsiteY269" fmla="*/ 5138416 h 5207651"/>
              <a:gd name="connsiteX270" fmla="*/ 398689 w 431516"/>
              <a:gd name="connsiteY270" fmla="*/ 5157455 h 5207651"/>
              <a:gd name="connsiteX271" fmla="*/ 431516 w 431516"/>
              <a:gd name="connsiteY271" fmla="*/ 5176495 h 5207651"/>
              <a:gd name="connsiteX272" fmla="*/ 431516 w 431516"/>
              <a:gd name="connsiteY272" fmla="*/ 5195748 h 5207651"/>
              <a:gd name="connsiteX273" fmla="*/ 410994 w 431516"/>
              <a:gd name="connsiteY273" fmla="*/ 5207650 h 5207651"/>
              <a:gd name="connsiteX274" fmla="*/ 0 w 431516"/>
              <a:gd name="connsiteY274" fmla="*/ 5207651 h 5207651"/>
              <a:gd name="connsiteX275" fmla="*/ 382813 w 431516"/>
              <a:gd name="connsiteY275" fmla="*/ 0 h 520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431516" h="5207651">
                <a:moveTo>
                  <a:pt x="402811" y="0"/>
                </a:moveTo>
                <a:lnTo>
                  <a:pt x="431516" y="16649"/>
                </a:lnTo>
                <a:lnTo>
                  <a:pt x="431516" y="35799"/>
                </a:lnTo>
                <a:lnTo>
                  <a:pt x="398601" y="54890"/>
                </a:lnTo>
                <a:lnTo>
                  <a:pt x="431516" y="73982"/>
                </a:lnTo>
                <a:lnTo>
                  <a:pt x="431516" y="93132"/>
                </a:lnTo>
                <a:lnTo>
                  <a:pt x="398601" y="112223"/>
                </a:lnTo>
                <a:lnTo>
                  <a:pt x="431516" y="131314"/>
                </a:lnTo>
                <a:lnTo>
                  <a:pt x="431516" y="150464"/>
                </a:lnTo>
                <a:lnTo>
                  <a:pt x="398601" y="169555"/>
                </a:lnTo>
                <a:lnTo>
                  <a:pt x="431516" y="188646"/>
                </a:lnTo>
                <a:lnTo>
                  <a:pt x="431516" y="207796"/>
                </a:lnTo>
                <a:lnTo>
                  <a:pt x="398601" y="226887"/>
                </a:lnTo>
                <a:lnTo>
                  <a:pt x="431516" y="245978"/>
                </a:lnTo>
                <a:lnTo>
                  <a:pt x="431516" y="265128"/>
                </a:lnTo>
                <a:lnTo>
                  <a:pt x="398601" y="284219"/>
                </a:lnTo>
                <a:lnTo>
                  <a:pt x="431516" y="303310"/>
                </a:lnTo>
                <a:lnTo>
                  <a:pt x="431516" y="322460"/>
                </a:lnTo>
                <a:lnTo>
                  <a:pt x="398601" y="341551"/>
                </a:lnTo>
                <a:lnTo>
                  <a:pt x="431516" y="360642"/>
                </a:lnTo>
                <a:lnTo>
                  <a:pt x="431516" y="379792"/>
                </a:lnTo>
                <a:lnTo>
                  <a:pt x="398601" y="398883"/>
                </a:lnTo>
                <a:lnTo>
                  <a:pt x="431516" y="417975"/>
                </a:lnTo>
                <a:lnTo>
                  <a:pt x="431516" y="437125"/>
                </a:lnTo>
                <a:lnTo>
                  <a:pt x="398601" y="456216"/>
                </a:lnTo>
                <a:lnTo>
                  <a:pt x="431516" y="475307"/>
                </a:lnTo>
                <a:lnTo>
                  <a:pt x="431516" y="494457"/>
                </a:lnTo>
                <a:lnTo>
                  <a:pt x="398601" y="513548"/>
                </a:lnTo>
                <a:lnTo>
                  <a:pt x="431516" y="532639"/>
                </a:lnTo>
                <a:lnTo>
                  <a:pt x="431516" y="551789"/>
                </a:lnTo>
                <a:lnTo>
                  <a:pt x="398601" y="570880"/>
                </a:lnTo>
                <a:lnTo>
                  <a:pt x="431516" y="589971"/>
                </a:lnTo>
                <a:lnTo>
                  <a:pt x="431516" y="609121"/>
                </a:lnTo>
                <a:lnTo>
                  <a:pt x="398601" y="628212"/>
                </a:lnTo>
                <a:lnTo>
                  <a:pt x="431516" y="647303"/>
                </a:lnTo>
                <a:lnTo>
                  <a:pt x="431516" y="666454"/>
                </a:lnTo>
                <a:lnTo>
                  <a:pt x="398601" y="685545"/>
                </a:lnTo>
                <a:lnTo>
                  <a:pt x="431516" y="704635"/>
                </a:lnTo>
                <a:lnTo>
                  <a:pt x="431516" y="723786"/>
                </a:lnTo>
                <a:lnTo>
                  <a:pt x="398601" y="742877"/>
                </a:lnTo>
                <a:lnTo>
                  <a:pt x="431516" y="761967"/>
                </a:lnTo>
                <a:lnTo>
                  <a:pt x="431516" y="781118"/>
                </a:lnTo>
                <a:lnTo>
                  <a:pt x="398601" y="800209"/>
                </a:lnTo>
                <a:lnTo>
                  <a:pt x="431516" y="819300"/>
                </a:lnTo>
                <a:lnTo>
                  <a:pt x="431516" y="838451"/>
                </a:lnTo>
                <a:lnTo>
                  <a:pt x="398601" y="857541"/>
                </a:lnTo>
                <a:lnTo>
                  <a:pt x="431516" y="876632"/>
                </a:lnTo>
                <a:lnTo>
                  <a:pt x="431516" y="895782"/>
                </a:lnTo>
                <a:lnTo>
                  <a:pt x="398601" y="914873"/>
                </a:lnTo>
                <a:lnTo>
                  <a:pt x="431516" y="933964"/>
                </a:lnTo>
                <a:lnTo>
                  <a:pt x="431516" y="953114"/>
                </a:lnTo>
                <a:lnTo>
                  <a:pt x="398601" y="972205"/>
                </a:lnTo>
                <a:lnTo>
                  <a:pt x="431516" y="991297"/>
                </a:lnTo>
                <a:lnTo>
                  <a:pt x="431516" y="1010448"/>
                </a:lnTo>
                <a:lnTo>
                  <a:pt x="398601" y="1029538"/>
                </a:lnTo>
                <a:lnTo>
                  <a:pt x="431516" y="1048629"/>
                </a:lnTo>
                <a:lnTo>
                  <a:pt x="431516" y="1067779"/>
                </a:lnTo>
                <a:lnTo>
                  <a:pt x="398601" y="1086870"/>
                </a:lnTo>
                <a:lnTo>
                  <a:pt x="431516" y="1105961"/>
                </a:lnTo>
                <a:lnTo>
                  <a:pt x="431516" y="1125112"/>
                </a:lnTo>
                <a:lnTo>
                  <a:pt x="398601" y="1144202"/>
                </a:lnTo>
                <a:lnTo>
                  <a:pt x="431516" y="1163293"/>
                </a:lnTo>
                <a:lnTo>
                  <a:pt x="431516" y="1182444"/>
                </a:lnTo>
                <a:lnTo>
                  <a:pt x="398601" y="1201534"/>
                </a:lnTo>
                <a:lnTo>
                  <a:pt x="431516" y="1220625"/>
                </a:lnTo>
                <a:lnTo>
                  <a:pt x="431516" y="1239776"/>
                </a:lnTo>
                <a:lnTo>
                  <a:pt x="398601" y="1258866"/>
                </a:lnTo>
                <a:lnTo>
                  <a:pt x="431516" y="1277957"/>
                </a:lnTo>
                <a:lnTo>
                  <a:pt x="431516" y="1297107"/>
                </a:lnTo>
                <a:lnTo>
                  <a:pt x="398601" y="1316198"/>
                </a:lnTo>
                <a:lnTo>
                  <a:pt x="431516" y="1335289"/>
                </a:lnTo>
                <a:lnTo>
                  <a:pt x="431516" y="1354439"/>
                </a:lnTo>
                <a:lnTo>
                  <a:pt x="398601" y="1373530"/>
                </a:lnTo>
                <a:lnTo>
                  <a:pt x="431516" y="1392622"/>
                </a:lnTo>
                <a:lnTo>
                  <a:pt x="431516" y="1411773"/>
                </a:lnTo>
                <a:lnTo>
                  <a:pt x="398601" y="1430863"/>
                </a:lnTo>
                <a:lnTo>
                  <a:pt x="431516" y="1449954"/>
                </a:lnTo>
                <a:lnTo>
                  <a:pt x="431516" y="1469104"/>
                </a:lnTo>
                <a:lnTo>
                  <a:pt x="398601" y="1488195"/>
                </a:lnTo>
                <a:lnTo>
                  <a:pt x="431516" y="1507286"/>
                </a:lnTo>
                <a:lnTo>
                  <a:pt x="431516" y="1526437"/>
                </a:lnTo>
                <a:lnTo>
                  <a:pt x="398601" y="1545527"/>
                </a:lnTo>
                <a:lnTo>
                  <a:pt x="431516" y="1564618"/>
                </a:lnTo>
                <a:lnTo>
                  <a:pt x="431516" y="1583769"/>
                </a:lnTo>
                <a:lnTo>
                  <a:pt x="398601" y="1602859"/>
                </a:lnTo>
                <a:lnTo>
                  <a:pt x="431516" y="1621951"/>
                </a:lnTo>
                <a:lnTo>
                  <a:pt x="431516" y="1641101"/>
                </a:lnTo>
                <a:lnTo>
                  <a:pt x="398601" y="1660192"/>
                </a:lnTo>
                <a:lnTo>
                  <a:pt x="431516" y="1679283"/>
                </a:lnTo>
                <a:lnTo>
                  <a:pt x="431516" y="1698433"/>
                </a:lnTo>
                <a:lnTo>
                  <a:pt x="398601" y="1717523"/>
                </a:lnTo>
                <a:lnTo>
                  <a:pt x="431516" y="1736615"/>
                </a:lnTo>
                <a:lnTo>
                  <a:pt x="431516" y="1755766"/>
                </a:lnTo>
                <a:lnTo>
                  <a:pt x="398601" y="1774856"/>
                </a:lnTo>
                <a:lnTo>
                  <a:pt x="431516" y="1793947"/>
                </a:lnTo>
                <a:lnTo>
                  <a:pt x="431516" y="1813097"/>
                </a:lnTo>
                <a:lnTo>
                  <a:pt x="398601" y="1832188"/>
                </a:lnTo>
                <a:lnTo>
                  <a:pt x="431516" y="1851279"/>
                </a:lnTo>
                <a:lnTo>
                  <a:pt x="431516" y="1870429"/>
                </a:lnTo>
                <a:lnTo>
                  <a:pt x="398601" y="1889520"/>
                </a:lnTo>
                <a:lnTo>
                  <a:pt x="431516" y="1908611"/>
                </a:lnTo>
                <a:lnTo>
                  <a:pt x="431516" y="1927762"/>
                </a:lnTo>
                <a:lnTo>
                  <a:pt x="398601" y="1946852"/>
                </a:lnTo>
                <a:lnTo>
                  <a:pt x="431516" y="1965944"/>
                </a:lnTo>
                <a:lnTo>
                  <a:pt x="431516" y="1985095"/>
                </a:lnTo>
                <a:lnTo>
                  <a:pt x="398601" y="2004185"/>
                </a:lnTo>
                <a:lnTo>
                  <a:pt x="431516" y="2023276"/>
                </a:lnTo>
                <a:lnTo>
                  <a:pt x="431516" y="2042426"/>
                </a:lnTo>
                <a:lnTo>
                  <a:pt x="398601" y="2061517"/>
                </a:lnTo>
                <a:lnTo>
                  <a:pt x="431516" y="2080608"/>
                </a:lnTo>
                <a:lnTo>
                  <a:pt x="431516" y="2099758"/>
                </a:lnTo>
                <a:lnTo>
                  <a:pt x="398601" y="2118849"/>
                </a:lnTo>
                <a:lnTo>
                  <a:pt x="431516" y="2137940"/>
                </a:lnTo>
                <a:lnTo>
                  <a:pt x="431516" y="2161536"/>
                </a:lnTo>
                <a:lnTo>
                  <a:pt x="406265" y="2176181"/>
                </a:lnTo>
                <a:lnTo>
                  <a:pt x="431516" y="2190827"/>
                </a:lnTo>
                <a:lnTo>
                  <a:pt x="431516" y="2218869"/>
                </a:lnTo>
                <a:lnTo>
                  <a:pt x="406265" y="2233514"/>
                </a:lnTo>
                <a:lnTo>
                  <a:pt x="431516" y="2248159"/>
                </a:lnTo>
                <a:lnTo>
                  <a:pt x="431516" y="2276200"/>
                </a:lnTo>
                <a:lnTo>
                  <a:pt x="406265" y="2290845"/>
                </a:lnTo>
                <a:lnTo>
                  <a:pt x="431516" y="2305491"/>
                </a:lnTo>
                <a:lnTo>
                  <a:pt x="431516" y="2333532"/>
                </a:lnTo>
                <a:lnTo>
                  <a:pt x="406265" y="2348178"/>
                </a:lnTo>
                <a:lnTo>
                  <a:pt x="431516" y="2362824"/>
                </a:lnTo>
                <a:lnTo>
                  <a:pt x="431516" y="2390865"/>
                </a:lnTo>
                <a:lnTo>
                  <a:pt x="406265" y="2405510"/>
                </a:lnTo>
                <a:lnTo>
                  <a:pt x="431516" y="2420156"/>
                </a:lnTo>
                <a:lnTo>
                  <a:pt x="431516" y="2448197"/>
                </a:lnTo>
                <a:lnTo>
                  <a:pt x="406265" y="2462842"/>
                </a:lnTo>
                <a:lnTo>
                  <a:pt x="431516" y="2477488"/>
                </a:lnTo>
                <a:lnTo>
                  <a:pt x="431516" y="2505529"/>
                </a:lnTo>
                <a:lnTo>
                  <a:pt x="406265" y="2520174"/>
                </a:lnTo>
                <a:lnTo>
                  <a:pt x="431516" y="2534820"/>
                </a:lnTo>
                <a:lnTo>
                  <a:pt x="431516" y="2562861"/>
                </a:lnTo>
                <a:lnTo>
                  <a:pt x="406265" y="2577506"/>
                </a:lnTo>
                <a:lnTo>
                  <a:pt x="431516" y="2592152"/>
                </a:lnTo>
                <a:lnTo>
                  <a:pt x="431516" y="2620193"/>
                </a:lnTo>
                <a:lnTo>
                  <a:pt x="406265" y="2634838"/>
                </a:lnTo>
                <a:lnTo>
                  <a:pt x="431516" y="2649484"/>
                </a:lnTo>
                <a:lnTo>
                  <a:pt x="431516" y="2677525"/>
                </a:lnTo>
                <a:lnTo>
                  <a:pt x="406265" y="2692171"/>
                </a:lnTo>
                <a:lnTo>
                  <a:pt x="431516" y="2706817"/>
                </a:lnTo>
                <a:lnTo>
                  <a:pt x="431516" y="2734858"/>
                </a:lnTo>
                <a:lnTo>
                  <a:pt x="406265" y="2749503"/>
                </a:lnTo>
                <a:lnTo>
                  <a:pt x="431516" y="2764149"/>
                </a:lnTo>
                <a:lnTo>
                  <a:pt x="431516" y="2792190"/>
                </a:lnTo>
                <a:lnTo>
                  <a:pt x="406265" y="2806835"/>
                </a:lnTo>
                <a:lnTo>
                  <a:pt x="431516" y="2821481"/>
                </a:lnTo>
                <a:lnTo>
                  <a:pt x="431516" y="2849522"/>
                </a:lnTo>
                <a:lnTo>
                  <a:pt x="406265" y="2864167"/>
                </a:lnTo>
                <a:lnTo>
                  <a:pt x="431516" y="2878813"/>
                </a:lnTo>
                <a:lnTo>
                  <a:pt x="431516" y="2906854"/>
                </a:lnTo>
                <a:lnTo>
                  <a:pt x="406265" y="2921499"/>
                </a:lnTo>
                <a:lnTo>
                  <a:pt x="431516" y="2936145"/>
                </a:lnTo>
                <a:lnTo>
                  <a:pt x="431516" y="2964186"/>
                </a:lnTo>
                <a:lnTo>
                  <a:pt x="406265" y="2978831"/>
                </a:lnTo>
                <a:lnTo>
                  <a:pt x="431516" y="2993478"/>
                </a:lnTo>
                <a:lnTo>
                  <a:pt x="431516" y="3021519"/>
                </a:lnTo>
                <a:lnTo>
                  <a:pt x="406265" y="3036164"/>
                </a:lnTo>
                <a:lnTo>
                  <a:pt x="431516" y="3050810"/>
                </a:lnTo>
                <a:lnTo>
                  <a:pt x="431516" y="3078851"/>
                </a:lnTo>
                <a:lnTo>
                  <a:pt x="406265" y="3093496"/>
                </a:lnTo>
                <a:lnTo>
                  <a:pt x="431516" y="3108142"/>
                </a:lnTo>
                <a:lnTo>
                  <a:pt x="431516" y="3136183"/>
                </a:lnTo>
                <a:lnTo>
                  <a:pt x="406265" y="3150828"/>
                </a:lnTo>
                <a:lnTo>
                  <a:pt x="431516" y="3165474"/>
                </a:lnTo>
                <a:lnTo>
                  <a:pt x="431516" y="3193515"/>
                </a:lnTo>
                <a:lnTo>
                  <a:pt x="406265" y="3208160"/>
                </a:lnTo>
                <a:lnTo>
                  <a:pt x="431516" y="3222806"/>
                </a:lnTo>
                <a:lnTo>
                  <a:pt x="431516" y="3250847"/>
                </a:lnTo>
                <a:lnTo>
                  <a:pt x="406265" y="3265492"/>
                </a:lnTo>
                <a:lnTo>
                  <a:pt x="431516" y="3280138"/>
                </a:lnTo>
                <a:lnTo>
                  <a:pt x="431516" y="3308179"/>
                </a:lnTo>
                <a:lnTo>
                  <a:pt x="406265" y="3322825"/>
                </a:lnTo>
                <a:lnTo>
                  <a:pt x="431516" y="3337471"/>
                </a:lnTo>
                <a:lnTo>
                  <a:pt x="431516" y="3365512"/>
                </a:lnTo>
                <a:lnTo>
                  <a:pt x="406265" y="3380157"/>
                </a:lnTo>
                <a:lnTo>
                  <a:pt x="431516" y="3394803"/>
                </a:lnTo>
                <a:lnTo>
                  <a:pt x="431516" y="3422844"/>
                </a:lnTo>
                <a:lnTo>
                  <a:pt x="406265" y="3437489"/>
                </a:lnTo>
                <a:lnTo>
                  <a:pt x="431516" y="3452135"/>
                </a:lnTo>
                <a:lnTo>
                  <a:pt x="431516" y="3480176"/>
                </a:lnTo>
                <a:lnTo>
                  <a:pt x="406265" y="3494821"/>
                </a:lnTo>
                <a:lnTo>
                  <a:pt x="431516" y="3509467"/>
                </a:lnTo>
                <a:lnTo>
                  <a:pt x="431516" y="3537508"/>
                </a:lnTo>
                <a:lnTo>
                  <a:pt x="406265" y="3552153"/>
                </a:lnTo>
                <a:lnTo>
                  <a:pt x="431516" y="3566799"/>
                </a:lnTo>
                <a:lnTo>
                  <a:pt x="431516" y="3594840"/>
                </a:lnTo>
                <a:lnTo>
                  <a:pt x="406265" y="3609485"/>
                </a:lnTo>
                <a:lnTo>
                  <a:pt x="431516" y="3624131"/>
                </a:lnTo>
                <a:lnTo>
                  <a:pt x="431516" y="3652173"/>
                </a:lnTo>
                <a:lnTo>
                  <a:pt x="406265" y="3666818"/>
                </a:lnTo>
                <a:lnTo>
                  <a:pt x="431516" y="3681464"/>
                </a:lnTo>
                <a:lnTo>
                  <a:pt x="431516" y="3709505"/>
                </a:lnTo>
                <a:lnTo>
                  <a:pt x="406265" y="3724150"/>
                </a:lnTo>
                <a:lnTo>
                  <a:pt x="431516" y="3738796"/>
                </a:lnTo>
                <a:lnTo>
                  <a:pt x="431516" y="3766837"/>
                </a:lnTo>
                <a:lnTo>
                  <a:pt x="406265" y="3781482"/>
                </a:lnTo>
                <a:lnTo>
                  <a:pt x="431516" y="3796128"/>
                </a:lnTo>
                <a:lnTo>
                  <a:pt x="431516" y="3824169"/>
                </a:lnTo>
                <a:lnTo>
                  <a:pt x="406265" y="3838814"/>
                </a:lnTo>
                <a:lnTo>
                  <a:pt x="431516" y="3853460"/>
                </a:lnTo>
                <a:lnTo>
                  <a:pt x="431516" y="3881501"/>
                </a:lnTo>
                <a:lnTo>
                  <a:pt x="406265" y="3896146"/>
                </a:lnTo>
                <a:lnTo>
                  <a:pt x="431516" y="3910792"/>
                </a:lnTo>
                <a:lnTo>
                  <a:pt x="431516" y="3938833"/>
                </a:lnTo>
                <a:lnTo>
                  <a:pt x="406265" y="3953479"/>
                </a:lnTo>
                <a:lnTo>
                  <a:pt x="431516" y="3968125"/>
                </a:lnTo>
                <a:lnTo>
                  <a:pt x="431516" y="3996166"/>
                </a:lnTo>
                <a:lnTo>
                  <a:pt x="406265" y="4010811"/>
                </a:lnTo>
                <a:lnTo>
                  <a:pt x="431516" y="4025457"/>
                </a:lnTo>
                <a:lnTo>
                  <a:pt x="431516" y="4053498"/>
                </a:lnTo>
                <a:lnTo>
                  <a:pt x="406265" y="4068143"/>
                </a:lnTo>
                <a:lnTo>
                  <a:pt x="431516" y="4082789"/>
                </a:lnTo>
                <a:lnTo>
                  <a:pt x="431516" y="4110830"/>
                </a:lnTo>
                <a:lnTo>
                  <a:pt x="406265" y="4125475"/>
                </a:lnTo>
                <a:lnTo>
                  <a:pt x="431516" y="4140121"/>
                </a:lnTo>
                <a:lnTo>
                  <a:pt x="431516" y="4168162"/>
                </a:lnTo>
                <a:lnTo>
                  <a:pt x="406265" y="4182807"/>
                </a:lnTo>
                <a:lnTo>
                  <a:pt x="431516" y="4197453"/>
                </a:lnTo>
                <a:lnTo>
                  <a:pt x="431516" y="4225494"/>
                </a:lnTo>
                <a:lnTo>
                  <a:pt x="406265" y="4240139"/>
                </a:lnTo>
                <a:lnTo>
                  <a:pt x="431516" y="4254785"/>
                </a:lnTo>
                <a:lnTo>
                  <a:pt x="431516" y="4282827"/>
                </a:lnTo>
                <a:lnTo>
                  <a:pt x="406265" y="4297472"/>
                </a:lnTo>
                <a:lnTo>
                  <a:pt x="431516" y="4312118"/>
                </a:lnTo>
                <a:lnTo>
                  <a:pt x="431516" y="4340159"/>
                </a:lnTo>
                <a:lnTo>
                  <a:pt x="406265" y="4354804"/>
                </a:lnTo>
                <a:lnTo>
                  <a:pt x="431516" y="4369450"/>
                </a:lnTo>
                <a:lnTo>
                  <a:pt x="431516" y="4397491"/>
                </a:lnTo>
                <a:lnTo>
                  <a:pt x="406265" y="4412136"/>
                </a:lnTo>
                <a:lnTo>
                  <a:pt x="431516" y="4426782"/>
                </a:lnTo>
                <a:lnTo>
                  <a:pt x="431516" y="4454823"/>
                </a:lnTo>
                <a:lnTo>
                  <a:pt x="406265" y="4469468"/>
                </a:lnTo>
                <a:lnTo>
                  <a:pt x="431516" y="4484114"/>
                </a:lnTo>
                <a:lnTo>
                  <a:pt x="431516" y="4512155"/>
                </a:lnTo>
                <a:lnTo>
                  <a:pt x="406265" y="4526800"/>
                </a:lnTo>
                <a:lnTo>
                  <a:pt x="431516" y="4541446"/>
                </a:lnTo>
                <a:lnTo>
                  <a:pt x="431516" y="4569488"/>
                </a:lnTo>
                <a:lnTo>
                  <a:pt x="406265" y="4584133"/>
                </a:lnTo>
                <a:lnTo>
                  <a:pt x="431516" y="4598779"/>
                </a:lnTo>
                <a:lnTo>
                  <a:pt x="431516" y="4626820"/>
                </a:lnTo>
                <a:lnTo>
                  <a:pt x="406265" y="4641465"/>
                </a:lnTo>
                <a:lnTo>
                  <a:pt x="431516" y="4656111"/>
                </a:lnTo>
                <a:lnTo>
                  <a:pt x="431516" y="4679758"/>
                </a:lnTo>
                <a:lnTo>
                  <a:pt x="398689" y="4698797"/>
                </a:lnTo>
                <a:lnTo>
                  <a:pt x="431516" y="4717838"/>
                </a:lnTo>
                <a:lnTo>
                  <a:pt x="431516" y="4737091"/>
                </a:lnTo>
                <a:lnTo>
                  <a:pt x="398689" y="4756131"/>
                </a:lnTo>
                <a:lnTo>
                  <a:pt x="431516" y="4775170"/>
                </a:lnTo>
                <a:lnTo>
                  <a:pt x="431516" y="4794423"/>
                </a:lnTo>
                <a:lnTo>
                  <a:pt x="398689" y="4813462"/>
                </a:lnTo>
                <a:lnTo>
                  <a:pt x="431516" y="4832502"/>
                </a:lnTo>
                <a:lnTo>
                  <a:pt x="431516" y="4851755"/>
                </a:lnTo>
                <a:lnTo>
                  <a:pt x="398689" y="4870794"/>
                </a:lnTo>
                <a:lnTo>
                  <a:pt x="431516" y="4889834"/>
                </a:lnTo>
                <a:lnTo>
                  <a:pt x="431516" y="4909087"/>
                </a:lnTo>
                <a:lnTo>
                  <a:pt x="398689" y="4928126"/>
                </a:lnTo>
                <a:lnTo>
                  <a:pt x="431516" y="4947166"/>
                </a:lnTo>
                <a:lnTo>
                  <a:pt x="431516" y="4966419"/>
                </a:lnTo>
                <a:lnTo>
                  <a:pt x="398689" y="4985458"/>
                </a:lnTo>
                <a:lnTo>
                  <a:pt x="431516" y="5004498"/>
                </a:lnTo>
                <a:lnTo>
                  <a:pt x="431516" y="5023751"/>
                </a:lnTo>
                <a:lnTo>
                  <a:pt x="398689" y="5042790"/>
                </a:lnTo>
                <a:lnTo>
                  <a:pt x="431516" y="5061831"/>
                </a:lnTo>
                <a:lnTo>
                  <a:pt x="431516" y="5081084"/>
                </a:lnTo>
                <a:lnTo>
                  <a:pt x="398689" y="5100123"/>
                </a:lnTo>
                <a:lnTo>
                  <a:pt x="431516" y="5119163"/>
                </a:lnTo>
                <a:lnTo>
                  <a:pt x="431516" y="5138416"/>
                </a:lnTo>
                <a:lnTo>
                  <a:pt x="398689" y="5157455"/>
                </a:lnTo>
                <a:lnTo>
                  <a:pt x="431516" y="5176495"/>
                </a:lnTo>
                <a:lnTo>
                  <a:pt x="431516" y="5195748"/>
                </a:lnTo>
                <a:lnTo>
                  <a:pt x="410994" y="5207650"/>
                </a:lnTo>
                <a:lnTo>
                  <a:pt x="0" y="5207651"/>
                </a:lnTo>
                <a:lnTo>
                  <a:pt x="382813" y="0"/>
                </a:lnTo>
                <a:close/>
              </a:path>
            </a:pathLst>
          </a:custGeom>
          <a:pattFill prst="lgConfetti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420</Words>
  <Application>Microsoft Office PowerPoint</Application>
  <PresentationFormat>와이드스크린</PresentationFormat>
  <Paragraphs>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HY헤드라인M</vt:lpstr>
      <vt:lpstr>맑은 고딕</vt:lpstr>
      <vt:lpstr>야놀자 야체 B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Min KW</cp:lastModifiedBy>
  <cp:revision>13</cp:revision>
  <dcterms:created xsi:type="dcterms:W3CDTF">2020-04-23T15:11:57Z</dcterms:created>
  <dcterms:modified xsi:type="dcterms:W3CDTF">2020-05-30T15:20:28Z</dcterms:modified>
</cp:coreProperties>
</file>