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A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74" autoAdjust="0"/>
  </p:normalViewPr>
  <p:slideViewPr>
    <p:cSldViewPr snapToGrid="0">
      <p:cViewPr varScale="1">
        <p:scale>
          <a:sx n="106" d="100"/>
          <a:sy n="106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881E5-4410-488A-92A7-C17821B40E8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0897D-5745-47D8-8E79-853FD94C0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n-introduction-to-hdf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dzone.com/articles/an-introduction-to-hdfs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Client</a:t>
            </a:r>
            <a:r>
              <a:rPr lang="en-US" altLang="ko-KR" baseline="0" dirty="0" smtClean="0"/>
              <a:t> (Local Disk) -&gt; HDFS </a:t>
            </a:r>
            <a:r>
              <a:rPr lang="ko-KR" altLang="en-US" baseline="0" dirty="0" smtClean="0"/>
              <a:t>로 내보내기가 가능 </a:t>
            </a:r>
            <a:r>
              <a:rPr lang="en-US" altLang="ko-KR" baseline="0" dirty="0" smtClean="0"/>
              <a:t>Name Node </a:t>
            </a:r>
            <a:r>
              <a:rPr lang="ko-KR" altLang="en-US" baseline="0" dirty="0" smtClean="0"/>
              <a:t>요청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Name Node </a:t>
            </a:r>
            <a:r>
              <a:rPr lang="ko-KR" altLang="en-US" baseline="0" dirty="0" smtClean="0"/>
              <a:t>에서 파일 확인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디스크 메모리 </a:t>
            </a:r>
            <a:r>
              <a:rPr lang="en-US" altLang="ko-KR" baseline="0" dirty="0" smtClean="0"/>
              <a:t>) 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Name Node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Data Node heartbeat </a:t>
            </a:r>
            <a:r>
              <a:rPr lang="ko-KR" altLang="en-US" baseline="0" dirty="0" smtClean="0"/>
              <a:t>확인후 </a:t>
            </a:r>
            <a:r>
              <a:rPr lang="en-US" altLang="ko-KR" baseline="0" dirty="0" smtClean="0"/>
              <a:t>1,2,4 </a:t>
            </a:r>
            <a:r>
              <a:rPr lang="ko-KR" altLang="en-US" baseline="0" dirty="0" smtClean="0"/>
              <a:t>가능하다고 알려줌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데이터 </a:t>
            </a:r>
            <a:r>
              <a:rPr lang="en-US" altLang="ko-KR" baseline="0" dirty="0" smtClean="0"/>
              <a:t>down </a:t>
            </a:r>
            <a:r>
              <a:rPr lang="ko-KR" altLang="en-US" baseline="0" dirty="0" smtClean="0"/>
              <a:t>대비해서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개로 복제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하나의 데이터 </a:t>
            </a:r>
            <a:r>
              <a:rPr lang="en-US" altLang="ko-KR" baseline="0" dirty="0" smtClean="0"/>
              <a:t>ex 1,2,4</a:t>
            </a:r>
            <a:r>
              <a:rPr lang="ko-KR" altLang="en-US" baseline="0" dirty="0" smtClean="0"/>
              <a:t>에 저장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Name Node -&gt; Data Node 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저장하러ㅏ고</a:t>
            </a:r>
            <a:r>
              <a:rPr lang="ko-KR" altLang="en-US" baseline="0" dirty="0" smtClean="0"/>
              <a:t> 시키고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Data Node</a:t>
            </a:r>
            <a:r>
              <a:rPr lang="ko-KR" altLang="en-US" baseline="0" dirty="0" smtClean="0"/>
              <a:t>가 저장해서 저장한 정보 또 </a:t>
            </a:r>
            <a:r>
              <a:rPr lang="en-US" altLang="ko-KR" baseline="0" dirty="0" smtClean="0"/>
              <a:t>Name Node</a:t>
            </a:r>
            <a:r>
              <a:rPr lang="ko-KR" altLang="en-US" baseline="0" dirty="0" smtClean="0"/>
              <a:t>한테 보내고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If </a:t>
            </a:r>
            <a:r>
              <a:rPr lang="en-US" altLang="ko-KR" baseline="0" dirty="0" err="1" smtClean="0"/>
              <a:t>clien</a:t>
            </a:r>
            <a:r>
              <a:rPr lang="ko-KR" altLang="en-US" baseline="0" dirty="0" smtClean="0"/>
              <a:t>가 가져오고 싶다고 하면 </a:t>
            </a:r>
            <a:r>
              <a:rPr lang="en-US" altLang="ko-KR" baseline="0" dirty="0" smtClean="0"/>
              <a:t>Name Node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DN1: 1,3 </a:t>
            </a:r>
            <a:r>
              <a:rPr lang="ko-KR" altLang="en-US" baseline="0" dirty="0" smtClean="0"/>
              <a:t>과 같은 정보 받아서 통합해주고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Name Node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다운됐을</a:t>
            </a:r>
            <a:r>
              <a:rPr lang="ko-KR" altLang="en-US" baseline="0" dirty="0" smtClean="0"/>
              <a:t> 때를 대비해서 </a:t>
            </a:r>
            <a:r>
              <a:rPr lang="en-US" altLang="ko-KR" baseline="0" dirty="0" smtClean="0"/>
              <a:t>Secondary </a:t>
            </a:r>
            <a:r>
              <a:rPr lang="ko-KR" altLang="en-US" baseline="0" dirty="0" smtClean="0"/>
              <a:t>생성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9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1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6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6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1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7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0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3F95-96DF-4D55-859E-8637A8C51DAA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HDFS (</a:t>
            </a:r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하둡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분산 파일 시스템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Chapter3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063679"/>
            <a:ext cx="10471639" cy="315351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342" y="1061101"/>
            <a:ext cx="10471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HDFS ( </a:t>
            </a:r>
            <a:r>
              <a:rPr lang="ko-KR" altLang="en-US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하둡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분산 파일 시스템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Hadoop Distributed </a:t>
            </a:r>
            <a:r>
              <a:rPr lang="en-US" altLang="ko-KR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Filesystem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75682"/>
              </p:ext>
            </p:extLst>
          </p:nvPr>
        </p:nvGraphicFramePr>
        <p:xfrm>
          <a:off x="637998" y="2763202"/>
          <a:ext cx="10471640" cy="382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5820">
                  <a:extLst>
                    <a:ext uri="{9D8B030D-6E8A-4147-A177-3AD203B41FA5}">
                      <a16:colId xmlns:a16="http://schemas.microsoft.com/office/drawing/2014/main" val="2335919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HDFS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HDFS Concepts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특징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대용량 파일 읽기 쓰기 작업에 최적화된 특별한 파일 시스템 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로컬 파일 시스템과 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HDFS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는 분리 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로컬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파일 시스템 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 HDFS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파일 읽고 쓰기 가능 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데이터 저장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대용량 파일을 작은 단위의 블록으로 나눔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슬라이스 분할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128MB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블록 단위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하둡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클러스터의 여러 노드에 이중 저장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복제의 수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default 3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네임 노드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파일의 메타정보 저장 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네임스페이스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어떤 파일이 있는지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파일명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파일의 위치정보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어느 위치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어느 노드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개의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네임노드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Active, Standby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형태 운영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데이터 노드의 상태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위치 탐색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블록 정보 탐색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)-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데이터 저장된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데이터 노드 위치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활성 상태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체크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데이터 노드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실제 데이터 저장소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블록 데이터 작업 노드로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데이터가 노드에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개로 분산 저장됨 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15109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76656" y="1463040"/>
            <a:ext cx="10394324" cy="12070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8660" y="1745845"/>
            <a:ext cx="10330316" cy="924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분산 파일 시스템</a:t>
            </a:r>
            <a:endParaRPr lang="en-US" altLang="ko-KR" sz="1400" b="1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분산</a:t>
            </a:r>
            <a:endParaRPr lang="en-US" altLang="ko-KR" sz="1400" b="1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분산되어 있는 디스크에 파일이 저장 </a:t>
            </a:r>
            <a:endParaRPr lang="en-US" altLang="ko-KR" sz="1400" b="1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파일 시스템 </a:t>
            </a:r>
            <a:endParaRPr lang="en-US" altLang="ko-KR" sz="1400" b="1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파일을 저장하고 읽고 쓰고 할 수 있는 시스템</a:t>
            </a:r>
            <a:endParaRPr lang="en-US" altLang="ko-KR" sz="1400" b="1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2"/>
            <a:endParaRPr lang="ko-KR" altLang="en-US" sz="14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1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36" y="2084173"/>
            <a:ext cx="7204000" cy="4168606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HDFS (</a:t>
            </a:r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하둡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분산 파일 시스템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Chapter3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315351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343" y="1226701"/>
            <a:ext cx="10471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HDFS ( </a:t>
            </a:r>
            <a:r>
              <a:rPr lang="ko-KR" altLang="en-US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하둡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분산 파일 시스템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Hadoop Distributed </a:t>
            </a:r>
            <a:r>
              <a:rPr lang="en-US" altLang="ko-KR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Filesystem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4917" y="1792224"/>
            <a:ext cx="2084832" cy="2560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로컬 파일 시스템 </a:t>
            </a:r>
            <a:endParaRPr lang="ko-KR" altLang="en-US" sz="14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331" y="2136285"/>
            <a:ext cx="2484004" cy="4846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로컬 파일 시스템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HDFS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는 분리 되어 있음</a:t>
            </a:r>
            <a:endParaRPr lang="en-US" altLang="ko-KR" sz="14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왼쪽/오른쪽 화살표 2"/>
          <p:cNvSpPr/>
          <p:nvPr/>
        </p:nvSpPr>
        <p:spPr>
          <a:xfrm>
            <a:off x="4180926" y="2885512"/>
            <a:ext cx="857418" cy="330345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79812" y="2457126"/>
            <a:ext cx="1059645" cy="4955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내보내기</a:t>
            </a:r>
            <a:endParaRPr lang="en-US" altLang="ko-KR" sz="14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가져오기 </a:t>
            </a:r>
            <a:endParaRPr lang="ko-KR" altLang="en-US" sz="14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77" y="4673898"/>
            <a:ext cx="2497011" cy="17178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저장</a:t>
            </a:r>
            <a:endParaRPr lang="en-US" altLang="ko-KR" sz="1050" b="1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대용량 파일을 작은 단위의 블록으로 나눔 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슬라이스 분할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128MB 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블록 단위 </a:t>
            </a:r>
            <a:endParaRPr lang="en-US" altLang="ko-KR" sz="105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하둡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클러스터의 여러 노드에 이중 저장 </a:t>
            </a:r>
            <a:endParaRPr lang="en-US" altLang="ko-KR" sz="105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복제의 수 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default 3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57558" y="4230788"/>
            <a:ext cx="649224" cy="371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28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6314" y="4230788"/>
            <a:ext cx="649224" cy="371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28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39457" y="4230788"/>
            <a:ext cx="649224" cy="371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  <a:endParaRPr lang="ko-KR" altLang="en-US" sz="28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1320" y="4230788"/>
            <a:ext cx="649224" cy="371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  <a:endParaRPr lang="ko-KR" altLang="en-US" sz="28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50076" y="4230788"/>
            <a:ext cx="649224" cy="371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endParaRPr lang="ko-KR" altLang="en-US" sz="28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타원형 설명선 3"/>
          <p:cNvSpPr/>
          <p:nvPr/>
        </p:nvSpPr>
        <p:spPr>
          <a:xfrm>
            <a:off x="5365334" y="2226246"/>
            <a:ext cx="1085986" cy="336896"/>
          </a:xfrm>
          <a:prstGeom prst="wedgeEllipseCallou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1,2,4 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가능</a:t>
            </a:r>
            <a:endParaRPr lang="ko-KR" altLang="en-US" sz="14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6" name="타원형 설명선 25"/>
          <p:cNvSpPr/>
          <p:nvPr/>
        </p:nvSpPr>
        <p:spPr>
          <a:xfrm>
            <a:off x="6126480" y="1512153"/>
            <a:ext cx="2188622" cy="1009671"/>
          </a:xfrm>
          <a:prstGeom prst="wedgeEllipseCallou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DN1: 1,3 DN2: 1,2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DN3: 2,3 DN4: 1,3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DN5: 2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68769" y="2145264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75400" y="2145264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178211" y="2145264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98843" y="4278889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313115" y="4278889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92605" y="4278889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625029" y="4278889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580369" y="4278889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291361" y="4278889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15802" y="4278889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915886" y="4278889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230068" y="4278889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568769" y="3368008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875400" y="3368008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178211" y="3368008"/>
            <a:ext cx="294832" cy="307787"/>
          </a:xfrm>
          <a:prstGeom prst="rect">
            <a:avLst/>
          </a:prstGeom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891221" y="1655566"/>
            <a:ext cx="3118104" cy="28875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네임 노드 </a:t>
            </a:r>
            <a:endParaRPr lang="en-US" altLang="ko-KR" sz="1050" b="1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파일의 메타정보 저장  </a:t>
            </a:r>
            <a:r>
              <a:rPr lang="en-US" altLang="ko-KR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네임스페이스</a:t>
            </a:r>
            <a:r>
              <a:rPr lang="en-US" altLang="ko-KR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어떤 파일이 있는지 </a:t>
            </a:r>
            <a:endParaRPr lang="en-US" altLang="ko-KR" sz="105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파일명</a:t>
            </a:r>
            <a:endParaRPr lang="en-US" altLang="ko-KR" sz="105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파일의 위치정보 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어느 위치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어느 노드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ko-KR" altLang="en-US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개의 </a:t>
            </a:r>
            <a:r>
              <a:rPr lang="ko-KR" altLang="en-US" sz="1050" b="1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네임노드</a:t>
            </a:r>
            <a:endParaRPr lang="en-US" altLang="ko-KR" sz="1050" b="1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Active, Standby 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형태 운영</a:t>
            </a:r>
            <a:endParaRPr lang="en-US" altLang="ko-KR" sz="105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노드의 상태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위치 탐색 </a:t>
            </a:r>
            <a:endParaRPr lang="en-US" altLang="ko-KR" sz="105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블록 정보 탐색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)- (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저장된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노드 위치 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활성 상태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체크</a:t>
            </a:r>
            <a:endParaRPr lang="en-US" altLang="ko-KR" sz="105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10634" y="3860891"/>
            <a:ext cx="4700678" cy="294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7030A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Replication, balancing, Heartbeats</a:t>
            </a:r>
            <a:endParaRPr lang="ko-KR" altLang="en-US" sz="1600" b="1" dirty="0">
              <a:solidFill>
                <a:srgbClr val="7030A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6858" y="2808459"/>
            <a:ext cx="2360650" cy="17346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특징</a:t>
            </a:r>
            <a:r>
              <a:rPr lang="ko-KR" altLang="en-US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endParaRPr lang="en-US" altLang="ko-KR" sz="105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대용량 파일 읽기 쓰기 작업에 최적화된 특별한 파일 시스템 </a:t>
            </a:r>
            <a:endParaRPr lang="en-US" altLang="ko-KR" sz="105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로컬 파일 시스템과 </a:t>
            </a:r>
            <a:r>
              <a:rPr lang="en-US" altLang="ko-KR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HDFS </a:t>
            </a:r>
            <a:r>
              <a:rPr lang="ko-KR" altLang="en-US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는 분리 </a:t>
            </a:r>
            <a:endParaRPr lang="en-US" altLang="ko-KR" sz="105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사용사</a:t>
            </a:r>
            <a:r>
              <a:rPr lang="en-US" altLang="ko-KR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로컬 파일 시스템 </a:t>
            </a:r>
            <a:r>
              <a:rPr lang="en-US" altLang="ko-KR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 </a:t>
            </a:r>
            <a:r>
              <a:rPr lang="en-US" altLang="ko-KR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 HDFS </a:t>
            </a:r>
            <a:r>
              <a:rPr lang="ko-KR" altLang="en-US" sz="105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파일 읽고 쓰기 가능 </a:t>
            </a:r>
            <a:endParaRPr lang="en-US" altLang="ko-KR" sz="105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1221" y="5270142"/>
            <a:ext cx="3118104" cy="11216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노드 </a:t>
            </a:r>
            <a:r>
              <a:rPr lang="en-US" altLang="ko-KR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실제 데이터 저장소</a:t>
            </a:r>
            <a:r>
              <a:rPr lang="en-US" altLang="ko-KR" sz="1050" b="1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블록 데이터 작업 노드로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데이터가 노드에 </a:t>
            </a:r>
            <a:r>
              <a:rPr lang="en-US" altLang="ko-KR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  <a:r>
              <a:rPr lang="ko-KR" altLang="en-US" sz="105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개로 분산 저장됨  </a:t>
            </a:r>
            <a:endParaRPr lang="en-US" altLang="ko-KR" sz="105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3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454</Words>
  <Application>Microsoft Office PowerPoint</Application>
  <PresentationFormat>와이드스크린</PresentationFormat>
  <Paragraphs>93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나눔바른고딕</vt:lpstr>
      <vt:lpstr>맑은 고딕</vt:lpstr>
      <vt:lpstr>현대하모니 M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sung eun</dc:creator>
  <cp:lastModifiedBy>choi sung eun</cp:lastModifiedBy>
  <cp:revision>37</cp:revision>
  <dcterms:created xsi:type="dcterms:W3CDTF">2020-04-07T12:14:21Z</dcterms:created>
  <dcterms:modified xsi:type="dcterms:W3CDTF">2020-04-19T03:20:39Z</dcterms:modified>
</cp:coreProperties>
</file>