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layout/>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66017.18</c:v>
                </c:pt>
                <c:pt idx="8">
                  <c:v>74279.01</c:v>
                </c:pt>
                <c:pt idx="9">
                  <c:v>68980.52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3" name=""/>
        <p:cNvGrpSpPr/>
        <p:nvPr/>
      </p:nvGrpSpPr>
      <p:grpSpPr>
        <a:xfrm>
          <a:off x="0" y="0"/>
          <a:ext cx="0" cy="0"/>
          <a:chOff x="0" y="0"/>
          <a:chExt cx="0" cy="0"/>
        </a:xfrm>
      </p:grpSpPr>
      <p:pic>
        <p:nvPicPr>
          <p:cNvPr id="2097153" name="Picture 6" descr="horizon.png"/>
          <p:cNvPicPr>
            <a:picLocks noChangeAspect="1"/>
          </p:cNvPicPr>
          <p:nvPr/>
        </p:nvPicPr>
        <p:blipFill>
          <a:blip xmlns:r="http://schemas.openxmlformats.org/officeDocument/2006/relationships" r:embed="rId1" cstate="print"/>
          <a:srcRect t="33333"/>
          <a:stretch>
            <a:fillRect/>
          </a:stretch>
        </p:blipFill>
        <p:spPr>
          <a:xfrm>
            <a:off x="0" y="0"/>
            <a:ext cx="9144000" cy="4572000"/>
          </a:xfrm>
          <a:prstGeom prst="rect"/>
        </p:spPr>
      </p:pic>
      <p:sp>
        <p:nvSpPr>
          <p:cNvPr id="1048581" name="Date Placeholder 3"/>
          <p:cNvSpPr>
            <a:spLocks noGrp="1"/>
          </p:cNvSpPr>
          <p:nvPr>
            <p:ph type="dt" sz="half" idx="10"/>
          </p:nvPr>
        </p:nvSpPr>
        <p:spPr/>
        <p:txBody>
          <a:bodyPr/>
          <a:p>
            <a:fld id="{8AFEFAAA-A301-4384-9F35-4DA444CECD97}" type="datetimeFigureOut">
              <a:rPr lang="en-US" smtClean="0"/>
              <a:t>8/30/2024</a:t>
            </a:fld>
            <a:endParaRPr dirty="0" lang="en-US"/>
          </a:p>
        </p:txBody>
      </p:sp>
      <p:sp>
        <p:nvSpPr>
          <p:cNvPr id="1048582" name="Footer Placeholder 4"/>
          <p:cNvSpPr>
            <a:spLocks noGrp="1"/>
          </p:cNvSpPr>
          <p:nvPr>
            <p:ph type="ftr" sz="quarter" idx="11"/>
          </p:nvPr>
        </p:nvSpPr>
        <p:spPr/>
        <p:txBody>
          <a:bodyPr/>
          <a:p>
            <a:endParaRPr dirty="0" lang="en-US"/>
          </a:p>
        </p:txBody>
      </p:sp>
      <p:sp>
        <p:nvSpPr>
          <p:cNvPr id="1048583" name="Slide Number Placeholder 5"/>
          <p:cNvSpPr>
            <a:spLocks noGrp="1"/>
          </p:cNvSpPr>
          <p:nvPr>
            <p:ph type="sldNum" sz="quarter" idx="12"/>
          </p:nvPr>
        </p:nvSpPr>
        <p:spPr/>
        <p:txBody>
          <a:bodyPr/>
          <a:p>
            <a:fld id="{BC2288F8-9EB8-40F8-B99C-13851E8793A5}" type="slidenum">
              <a:rPr lang="en-US" smtClean="0"/>
              <a:t>‹#›</a:t>
            </a:fld>
            <a:endParaRPr dirty="0" lang="en-US"/>
          </a:p>
        </p:txBody>
      </p:sp>
      <p:sp>
        <p:nvSpPr>
          <p:cNvPr id="1048584" name="Subtitle 2"/>
          <p:cNvSpPr>
            <a:spLocks noGrp="1"/>
          </p:cNvSpPr>
          <p:nvPr>
            <p:ph type="subTitle" idx="1"/>
          </p:nvPr>
        </p:nvSpPr>
        <p:spPr>
          <a:xfrm>
            <a:off x="1219200" y="3886200"/>
            <a:ext cx="6400800" cy="1752600"/>
          </a:xfrm>
        </p:spPr>
        <p:txBody>
          <a:bodyPr>
            <a:normAutofit/>
          </a:bodyPr>
          <a:lstStyle>
            <a:lvl1pPr algn="ctr" indent="0" marL="0">
              <a:buNone/>
              <a:defRPr baseline="0" sz="1700">
                <a:solidFill>
                  <a:schemeClr val="tx2"/>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585"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smtClean="0"/>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0" name="Date Placeholder 3"/>
          <p:cNvSpPr>
            <a:spLocks noGrp="1"/>
          </p:cNvSpPr>
          <p:nvPr>
            <p:ph type="dt" sz="half" idx="10"/>
          </p:nvPr>
        </p:nvSpPr>
        <p:spPr/>
        <p:txBody>
          <a:bodyPr/>
          <a:p>
            <a:fld id="{8AFEFAAA-A301-4384-9F35-4DA444CECD97}" type="datetimeFigureOut">
              <a:rPr lang="en-US" smtClean="0"/>
              <a:t>8/30/2024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7"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dirty="0" lang="en-US"/>
          </a:p>
        </p:txBody>
      </p:sp>
      <p:sp>
        <p:nvSpPr>
          <p:cNvPr id="1048628"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9" name="Date Placeholder 3"/>
          <p:cNvSpPr>
            <a:spLocks noGrp="1"/>
          </p:cNvSpPr>
          <p:nvPr>
            <p:ph type="dt" sz="half" idx="10"/>
          </p:nvPr>
        </p:nvSpPr>
        <p:spPr/>
        <p:txBody>
          <a:bodyPr/>
          <a:p>
            <a:fld id="{8AFEFAAA-A301-4384-9F35-4DA444CECD97}" type="datetimeFigureOut">
              <a:rPr lang="en-US" smtClean="0"/>
              <a:t>8/30/2024</a:t>
            </a:fld>
            <a:endParaRPr dirty="0" lang="en-US"/>
          </a:p>
        </p:txBody>
      </p:sp>
      <p:sp>
        <p:nvSpPr>
          <p:cNvPr id="1048630" name="Footer Placeholder 4"/>
          <p:cNvSpPr>
            <a:spLocks noGrp="1"/>
          </p:cNvSpPr>
          <p:nvPr>
            <p:ph type="ftr" sz="quarter" idx="11"/>
          </p:nvPr>
        </p:nvSpPr>
        <p:spPr/>
        <p:txBody>
          <a:bodyPr/>
          <a:p>
            <a:endParaRPr dirty="0" lang="en-US"/>
          </a:p>
        </p:txBody>
      </p:sp>
      <p:sp>
        <p:nvSpPr>
          <p:cNvPr id="1048631" name="Slide Number Placeholder 5"/>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8" name=""/>
        <p:cNvGrpSpPr/>
        <p:nvPr/>
      </p:nvGrpSpPr>
      <p:grpSpPr>
        <a:xfrm>
          <a:off x="0" y="0"/>
          <a:ext cx="0" cy="0"/>
          <a:chOff x="0" y="0"/>
          <a:chExt cx="0" cy="0"/>
        </a:xfrm>
      </p:grpSpPr>
      <p:sp>
        <p:nvSpPr>
          <p:cNvPr id="1048588" name="Title 1"/>
          <p:cNvSpPr>
            <a:spLocks noGrp="1"/>
          </p:cNvSpPr>
          <p:nvPr>
            <p:ph type="title"/>
          </p:nvPr>
        </p:nvSpPr>
        <p:spPr>
          <a:xfrm>
            <a:off x="609600" y="274638"/>
            <a:ext cx="7924800" cy="1143000"/>
          </a:xfrm>
        </p:spPr>
        <p:txBody>
          <a:bodyPr/>
          <a:p>
            <a:r>
              <a:rPr lang="en-US" smtClean="0"/>
              <a:t>Click to edit Master title style</a:t>
            </a:r>
            <a:endParaRPr dirty="0" lang="en-US"/>
          </a:p>
        </p:txBody>
      </p:sp>
      <p:sp>
        <p:nvSpPr>
          <p:cNvPr id="1048589" name="Date Placeholder 3"/>
          <p:cNvSpPr>
            <a:spLocks noGrp="1"/>
          </p:cNvSpPr>
          <p:nvPr>
            <p:ph type="dt" sz="half" idx="10"/>
          </p:nvPr>
        </p:nvSpPr>
        <p:spPr/>
        <p:txBody>
          <a:bodyPr/>
          <a:p>
            <a:fld id="{8AFEFAAA-A301-4384-9F35-4DA444CECD97}" type="datetimeFigureOut">
              <a:rPr lang="en-US" smtClean="0"/>
              <a:t>8/30/2024</a:t>
            </a:fld>
            <a:endParaRPr dirty="0" lang="en-US"/>
          </a:p>
        </p:txBody>
      </p:sp>
      <p:sp>
        <p:nvSpPr>
          <p:cNvPr id="1048590" name="Footer Placeholder 4"/>
          <p:cNvSpPr>
            <a:spLocks noGrp="1"/>
          </p:cNvSpPr>
          <p:nvPr>
            <p:ph type="ftr" sz="quarter" idx="11"/>
          </p:nvPr>
        </p:nvSpPr>
        <p:spPr/>
        <p:txBody>
          <a:bodyPr/>
          <a:p>
            <a:endParaRPr dirty="0" lang="en-US"/>
          </a:p>
        </p:txBody>
      </p:sp>
      <p:sp>
        <p:nvSpPr>
          <p:cNvPr id="1048591" name="Slide Number Placeholder 5"/>
          <p:cNvSpPr>
            <a:spLocks noGrp="1"/>
          </p:cNvSpPr>
          <p:nvPr>
            <p:ph type="sldNum" sz="quarter" idx="12"/>
          </p:nvPr>
        </p:nvSpPr>
        <p:spPr/>
        <p:txBody>
          <a:bodyPr/>
          <a:p>
            <a:fld id="{BC2288F8-9EB8-40F8-B99C-13851E8793A5}" type="slidenum">
              <a:rPr lang="en-US" smtClean="0"/>
              <a:t>‹#›</a:t>
            </a:fld>
            <a:endParaRPr dirty="0" lang="en-US"/>
          </a:p>
        </p:txBody>
      </p:sp>
      <p:sp>
        <p:nvSpPr>
          <p:cNvPr id="1048592" name="Content Placeholder 7"/>
          <p:cNvSpPr>
            <a:spLocks noGrp="1"/>
          </p:cNvSpPr>
          <p:nvPr>
            <p:ph sz="quarter" idx="13"/>
          </p:nvPr>
        </p:nvSpPr>
        <p:spPr>
          <a:xfrm>
            <a:off x="609600" y="1600200"/>
            <a:ext cx="7924800" cy="41148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46" name=""/>
        <p:cNvGrpSpPr/>
        <p:nvPr/>
      </p:nvGrpSpPr>
      <p:grpSpPr>
        <a:xfrm>
          <a:off x="0" y="0"/>
          <a:ext cx="0" cy="0"/>
          <a:chOff x="0" y="0"/>
          <a:chExt cx="0" cy="0"/>
        </a:xfrm>
      </p:grpSpPr>
      <p:sp>
        <p:nvSpPr>
          <p:cNvPr id="1048643" name="Title 1"/>
          <p:cNvSpPr>
            <a:spLocks noGrp="1"/>
          </p:cNvSpPr>
          <p:nvPr>
            <p:ph type="title"/>
          </p:nvPr>
        </p:nvSpPr>
        <p:spPr>
          <a:xfrm>
            <a:off x="609600" y="4962525"/>
            <a:ext cx="7885113" cy="1362075"/>
          </a:xfrm>
        </p:spPr>
        <p:txBody>
          <a:bodyPr anchor="t"/>
          <a:lstStyle>
            <a:lvl1pPr algn="l">
              <a:defRPr baseline="0" b="0" cap="all" sz="3200" i="0"/>
            </a:lvl1pPr>
          </a:lstStyle>
          <a:p>
            <a:r>
              <a:rPr lang="en-US" smtClean="0"/>
              <a:t>Click to edit Master title style</a:t>
            </a:r>
            <a:endParaRPr dirty="0" lang="en-US"/>
          </a:p>
        </p:txBody>
      </p:sp>
      <p:sp>
        <p:nvSpPr>
          <p:cNvPr id="1048644" name="Text Placeholder 2"/>
          <p:cNvSpPr>
            <a:spLocks noGrp="1"/>
          </p:cNvSpPr>
          <p:nvPr>
            <p:ph type="body" idx="1"/>
          </p:nvPr>
        </p:nvSpPr>
        <p:spPr>
          <a:xfrm>
            <a:off x="609600" y="3462338"/>
            <a:ext cx="7885113" cy="1500187"/>
          </a:xfrm>
        </p:spPr>
        <p:txBody>
          <a:bodyPr anchor="b">
            <a:normAutofit/>
          </a:bodyPr>
          <a:lstStyle>
            <a:lvl1pPr indent="0" marL="0">
              <a:buNone/>
              <a:defRPr baseline="0" sz="1700">
                <a:solidFill>
                  <a:schemeClr val="tx2"/>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45" name="Date Placeholder 3"/>
          <p:cNvSpPr>
            <a:spLocks noGrp="1"/>
          </p:cNvSpPr>
          <p:nvPr>
            <p:ph type="dt" sz="half" idx="10"/>
          </p:nvPr>
        </p:nvSpPr>
        <p:spPr/>
        <p:txBody>
          <a:bodyPr/>
          <a:p>
            <a:fld id="{8AFEFAAA-A301-4384-9F35-4DA444CECD97}" type="datetimeFigureOut">
              <a:rPr lang="en-US" smtClean="0"/>
              <a:t>8/30/2024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1" name=""/>
        <p:cNvGrpSpPr/>
        <p:nvPr/>
      </p:nvGrpSpPr>
      <p:grpSpPr>
        <a:xfrm>
          <a:off x="0" y="0"/>
          <a:ext cx="0" cy="0"/>
          <a:chOff x="0" y="0"/>
          <a:chExt cx="0" cy="0"/>
        </a:xfrm>
      </p:grpSpPr>
      <p:sp>
        <p:nvSpPr>
          <p:cNvPr id="1048597" name="Content Placeholder 10"/>
          <p:cNvSpPr>
            <a:spLocks noGrp="1"/>
          </p:cNvSpPr>
          <p:nvPr>
            <p:ph sz="quarter" idx="13"/>
          </p:nvPr>
        </p:nvSpPr>
        <p:spPr>
          <a:xfrm>
            <a:off x="609600" y="1600200"/>
            <a:ext cx="3733800" cy="4114800"/>
          </a:xfrm>
        </p:spPr>
        <p:txBody>
          <a:bodyPr/>
          <a:lstStyle>
            <a:lvl6pPr>
              <a:buClr>
                <a:schemeClr val="tx2"/>
              </a:buClr>
              <a:buFont typeface="Arial" pitchFamily="34" charset="0"/>
              <a:buChar char="•"/>
            </a:lvl6pPr>
            <a:lvl7pPr>
              <a:buClr>
                <a:schemeClr val="tx2"/>
              </a:buClr>
              <a:buFont typeface="Arial" pitchFamily="34" charset="0"/>
              <a:buChar char="•"/>
            </a:lvl7pPr>
            <a:lvl8pPr>
              <a:buClr>
                <a:schemeClr val="tx2"/>
              </a:buClr>
              <a:buFont typeface="Arial" pitchFamily="34" charset="0"/>
              <a:buChar char="•"/>
            </a:lvl8pPr>
            <a:lvl9pPr>
              <a:buClr>
                <a:schemeClr val="tx2"/>
              </a:buClr>
              <a:buFont typeface="Arial" pitchFamily="34" charset="0"/>
              <a:buChar cha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smtClean="0"/>
          </a:p>
        </p:txBody>
      </p:sp>
      <p:sp>
        <p:nvSpPr>
          <p:cNvPr id="1048598" name="Content Placeholder 12"/>
          <p:cNvSpPr>
            <a:spLocks noGrp="1"/>
          </p:cNvSpPr>
          <p:nvPr>
            <p:ph sz="quarter" idx="14"/>
          </p:nvPr>
        </p:nvSpPr>
        <p:spPr>
          <a:xfrm>
            <a:off x="4800600" y="1600200"/>
            <a:ext cx="3733800" cy="4114800"/>
          </a:xfrm>
        </p:spPr>
        <p:txBody>
          <a:bodyPr/>
          <a:lstStyle>
            <a:lvl6pPr>
              <a:buClr>
                <a:schemeClr val="tx2"/>
              </a:buClr>
            </a:lvl6pPr>
            <a:lvl7pPr>
              <a:buClr>
                <a:schemeClr val="tx2"/>
              </a:buClr>
            </a:lvl7pPr>
            <a:lvl8pPr>
              <a:buClr>
                <a:schemeClr val="tx2"/>
              </a:buClr>
            </a:lvl8pPr>
            <a:lvl9pPr>
              <a:buClr>
                <a:schemeClr val="tx2"/>
              </a:buCl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smtClean="0"/>
          </a:p>
        </p:txBody>
      </p:sp>
      <p:sp>
        <p:nvSpPr>
          <p:cNvPr id="1048599" name="Title 1"/>
          <p:cNvSpPr>
            <a:spLocks noGrp="1"/>
          </p:cNvSpPr>
          <p:nvPr>
            <p:ph type="title"/>
          </p:nvPr>
        </p:nvSpPr>
        <p:spPr>
          <a:xfrm>
            <a:off x="609600" y="274638"/>
            <a:ext cx="7924800" cy="1143000"/>
          </a:xfrm>
        </p:spPr>
        <p:txBody>
          <a:bodyPr/>
          <a:p>
            <a:r>
              <a:rPr lang="en-US" smtClean="0"/>
              <a:t>Click to edit Master title style</a:t>
            </a:r>
            <a:endParaRPr dirty="0" lang="en-US"/>
          </a:p>
        </p:txBody>
      </p:sp>
      <p:sp>
        <p:nvSpPr>
          <p:cNvPr id="1048600" name="Date Placeholder 4"/>
          <p:cNvSpPr>
            <a:spLocks noGrp="1"/>
          </p:cNvSpPr>
          <p:nvPr>
            <p:ph type="dt" sz="half" idx="10"/>
          </p:nvPr>
        </p:nvSpPr>
        <p:spPr/>
        <p:txBody>
          <a:bodyPr/>
          <a:p>
            <a:fld id="{8AFEFAAA-A301-4384-9F35-4DA444CECD97}" type="datetimeFigureOut">
              <a:rPr lang="en-US" smtClean="0"/>
              <a:t>8/30/2024</a:t>
            </a:fld>
            <a:endParaRPr dirty="0" lang="en-US"/>
          </a:p>
        </p:txBody>
      </p:sp>
      <p:sp>
        <p:nvSpPr>
          <p:cNvPr id="1048601" name="Footer Placeholder 5"/>
          <p:cNvSpPr>
            <a:spLocks noGrp="1"/>
          </p:cNvSpPr>
          <p:nvPr>
            <p:ph type="ftr" sz="quarter" idx="11"/>
          </p:nvPr>
        </p:nvSpPr>
        <p:spPr/>
        <p:txBody>
          <a:bodyPr/>
          <a:p>
            <a:endParaRPr dirty="0" lang="en-US"/>
          </a:p>
        </p:txBody>
      </p:sp>
      <p:sp>
        <p:nvSpPr>
          <p:cNvPr id="1048602" name="Slide Number Placeholder 6"/>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8" name="Content Placeholder 12"/>
          <p:cNvSpPr>
            <a:spLocks noGrp="1"/>
          </p:cNvSpPr>
          <p:nvPr>
            <p:ph sz="quarter" idx="14"/>
          </p:nvPr>
        </p:nvSpPr>
        <p:spPr>
          <a:xfrm>
            <a:off x="4800600" y="2209800"/>
            <a:ext cx="3733800" cy="3505200"/>
          </a:xfrm>
        </p:spPr>
        <p:txBody>
          <a:bodyPr/>
          <a:lstStyle>
            <a:lvl6pPr>
              <a:buClr>
                <a:schemeClr val="tx2"/>
              </a:buClr>
            </a:lvl6pPr>
            <a:lvl7pPr>
              <a:buClr>
                <a:schemeClr val="tx2"/>
              </a:buClr>
            </a:lvl7pPr>
            <a:lvl8pPr>
              <a:buClr>
                <a:schemeClr val="tx2"/>
              </a:buClr>
            </a:lvl8pPr>
            <a:lvl9pPr>
              <a:buClr>
                <a:schemeClr val="tx2"/>
              </a:buCl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smtClean="0"/>
          </a:p>
        </p:txBody>
      </p:sp>
      <p:sp>
        <p:nvSpPr>
          <p:cNvPr id="1048649" name="Content Placeholder 10"/>
          <p:cNvSpPr>
            <a:spLocks noGrp="1"/>
          </p:cNvSpPr>
          <p:nvPr>
            <p:ph sz="quarter" idx="13"/>
          </p:nvPr>
        </p:nvSpPr>
        <p:spPr>
          <a:xfrm>
            <a:off x="609600" y="2209800"/>
            <a:ext cx="3733800" cy="3505200"/>
          </a:xfrm>
        </p:spPr>
        <p:txBody>
          <a:bodyPr/>
          <a:lstStyle>
            <a:lvl6pPr>
              <a:buClr>
                <a:schemeClr val="tx2"/>
              </a:buClr>
            </a:lvl6pPr>
            <a:lvl7pPr>
              <a:buClr>
                <a:schemeClr val="tx2"/>
              </a:buClr>
            </a:lvl7pPr>
            <a:lvl8pPr>
              <a:buClr>
                <a:schemeClr val="tx2"/>
              </a:buClr>
            </a:lvl8pPr>
            <a:lvl9pPr>
              <a:buClr>
                <a:schemeClr val="tx2"/>
              </a:buCl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smtClean="0"/>
          </a:p>
        </p:txBody>
      </p:sp>
      <p:sp>
        <p:nvSpPr>
          <p:cNvPr id="1048650" name="Title 1"/>
          <p:cNvSpPr>
            <a:spLocks noGrp="1"/>
          </p:cNvSpPr>
          <p:nvPr>
            <p:ph type="title"/>
          </p:nvPr>
        </p:nvSpPr>
        <p:spPr>
          <a:xfrm>
            <a:off x="609600" y="274638"/>
            <a:ext cx="7924800" cy="1143000"/>
          </a:xfrm>
        </p:spPr>
        <p:txBody>
          <a:bodyPr/>
          <a:p>
            <a:r>
              <a:rPr lang="en-US" smtClean="0"/>
              <a:t>Click to edit Master title style</a:t>
            </a:r>
            <a:endParaRPr dirty="0" lang="en-US"/>
          </a:p>
        </p:txBody>
      </p:sp>
      <p:sp>
        <p:nvSpPr>
          <p:cNvPr id="1048651" name="Text Placeholder 2"/>
          <p:cNvSpPr>
            <a:spLocks noGrp="1"/>
          </p:cNvSpPr>
          <p:nvPr>
            <p:ph type="body" idx="1"/>
          </p:nvPr>
        </p:nvSpPr>
        <p:spPr>
          <a:xfrm>
            <a:off x="609600" y="1600199"/>
            <a:ext cx="3733800" cy="574675"/>
          </a:xfrm>
        </p:spPr>
        <p:txBody>
          <a:bodyPr anchor="b">
            <a:normAutofit/>
          </a:bodyPr>
          <a:lstStyle>
            <a:lvl1pPr indent="0" marL="0">
              <a:buNone/>
              <a:defRPr baseline="0" b="0" sz="17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2" name="Text Placeholder 4"/>
          <p:cNvSpPr>
            <a:spLocks noGrp="1"/>
          </p:cNvSpPr>
          <p:nvPr>
            <p:ph type="body" sz="quarter" idx="3"/>
          </p:nvPr>
        </p:nvSpPr>
        <p:spPr>
          <a:xfrm>
            <a:off x="4800600" y="1600199"/>
            <a:ext cx="3733800" cy="574675"/>
          </a:xfrm>
        </p:spPr>
        <p:txBody>
          <a:bodyPr anchor="b">
            <a:normAutofit/>
          </a:bodyPr>
          <a:lstStyle>
            <a:lvl1pPr indent="0" marL="0">
              <a:buNone/>
              <a:defRPr baseline="0" b="0" sz="1700" i="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3" name="Date Placeholder 6"/>
          <p:cNvSpPr>
            <a:spLocks noGrp="1"/>
          </p:cNvSpPr>
          <p:nvPr>
            <p:ph type="dt" sz="half" idx="10"/>
          </p:nvPr>
        </p:nvSpPr>
        <p:spPr/>
        <p:txBody>
          <a:bodyPr/>
          <a:p>
            <a:fld id="{8AFEFAAA-A301-4384-9F35-4DA444CECD97}" type="datetimeFigureOut">
              <a:rPr lang="en-US" smtClean="0"/>
              <a:t>8/30/2024</a:t>
            </a:fld>
            <a:endParaRPr dirty="0" lang="en-US"/>
          </a:p>
        </p:txBody>
      </p:sp>
      <p:sp>
        <p:nvSpPr>
          <p:cNvPr id="1048654" name="Footer Placeholder 7"/>
          <p:cNvSpPr>
            <a:spLocks noGrp="1"/>
          </p:cNvSpPr>
          <p:nvPr>
            <p:ph type="ftr" sz="quarter" idx="11"/>
          </p:nvPr>
        </p:nvSpPr>
        <p:spPr/>
        <p:txBody>
          <a:bodyPr/>
          <a:p>
            <a:endParaRPr dirty="0" lang="en-US"/>
          </a:p>
        </p:txBody>
      </p:sp>
      <p:sp>
        <p:nvSpPr>
          <p:cNvPr id="1048655" name="Slide Number Placeholder 8"/>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3" name="Title 1"/>
          <p:cNvSpPr>
            <a:spLocks noGrp="1"/>
          </p:cNvSpPr>
          <p:nvPr>
            <p:ph type="title"/>
          </p:nvPr>
        </p:nvSpPr>
        <p:spPr>
          <a:xfrm>
            <a:off x="609600" y="274638"/>
            <a:ext cx="7924800" cy="1143000"/>
          </a:xfrm>
        </p:spPr>
        <p:txBody>
          <a:bodyPr/>
          <a:p>
            <a:r>
              <a:rPr lang="en-US" smtClean="0"/>
              <a:t>Click to edit Master title style</a:t>
            </a:r>
            <a:endParaRPr dirty="0" lang="en-US"/>
          </a:p>
        </p:txBody>
      </p:sp>
      <p:sp>
        <p:nvSpPr>
          <p:cNvPr id="1048624" name="Date Placeholder 2"/>
          <p:cNvSpPr>
            <a:spLocks noGrp="1"/>
          </p:cNvSpPr>
          <p:nvPr>
            <p:ph type="dt" sz="half" idx="10"/>
          </p:nvPr>
        </p:nvSpPr>
        <p:spPr/>
        <p:txBody>
          <a:bodyPr/>
          <a:p>
            <a:fld id="{8AFEFAAA-A301-4384-9F35-4DA444CECD97}" type="datetimeFigureOut">
              <a:rPr lang="en-US" smtClean="0"/>
              <a:t>8/30/2024</a:t>
            </a:fld>
            <a:endParaRPr dirty="0" lang="en-US"/>
          </a:p>
        </p:txBody>
      </p:sp>
      <p:sp>
        <p:nvSpPr>
          <p:cNvPr id="1048625" name="Footer Placeholder 3"/>
          <p:cNvSpPr>
            <a:spLocks noGrp="1"/>
          </p:cNvSpPr>
          <p:nvPr>
            <p:ph type="ftr" sz="quarter" idx="11"/>
          </p:nvPr>
        </p:nvSpPr>
        <p:spPr/>
        <p:txBody>
          <a:bodyPr/>
          <a:p>
            <a:endParaRPr dirty="0" lang="en-US"/>
          </a:p>
        </p:txBody>
      </p:sp>
      <p:sp>
        <p:nvSpPr>
          <p:cNvPr id="1048626" name="Slide Number Placeholder 4"/>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8" name=""/>
        <p:cNvGrpSpPr/>
        <p:nvPr/>
      </p:nvGrpSpPr>
      <p:grpSpPr>
        <a:xfrm>
          <a:off x="0" y="0"/>
          <a:ext cx="0" cy="0"/>
          <a:chOff x="0" y="0"/>
          <a:chExt cx="0" cy="0"/>
        </a:xfrm>
      </p:grpSpPr>
      <p:sp>
        <p:nvSpPr>
          <p:cNvPr id="1048656" name="Date Placeholder 1"/>
          <p:cNvSpPr>
            <a:spLocks noGrp="1"/>
          </p:cNvSpPr>
          <p:nvPr>
            <p:ph type="dt" sz="half" idx="10"/>
          </p:nvPr>
        </p:nvSpPr>
        <p:spPr/>
        <p:txBody>
          <a:bodyPr/>
          <a:p>
            <a:fld id="{8AFEFAAA-A301-4384-9F35-4DA444CECD97}" type="datetimeFigureOut">
              <a:rPr lang="en-US" smtClean="0"/>
              <a:t>8/30/2024</a:t>
            </a:fld>
            <a:endParaRPr dirty="0" lang="en-US"/>
          </a:p>
        </p:txBody>
      </p:sp>
      <p:sp>
        <p:nvSpPr>
          <p:cNvPr id="1048657" name="Footer Placeholder 2"/>
          <p:cNvSpPr>
            <a:spLocks noGrp="1"/>
          </p:cNvSpPr>
          <p:nvPr>
            <p:ph type="ftr" sz="quarter" idx="11"/>
          </p:nvPr>
        </p:nvSpPr>
        <p:spPr/>
        <p:txBody>
          <a:bodyPr/>
          <a:p>
            <a:endParaRPr dirty="0" lang="en-US"/>
          </a:p>
        </p:txBody>
      </p:sp>
      <p:sp>
        <p:nvSpPr>
          <p:cNvPr id="1048658" name="Slide Number Placeholder 3"/>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9" name=""/>
        <p:cNvGrpSpPr/>
        <p:nvPr/>
      </p:nvGrpSpPr>
      <p:grpSpPr>
        <a:xfrm>
          <a:off x="0" y="0"/>
          <a:ext cx="0" cy="0"/>
          <a:chOff x="0" y="0"/>
          <a:chExt cx="0" cy="0"/>
        </a:xfrm>
      </p:grpSpPr>
      <p:sp>
        <p:nvSpPr>
          <p:cNvPr id="1048659" name="Content Placeholder 8"/>
          <p:cNvSpPr>
            <a:spLocks noGrp="1"/>
          </p:cNvSpPr>
          <p:nvPr>
            <p:ph sz="quarter" idx="13"/>
          </p:nvPr>
        </p:nvSpPr>
        <p:spPr>
          <a:xfrm>
            <a:off x="3962400" y="1447800"/>
            <a:ext cx="4648200" cy="4267200"/>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60" name="Title 1"/>
          <p:cNvSpPr>
            <a:spLocks noGrp="1"/>
          </p:cNvSpPr>
          <p:nvPr>
            <p:ph type="title"/>
          </p:nvPr>
        </p:nvSpPr>
        <p:spPr>
          <a:xfrm>
            <a:off x="612648" y="1447800"/>
            <a:ext cx="2971800" cy="1097280"/>
          </a:xfrm>
        </p:spPr>
        <p:txBody>
          <a:bodyPr anchor="b"/>
          <a:lstStyle>
            <a:lvl1pPr algn="l">
              <a:defRPr baseline="0" b="0" cap="none" sz="1800" i="0">
                <a:solidFill>
                  <a:schemeClr val="tx2"/>
                </a:solidFill>
              </a:defRPr>
            </a:lvl1pPr>
          </a:lstStyle>
          <a:p>
            <a:r>
              <a:rPr lang="en-US" smtClean="0"/>
              <a:t>Click to edit Master title style</a:t>
            </a:r>
            <a:endParaRPr dirty="0" lang="en-US"/>
          </a:p>
        </p:txBody>
      </p:sp>
      <p:sp>
        <p:nvSpPr>
          <p:cNvPr id="1048661" name="Text Placeholder 3"/>
          <p:cNvSpPr>
            <a:spLocks noGrp="1"/>
          </p:cNvSpPr>
          <p:nvPr>
            <p:ph type="body" sz="half" idx="2"/>
          </p:nvPr>
        </p:nvSpPr>
        <p:spPr>
          <a:xfrm>
            <a:off x="612648" y="2547891"/>
            <a:ext cx="2971800" cy="3167109"/>
          </a:xfrm>
        </p:spPr>
        <p:txBody>
          <a:bodyPr tIns="9144">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62" name="Date Placeholder 4"/>
          <p:cNvSpPr>
            <a:spLocks noGrp="1"/>
          </p:cNvSpPr>
          <p:nvPr>
            <p:ph type="dt" sz="half" idx="10"/>
          </p:nvPr>
        </p:nvSpPr>
        <p:spPr/>
        <p:txBody>
          <a:bodyPr/>
          <a:p>
            <a:fld id="{8AFEFAAA-A301-4384-9F35-4DA444CECD97}" type="datetimeFigureOut">
              <a:rPr lang="en-US" smtClean="0"/>
              <a:t>8/30/2024</a:t>
            </a:fld>
            <a:endParaRPr dirty="0" lang="en-US"/>
          </a:p>
        </p:txBody>
      </p:sp>
      <p:sp>
        <p:nvSpPr>
          <p:cNvPr id="1048663" name="Footer Placeholder 5"/>
          <p:cNvSpPr>
            <a:spLocks noGrp="1"/>
          </p:cNvSpPr>
          <p:nvPr>
            <p:ph type="ftr" sz="quarter" idx="11"/>
          </p:nvPr>
        </p:nvSpPr>
        <p:spPr/>
        <p:txBody>
          <a:bodyPr/>
          <a:p>
            <a:endParaRPr dirty="0" lang="en-US"/>
          </a:p>
        </p:txBody>
      </p:sp>
      <p:sp>
        <p:nvSpPr>
          <p:cNvPr id="1048664" name="Slide Number Placeholder 6"/>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 name=""/>
        <p:cNvGrpSpPr/>
        <p:nvPr/>
      </p:nvGrpSpPr>
      <p:grpSpPr>
        <a:xfrm>
          <a:off x="0" y="0"/>
          <a:ext cx="0" cy="0"/>
          <a:chOff x="0" y="0"/>
          <a:chExt cx="0" cy="0"/>
        </a:xfrm>
      </p:grpSpPr>
      <p:pic>
        <p:nvPicPr>
          <p:cNvPr id="2097154" name="Picture 10" descr="horizon.png"/>
          <p:cNvPicPr>
            <a:picLocks noChangeAspect="1"/>
          </p:cNvPicPr>
          <p:nvPr/>
        </p:nvPicPr>
        <p:blipFill>
          <a:blip xmlns:r="http://schemas.openxmlformats.org/officeDocument/2006/relationships" r:embed="rId1" cstate="print"/>
          <a:stretch>
            <a:fillRect/>
          </a:stretch>
        </p:blipFill>
        <p:spPr>
          <a:xfrm>
            <a:off x="0" y="0"/>
            <a:ext cx="9144000" cy="6858000"/>
          </a:xfrm>
          <a:prstGeom prst="rect"/>
        </p:spPr>
      </p:pic>
      <p:sp>
        <p:nvSpPr>
          <p:cNvPr id="1048632" name="Title 1"/>
          <p:cNvSpPr>
            <a:spLocks noGrp="1"/>
          </p:cNvSpPr>
          <p:nvPr>
            <p:ph type="title"/>
          </p:nvPr>
        </p:nvSpPr>
        <p:spPr>
          <a:xfrm>
            <a:off x="609600" y="1447800"/>
            <a:ext cx="2971800" cy="1097280"/>
          </a:xfrm>
        </p:spPr>
        <p:txBody>
          <a:bodyPr anchor="b"/>
          <a:lstStyle>
            <a:lvl1pPr algn="l">
              <a:defRPr baseline="0" b="0" cap="none" sz="1800" i="0">
                <a:solidFill>
                  <a:schemeClr val="tx2"/>
                </a:solidFill>
              </a:defRPr>
            </a:lvl1pPr>
          </a:lstStyle>
          <a:p>
            <a:r>
              <a:rPr lang="en-US" smtClean="0"/>
              <a:t>Click to edit Master title style</a:t>
            </a:r>
            <a:endParaRPr dirty="0" lang="en-US"/>
          </a:p>
        </p:txBody>
      </p:sp>
      <p:sp>
        <p:nvSpPr>
          <p:cNvPr id="104863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algn="ctr" indent="0" marL="0">
              <a:buNone/>
              <a:defRPr baseline="0" sz="2000">
                <a:solidFill>
                  <a:schemeClr val="tx1">
                    <a:lumMod val="65000"/>
                  </a:schemeClr>
                </a:solidFill>
              </a:defRPr>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dirty="0" lang="en-US" smtClean="0"/>
              <a:t>Click icon to add picture</a:t>
            </a:r>
            <a:endParaRPr dirty="0" lang="en-US"/>
          </a:p>
        </p:txBody>
      </p:sp>
      <p:sp>
        <p:nvSpPr>
          <p:cNvPr id="1048634" name="Text Placeholder 3"/>
          <p:cNvSpPr>
            <a:spLocks noGrp="1"/>
          </p:cNvSpPr>
          <p:nvPr>
            <p:ph type="body" sz="half" idx="2"/>
          </p:nvPr>
        </p:nvSpPr>
        <p:spPr>
          <a:xfrm>
            <a:off x="609600" y="2547890"/>
            <a:ext cx="2971800" cy="2405109"/>
          </a:xfrm>
        </p:spPr>
        <p:txBody>
          <a:bodyPr tIns="9144">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35" name="Date Placeholder 4"/>
          <p:cNvSpPr>
            <a:spLocks noGrp="1"/>
          </p:cNvSpPr>
          <p:nvPr>
            <p:ph type="dt" sz="half" idx="10"/>
          </p:nvPr>
        </p:nvSpPr>
        <p:spPr/>
        <p:txBody>
          <a:bodyPr/>
          <a:p>
            <a:fld id="{8AFEFAAA-A301-4384-9F35-4DA444CECD97}" type="datetimeFigureOut">
              <a:rPr lang="en-US" smtClean="0"/>
              <a:t>8/30/2024</a:t>
            </a:fld>
            <a:endParaRPr dirty="0" lang="en-US"/>
          </a:p>
        </p:txBody>
      </p:sp>
      <p:sp>
        <p:nvSpPr>
          <p:cNvPr id="1048636" name="Footer Placeholder 5"/>
          <p:cNvSpPr>
            <a:spLocks noGrp="1"/>
          </p:cNvSpPr>
          <p:nvPr>
            <p:ph type="ftr" sz="quarter" idx="11"/>
          </p:nvPr>
        </p:nvSpPr>
        <p:spPr/>
        <p:txBody>
          <a:bodyPr/>
          <a:p>
            <a:endParaRPr dirty="0" lang="en-US"/>
          </a:p>
        </p:txBody>
      </p:sp>
      <p:sp>
        <p:nvSpPr>
          <p:cNvPr id="1048637" name="Slide Number Placeholder 6"/>
          <p:cNvSpPr>
            <a:spLocks noGrp="1"/>
          </p:cNvSpPr>
          <p:nvPr>
            <p:ph type="sldNum" sz="quarter" idx="12"/>
          </p:nvPr>
        </p:nvSpPr>
        <p:spPr/>
        <p:txBody>
          <a:bodyPr/>
          <a:p>
            <a:fld id="{BC2288F8-9EB8-40F8-B99C-13851E8793A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1" name=""/>
        <p:cNvGrpSpPr/>
        <p:nvPr/>
      </p:nvGrpSpPr>
      <p:grpSpPr>
        <a:xfrm>
          <a:off x="0" y="0"/>
          <a:ext cx="0" cy="0"/>
          <a:chOff x="0" y="0"/>
          <a:chExt cx="0" cy="0"/>
        </a:xfrm>
      </p:grpSpPr>
      <p:pic>
        <p:nvPicPr>
          <p:cNvPr id="2097152" name="Picture 6" descr="horizon.png"/>
          <p:cNvPicPr>
            <a:picLocks noChangeAspect="1"/>
          </p:cNvPicPr>
          <p:nvPr/>
        </p:nvPicPr>
        <p:blipFill>
          <a:blip xmlns:r="http://schemas.openxmlformats.org/officeDocument/2006/relationships" r:embed="rId12" cstate="print"/>
          <a:stretch>
            <a:fillRect/>
          </a:stretch>
        </p:blipFill>
        <p:spPr>
          <a:xfrm>
            <a:off x="0" y="0"/>
            <a:ext cx="9144000" cy="6858000"/>
          </a:xfrm>
          <a:prstGeom prst="rect"/>
        </p:spPr>
      </p:pic>
      <p:sp>
        <p:nvSpPr>
          <p:cNvPr id="1048576" name="Title Placeholder 1"/>
          <p:cNvSpPr>
            <a:spLocks noGrp="1"/>
          </p:cNvSpPr>
          <p:nvPr>
            <p:ph type="title"/>
          </p:nvPr>
        </p:nvSpPr>
        <p:spPr>
          <a:xfrm>
            <a:off x="609600" y="274638"/>
            <a:ext cx="7924800" cy="1143000"/>
          </a:xfrm>
          <a:prstGeom prst="rect"/>
        </p:spPr>
        <p:txBody>
          <a:bodyPr anchor="b" anchorCtr="0" bIns="45720" lIns="91440" rIns="91440" rtlCol="0" tIns="45720" vert="horz">
            <a:noAutofit/>
          </a:bodyPr>
          <a:p>
            <a:r>
              <a:rPr lang="en-US" smtClean="0"/>
              <a:t>Click to edit Master title style</a:t>
            </a:r>
            <a:endParaRPr dirty="0" lang="en-US"/>
          </a:p>
        </p:txBody>
      </p:sp>
      <p:sp>
        <p:nvSpPr>
          <p:cNvPr id="1048577" name="Text Placeholder 2"/>
          <p:cNvSpPr>
            <a:spLocks noGrp="1"/>
          </p:cNvSpPr>
          <p:nvPr>
            <p:ph type="body" idx="1"/>
          </p:nvPr>
        </p:nvSpPr>
        <p:spPr>
          <a:xfrm>
            <a:off x="609600" y="1600200"/>
            <a:ext cx="79248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smtClean="0"/>
          </a:p>
        </p:txBody>
      </p:sp>
      <p:sp>
        <p:nvSpPr>
          <p:cNvPr id="1048578" name="Date Placeholder 3"/>
          <p:cNvSpPr>
            <a:spLocks noGrp="1"/>
          </p:cNvSpPr>
          <p:nvPr>
            <p:ph type="dt" sz="half" idx="2"/>
          </p:nvPr>
        </p:nvSpPr>
        <p:spPr>
          <a:xfrm>
            <a:off x="5715000" y="6356350"/>
            <a:ext cx="1524000" cy="365125"/>
          </a:xfrm>
          <a:prstGeom prst="rect"/>
        </p:spPr>
        <p:txBody>
          <a:bodyPr anchor="ctr" bIns="45720" lIns="91440" rIns="91440" rtlCol="0" tIns="45720" vert="horz"/>
          <a:lstStyle>
            <a:lvl1pPr algn="r">
              <a:defRPr baseline="0" sz="1000" spc="60" strike="noStrike">
                <a:solidFill>
                  <a:schemeClr val="tx1"/>
                </a:solidFill>
              </a:defRPr>
            </a:lvl1pPr>
          </a:lstStyle>
          <a:p>
            <a:fld id="{8AFEFAAA-A301-4384-9F35-4DA444CECD97}" type="datetimeFigureOut">
              <a:rPr lang="en-US" smtClean="0"/>
              <a:t>8/30/2024</a:t>
            </a:fld>
            <a:endParaRPr dirty="0" lang="en-US"/>
          </a:p>
        </p:txBody>
      </p:sp>
      <p:sp>
        <p:nvSpPr>
          <p:cNvPr id="1048579" name="Footer Placeholder 4"/>
          <p:cNvSpPr>
            <a:spLocks noGrp="1"/>
          </p:cNvSpPr>
          <p:nvPr>
            <p:ph type="ftr" sz="quarter" idx="3"/>
          </p:nvPr>
        </p:nvSpPr>
        <p:spPr>
          <a:xfrm>
            <a:off x="609600" y="6356350"/>
            <a:ext cx="2895600" cy="365125"/>
          </a:xfrm>
          <a:prstGeom prst="rect"/>
        </p:spPr>
        <p:txBody>
          <a:bodyPr anchor="ctr" bIns="45720" lIns="91440" rIns="91440" rtlCol="0" tIns="45720" vert="horz"/>
          <a:lstStyle>
            <a:lvl1pPr algn="l">
              <a:defRPr baseline="0" cap="all" sz="1000" spc="60">
                <a:solidFill>
                  <a:schemeClr val="tx1"/>
                </a:solidFill>
              </a:defRPr>
            </a:lvl1pPr>
          </a:lstStyle>
          <a:p>
            <a:endParaRPr dirty="0" lang="en-US"/>
          </a:p>
        </p:txBody>
      </p:sp>
      <p:sp>
        <p:nvSpPr>
          <p:cNvPr id="1048580" name="Slide Number Placeholder 5"/>
          <p:cNvSpPr>
            <a:spLocks noGrp="1"/>
          </p:cNvSpPr>
          <p:nvPr>
            <p:ph type="sldNum" sz="quarter" idx="4"/>
          </p:nvPr>
        </p:nvSpPr>
        <p:spPr>
          <a:xfrm>
            <a:off x="7543800" y="6356350"/>
            <a:ext cx="990600" cy="365125"/>
          </a:xfrm>
          <a:prstGeom prst="rect"/>
        </p:spPr>
        <p:txBody>
          <a:bodyPr anchor="ctr" bIns="45720" lIns="91440" rIns="91440" rtlCol="0" tIns="45720" vert="horz"/>
          <a:lstStyle>
            <a:lvl1pPr algn="r">
              <a:defRPr baseline="0" sz="1100">
                <a:solidFill>
                  <a:schemeClr val="tx1"/>
                </a:solidFill>
              </a:defRPr>
            </a:lvl1pPr>
          </a:lstStyle>
          <a:p>
            <a:fld id="{BC2288F8-9EB8-40F8-B99C-13851E8793A5}" type="slidenum">
              <a:rPr lang="en-US" smtClean="0"/>
              <a:t>‹#›</a:t>
            </a:fld>
            <a:endParaRPr dirty="0"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spcBef>
          <a:spcPct val="0"/>
        </a:spcBef>
        <a:buNone/>
        <a:defRPr baseline="0" cap="all" sz="3000" kern="1200" spc="5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914400" eaLnBrk="1" hangingPunct="1" indent="-342900" latinLnBrk="0" marL="342900" rtl="0">
        <a:lnSpc>
          <a:spcPct val="100000"/>
        </a:lnSpc>
        <a:spcBef>
          <a:spcPct val="20000"/>
        </a:spcBef>
        <a:spcAft>
          <a:spcPts val="600"/>
        </a:spcAft>
        <a:buClr>
          <a:schemeClr val="tx2"/>
        </a:buClr>
        <a:buFont typeface="Arial" pitchFamily="34" charset="0"/>
        <a:buChar char="•"/>
        <a:defRPr baseline="0" sz="1700" kern="1200" spc="30">
          <a:solidFill>
            <a:schemeClr val="tx1"/>
          </a:solidFill>
          <a:latin typeface="+mn-lt"/>
          <a:ea typeface="+mn-ea"/>
          <a:cs typeface="+mn-cs"/>
        </a:defRPr>
      </a:lvl1pPr>
      <a:lvl2pPr algn="l" defTabSz="914400" eaLnBrk="1" hangingPunct="1" indent="-285750" latinLnBrk="0" marL="742950" rtl="0">
        <a:lnSpc>
          <a:spcPct val="100000"/>
        </a:lnSpc>
        <a:spcBef>
          <a:spcPct val="20000"/>
        </a:spcBef>
        <a:spcAft>
          <a:spcPts val="600"/>
        </a:spcAft>
        <a:buClr>
          <a:schemeClr val="tx2"/>
        </a:buClr>
        <a:buFont typeface="Arial" pitchFamily="34" charset="0"/>
        <a:buChar char="•"/>
        <a:defRPr baseline="0" sz="1700" kern="1200" spc="30">
          <a:solidFill>
            <a:schemeClr val="tx1"/>
          </a:solidFill>
          <a:latin typeface="+mn-lt"/>
          <a:ea typeface="+mn-ea"/>
          <a:cs typeface="+mn-cs"/>
        </a:defRPr>
      </a:lvl2pPr>
      <a:lvl3pPr algn="l" defTabSz="914400" eaLnBrk="1" hangingPunct="1" indent="-228600" latinLnBrk="0" marL="1143000" rtl="0">
        <a:lnSpc>
          <a:spcPct val="100000"/>
        </a:lnSpc>
        <a:spcBef>
          <a:spcPct val="20000"/>
        </a:spcBef>
        <a:spcAft>
          <a:spcPts val="600"/>
        </a:spcAft>
        <a:buClr>
          <a:schemeClr val="tx2"/>
        </a:buClr>
        <a:buFont typeface="Arial" pitchFamily="34" charset="0"/>
        <a:buChar char="•"/>
        <a:defRPr baseline="0" sz="1700" kern="1200" spc="30">
          <a:solidFill>
            <a:schemeClr val="tx1"/>
          </a:solidFill>
          <a:latin typeface="+mn-lt"/>
          <a:ea typeface="+mn-ea"/>
          <a:cs typeface="+mn-cs"/>
        </a:defRPr>
      </a:lvl3pPr>
      <a:lvl4pPr algn="l" defTabSz="914400" eaLnBrk="1" hangingPunct="1" indent="-228600" latinLnBrk="0" marL="1600200" rtl="0">
        <a:lnSpc>
          <a:spcPct val="100000"/>
        </a:lnSpc>
        <a:spcBef>
          <a:spcPct val="20000"/>
        </a:spcBef>
        <a:spcAft>
          <a:spcPts val="600"/>
        </a:spcAft>
        <a:buClr>
          <a:schemeClr val="tx2"/>
        </a:buClr>
        <a:buFont typeface="Arial" pitchFamily="34" charset="0"/>
        <a:buChar char="•"/>
        <a:defRPr baseline="0" sz="1700" kern="1200" spc="30">
          <a:solidFill>
            <a:schemeClr val="tx1"/>
          </a:solidFill>
          <a:latin typeface="+mn-lt"/>
          <a:ea typeface="+mn-ea"/>
          <a:cs typeface="+mn-cs"/>
        </a:defRPr>
      </a:lvl4pPr>
      <a:lvl5pPr algn="l" defTabSz="914400" eaLnBrk="1" hangingPunct="1" indent="-228600" latinLnBrk="0" marL="2057400" rtl="0">
        <a:lnSpc>
          <a:spcPct val="100000"/>
        </a:lnSpc>
        <a:spcBef>
          <a:spcPct val="20000"/>
        </a:spcBef>
        <a:spcAft>
          <a:spcPts val="600"/>
        </a:spcAft>
        <a:buClr>
          <a:schemeClr val="tx2"/>
        </a:buClr>
        <a:buFont typeface="Arial" pitchFamily="34" charset="0"/>
        <a:buChar char="•"/>
        <a:defRPr baseline="0" sz="1700" kern="1200" spc="30">
          <a:solidFill>
            <a:schemeClr val="tx1"/>
          </a:solidFill>
          <a:latin typeface="+mn-lt"/>
          <a:ea typeface="+mn-ea"/>
          <a:cs typeface="+mn-cs"/>
        </a:defRPr>
      </a:lvl5pPr>
      <a:lvl6pPr algn="l" defTabSz="914400" eaLnBrk="1" hangingPunct="1" indent="-228600" latinLnBrk="0" marL="2514600" rtl="0">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algn="l" defTabSz="914400" eaLnBrk="1" hangingPunct="1" indent="-228600" latinLnBrk="0" marL="2971800" rtl="0">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algn="l" defTabSz="914400" eaLnBrk="1" hangingPunct="1" indent="-228600" latinLnBrk="0" marL="3429000" rtl="0">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algn="l" defTabSz="914400" eaLnBrk="1" hangingPunct="1" indent="-228600" latinLnBrk="0" marL="3886200" rtl="0">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Subtitle 2"/>
          <p:cNvSpPr>
            <a:spLocks noGrp="1"/>
          </p:cNvSpPr>
          <p:nvPr>
            <p:ph type="subTitle" idx="1"/>
          </p:nvPr>
        </p:nvSpPr>
        <p:spPr>
          <a:xfrm>
            <a:off x="1371600" y="3886200"/>
            <a:ext cx="6400800" cy="2362200"/>
          </a:xfrm>
        </p:spPr>
        <p:txBody>
          <a:bodyPr>
            <a:normAutofit lnSpcReduction="10000"/>
          </a:bodyPr>
          <a:p>
            <a:pPr algn="l"/>
            <a:r>
              <a:rPr dirty="0" sz="2400" lang="en-US" smtClean="0">
                <a:solidFill>
                  <a:schemeClr val="accent2">
                    <a:lumMod val="75000"/>
                  </a:schemeClr>
                </a:solidFill>
                <a:latin typeface="Arno Pro" pitchFamily="18" charset="0"/>
              </a:rPr>
              <a:t>NAME                   : </a:t>
            </a:r>
            <a:r>
              <a:rPr dirty="0" sz="2400" lang="en-US" smtClean="0">
                <a:solidFill>
                  <a:schemeClr val="accent2">
                    <a:lumMod val="75000"/>
                  </a:schemeClr>
                </a:solidFill>
                <a:latin typeface="Arno Pro" pitchFamily="18" charset="0"/>
              </a:rPr>
              <a:t>B</a:t>
            </a:r>
            <a:r>
              <a:rPr dirty="0" sz="2400" lang="en-US" smtClean="0">
                <a:solidFill>
                  <a:schemeClr val="accent2">
                    <a:lumMod val="75000"/>
                  </a:schemeClr>
                </a:solidFill>
                <a:latin typeface="Arno Pro" pitchFamily="18" charset="0"/>
              </a:rPr>
              <a:t>.</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D</a:t>
            </a:r>
            <a:r>
              <a:rPr dirty="0" sz="2400" lang="en-US" smtClean="0">
                <a:solidFill>
                  <a:schemeClr val="accent2">
                    <a:lumMod val="75000"/>
                  </a:schemeClr>
                </a:solidFill>
                <a:latin typeface="Arno Pro" pitchFamily="18" charset="0"/>
              </a:rPr>
              <a:t>I</a:t>
            </a:r>
            <a:r>
              <a:rPr dirty="0" sz="2400" lang="en-US" smtClean="0">
                <a:solidFill>
                  <a:schemeClr val="accent2">
                    <a:lumMod val="75000"/>
                  </a:schemeClr>
                </a:solidFill>
                <a:latin typeface="Arno Pro" pitchFamily="18" charset="0"/>
              </a:rPr>
              <a:t>V</a:t>
            </a:r>
            <a:r>
              <a:rPr dirty="0" sz="2400" lang="en-US" smtClean="0">
                <a:solidFill>
                  <a:schemeClr val="accent2">
                    <a:lumMod val="75000"/>
                  </a:schemeClr>
                </a:solidFill>
                <a:latin typeface="Arno Pro" pitchFamily="18" charset="0"/>
              </a:rPr>
              <a:t>Y</a:t>
            </a:r>
            <a:r>
              <a:rPr dirty="0" sz="2400" lang="en-US" smtClean="0">
                <a:solidFill>
                  <a:schemeClr val="accent2">
                    <a:lumMod val="75000"/>
                  </a:schemeClr>
                </a:solidFill>
                <a:latin typeface="Arno Pro" pitchFamily="18" charset="0"/>
              </a:rPr>
              <a:t>A</a:t>
            </a:r>
            <a:endParaRPr altLang="en-US" lang="zh-CN"/>
          </a:p>
          <a:p>
            <a:pPr algn="l"/>
            <a:r>
              <a:rPr dirty="0" sz="2400" lang="en-US" smtClean="0">
                <a:solidFill>
                  <a:schemeClr val="accent2">
                    <a:lumMod val="75000"/>
                  </a:schemeClr>
                </a:solidFill>
                <a:latin typeface="Arno Pro" pitchFamily="18" charset="0"/>
              </a:rPr>
              <a:t>REGISTER </a:t>
            </a:r>
            <a:r>
              <a:rPr dirty="0" sz="2400" lang="en-US" smtClean="0">
                <a:solidFill>
                  <a:schemeClr val="accent2">
                    <a:lumMod val="75000"/>
                  </a:schemeClr>
                </a:solidFill>
                <a:latin typeface="Arno Pro" pitchFamily="18" charset="0"/>
              </a:rPr>
              <a:t>NO </a:t>
            </a:r>
            <a:r>
              <a:rPr sz="2400" lang="en-US" smtClean="0">
                <a:solidFill>
                  <a:schemeClr val="accent2">
                    <a:lumMod val="75000"/>
                  </a:schemeClr>
                </a:solidFill>
                <a:latin typeface="Arno Pro" pitchFamily="18" charset="0"/>
              </a:rPr>
              <a:t>: </a:t>
            </a:r>
            <a:r>
              <a:rPr sz="2400" lang="en-US" smtClean="0">
                <a:solidFill>
                  <a:schemeClr val="accent2">
                    <a:lumMod val="75000"/>
                  </a:schemeClr>
                </a:solidFill>
                <a:latin typeface="Arno Pro" pitchFamily="18" charset="0"/>
              </a:rPr>
              <a:t>3</a:t>
            </a:r>
            <a:r>
              <a:rPr sz="2400" lang="en-US" smtClean="0">
                <a:solidFill>
                  <a:schemeClr val="accent2">
                    <a:lumMod val="75000"/>
                  </a:schemeClr>
                </a:solidFill>
                <a:latin typeface="Arno Pro" pitchFamily="18" charset="0"/>
              </a:rPr>
              <a:t>1</a:t>
            </a:r>
            <a:r>
              <a:rPr sz="2400" lang="en-US" smtClean="0">
                <a:solidFill>
                  <a:schemeClr val="accent2">
                    <a:lumMod val="75000"/>
                  </a:schemeClr>
                </a:solidFill>
                <a:latin typeface="Arno Pro" pitchFamily="18" charset="0"/>
              </a:rPr>
              <a:t>2</a:t>
            </a:r>
            <a:r>
              <a:rPr sz="2400" lang="en-US" smtClean="0">
                <a:solidFill>
                  <a:schemeClr val="accent2">
                    <a:lumMod val="75000"/>
                  </a:schemeClr>
                </a:solidFill>
                <a:latin typeface="Arno Pro" pitchFamily="18" charset="0"/>
              </a:rPr>
              <a:t>2</a:t>
            </a:r>
            <a:r>
              <a:rPr sz="2400" lang="en-US" smtClean="0">
                <a:solidFill>
                  <a:schemeClr val="accent2">
                    <a:lumMod val="75000"/>
                  </a:schemeClr>
                </a:solidFill>
                <a:latin typeface="Arno Pro" pitchFamily="18" charset="0"/>
              </a:rPr>
              <a:t>1</a:t>
            </a:r>
            <a:r>
              <a:rPr sz="2400" lang="en-US" smtClean="0">
                <a:solidFill>
                  <a:schemeClr val="accent2">
                    <a:lumMod val="75000"/>
                  </a:schemeClr>
                </a:solidFill>
                <a:latin typeface="Arno Pro" pitchFamily="18" charset="0"/>
              </a:rPr>
              <a:t>8</a:t>
            </a:r>
            <a:r>
              <a:rPr sz="2400" lang="en-US" smtClean="0">
                <a:solidFill>
                  <a:schemeClr val="accent2">
                    <a:lumMod val="75000"/>
                  </a:schemeClr>
                </a:solidFill>
                <a:latin typeface="Arno Pro" pitchFamily="18" charset="0"/>
              </a:rPr>
              <a:t>5</a:t>
            </a:r>
            <a:r>
              <a:rPr sz="2400" lang="en-US" smtClean="0">
                <a:solidFill>
                  <a:schemeClr val="accent2">
                    <a:lumMod val="75000"/>
                  </a:schemeClr>
                </a:solidFill>
                <a:latin typeface="Arno Pro" pitchFamily="18" charset="0"/>
              </a:rPr>
              <a:t>9</a:t>
            </a:r>
            <a:r>
              <a:rPr sz="2400" lang="en-US" smtClean="0">
                <a:solidFill>
                  <a:schemeClr val="accent2">
                    <a:lumMod val="75000"/>
                  </a:schemeClr>
                </a:solidFill>
                <a:latin typeface="Arno Pro" pitchFamily="18" charset="0"/>
              </a:rPr>
              <a:t>6</a:t>
            </a:r>
            <a:endParaRPr dirty="0" sz="2400" lang="en-US" smtClean="0">
              <a:solidFill>
                <a:schemeClr val="accent2">
                  <a:lumMod val="75000"/>
                </a:schemeClr>
              </a:solidFill>
              <a:latin typeface="Arno Pro" pitchFamily="18" charset="0"/>
            </a:endParaRPr>
          </a:p>
          <a:p>
            <a:pPr algn="l"/>
            <a:r>
              <a:rPr dirty="0" sz="2400" lang="en-US" smtClean="0">
                <a:solidFill>
                  <a:schemeClr val="accent2">
                    <a:lumMod val="75000"/>
                  </a:schemeClr>
                </a:solidFill>
                <a:latin typeface="Arno Pro" pitchFamily="18" charset="0"/>
              </a:rPr>
              <a:t>DEPARTMENT: B.COM GENERAL</a:t>
            </a:r>
          </a:p>
          <a:p>
            <a:pPr algn="l"/>
            <a:r>
              <a:rPr dirty="0" sz="2400" lang="en-US" smtClean="0">
                <a:solidFill>
                  <a:schemeClr val="accent2">
                    <a:lumMod val="75000"/>
                  </a:schemeClr>
                </a:solidFill>
                <a:latin typeface="Arno Pro" pitchFamily="18" charset="0"/>
              </a:rPr>
              <a:t>COLLEGE           : </a:t>
            </a:r>
            <a:r>
              <a:rPr dirty="0" sz="2400" lang="en-US" smtClean="0">
                <a:solidFill>
                  <a:schemeClr val="accent2">
                    <a:lumMod val="75000"/>
                  </a:schemeClr>
                </a:solidFill>
                <a:latin typeface="Arno Pro" pitchFamily="18" charset="0"/>
              </a:rPr>
              <a:t>J</a:t>
            </a:r>
            <a:r>
              <a:rPr dirty="0" sz="2400" lang="en-US" smtClean="0">
                <a:solidFill>
                  <a:schemeClr val="accent2">
                    <a:lumMod val="75000"/>
                  </a:schemeClr>
                </a:solidFill>
                <a:latin typeface="Arno Pro" pitchFamily="18" charset="0"/>
              </a:rPr>
              <a:t>.</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N</a:t>
            </a:r>
            <a:r>
              <a:rPr dirty="0" sz="2400" lang="en-US" smtClean="0">
                <a:solidFill>
                  <a:schemeClr val="accent2">
                    <a:lumMod val="75000"/>
                  </a:schemeClr>
                </a:solidFill>
                <a:latin typeface="Arno Pro" pitchFamily="18" charset="0"/>
              </a:rPr>
              <a:t>.</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N</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A</a:t>
            </a:r>
            <a:r>
              <a:rPr dirty="0" sz="2400" lang="en-US" smtClean="0">
                <a:solidFill>
                  <a:schemeClr val="accent2">
                    <a:lumMod val="75000"/>
                  </a:schemeClr>
                </a:solidFill>
                <a:latin typeface="Arno Pro" pitchFamily="18" charset="0"/>
              </a:rPr>
              <a:t>R</a:t>
            </a:r>
            <a:r>
              <a:rPr dirty="0" sz="2400" lang="en-US" smtClean="0">
                <a:solidFill>
                  <a:schemeClr val="accent2">
                    <a:lumMod val="75000"/>
                  </a:schemeClr>
                </a:solidFill>
                <a:latin typeface="Arno Pro" pitchFamily="18" charset="0"/>
              </a:rPr>
              <a:t>T</a:t>
            </a:r>
            <a:r>
              <a:rPr dirty="0" sz="2400" lang="en-US" smtClean="0">
                <a:solidFill>
                  <a:schemeClr val="accent2">
                    <a:lumMod val="75000"/>
                  </a:schemeClr>
                </a:solidFill>
                <a:latin typeface="Arno Pro" pitchFamily="18" charset="0"/>
              </a:rPr>
              <a:t>S</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&amp;</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S</a:t>
            </a:r>
            <a:r>
              <a:rPr dirty="0" sz="2400" lang="en-US" smtClean="0">
                <a:solidFill>
                  <a:schemeClr val="accent2">
                    <a:lumMod val="75000"/>
                  </a:schemeClr>
                </a:solidFill>
                <a:latin typeface="Arno Pro" pitchFamily="18" charset="0"/>
              </a:rPr>
              <a:t>C</a:t>
            </a:r>
            <a:r>
              <a:rPr dirty="0" sz="2400" lang="en-US" smtClean="0">
                <a:solidFill>
                  <a:schemeClr val="accent2">
                    <a:lumMod val="75000"/>
                  </a:schemeClr>
                </a:solidFill>
                <a:latin typeface="Arno Pro" pitchFamily="18" charset="0"/>
              </a:rPr>
              <a:t>I</a:t>
            </a:r>
            <a:r>
              <a:rPr dirty="0" sz="2400" lang="en-US" smtClean="0">
                <a:solidFill>
                  <a:schemeClr val="accent2">
                    <a:lumMod val="75000"/>
                  </a:schemeClr>
                </a:solidFill>
                <a:latin typeface="Arno Pro" pitchFamily="18" charset="0"/>
              </a:rPr>
              <a:t>ENCE</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W</a:t>
            </a:r>
            <a:r>
              <a:rPr dirty="0" sz="2400" lang="en-US" smtClean="0">
                <a:solidFill>
                  <a:schemeClr val="accent2">
                    <a:lumMod val="75000"/>
                  </a:schemeClr>
                </a:solidFill>
                <a:latin typeface="Arno Pro" pitchFamily="18" charset="0"/>
              </a:rPr>
              <a:t>O</a:t>
            </a:r>
            <a:r>
              <a:rPr dirty="0" sz="2400" lang="en-US" smtClean="0">
                <a:solidFill>
                  <a:schemeClr val="accent2">
                    <a:lumMod val="75000"/>
                  </a:schemeClr>
                </a:solidFill>
                <a:latin typeface="Arno Pro" pitchFamily="18" charset="0"/>
              </a:rPr>
              <a:t>M</a:t>
            </a:r>
            <a:r>
              <a:rPr dirty="0" sz="2400" lang="en-US" smtClean="0">
                <a:solidFill>
                  <a:schemeClr val="accent2">
                    <a:lumMod val="75000"/>
                  </a:schemeClr>
                </a:solidFill>
                <a:latin typeface="Arno Pro" pitchFamily="18" charset="0"/>
              </a:rPr>
              <a:t>E</a:t>
            </a:r>
            <a:r>
              <a:rPr dirty="0" sz="2400" lang="en-US" smtClean="0">
                <a:solidFill>
                  <a:schemeClr val="accent2">
                    <a:lumMod val="75000"/>
                  </a:schemeClr>
                </a:solidFill>
                <a:latin typeface="Arno Pro" pitchFamily="18" charset="0"/>
              </a:rPr>
              <a:t>N</a:t>
            </a:r>
            <a:r>
              <a:rPr dirty="0" sz="2400" lang="en-US" smtClean="0">
                <a:solidFill>
                  <a:schemeClr val="accent2">
                    <a:lumMod val="75000"/>
                  </a:schemeClr>
                </a:solidFill>
                <a:latin typeface="Arno Pro" pitchFamily="18" charset="0"/>
              </a:rPr>
              <a:t>'S</a:t>
            </a:r>
            <a:r>
              <a:rPr dirty="0" sz="2400" lang="en-US" smtClean="0">
                <a:solidFill>
                  <a:schemeClr val="accent2">
                    <a:lumMod val="75000"/>
                  </a:schemeClr>
                </a:solidFill>
                <a:latin typeface="Arno Pro" pitchFamily="18" charset="0"/>
              </a:rPr>
              <a:t> </a:t>
            </a:r>
            <a:r>
              <a:rPr dirty="0" sz="2400" lang="en-US" smtClean="0">
                <a:solidFill>
                  <a:schemeClr val="accent2">
                    <a:lumMod val="75000"/>
                  </a:schemeClr>
                </a:solidFill>
                <a:latin typeface="Arno Pro" pitchFamily="18" charset="0"/>
              </a:rPr>
              <a:t>COLLEGE</a:t>
            </a:r>
            <a:endParaRPr altLang="en-US" lang="zh-CN"/>
          </a:p>
        </p:txBody>
      </p:sp>
      <p:sp>
        <p:nvSpPr>
          <p:cNvPr id="1048587" name="Title 1"/>
          <p:cNvSpPr>
            <a:spLocks noGrp="1"/>
          </p:cNvSpPr>
          <p:nvPr>
            <p:ph type="ctrTitle"/>
          </p:nvPr>
        </p:nvSpPr>
        <p:spPr>
          <a:xfrm>
            <a:off x="304800" y="2209800"/>
            <a:ext cx="7696200" cy="1485900"/>
          </a:xfrm>
        </p:spPr>
        <p:txBody>
          <a:bodyPr/>
          <a:p>
            <a:r>
              <a:rPr dirty="0" i="1" lang="en-US" smtClean="0">
                <a:solidFill>
                  <a:schemeClr val="accent4">
                    <a:lumMod val="75000"/>
                  </a:schemeClr>
                </a:solidFill>
                <a:latin typeface="Algerian" pitchFamily="82" charset="0"/>
              </a:rPr>
              <a:t>Employee data set</a:t>
            </a:r>
            <a:br>
              <a:rPr dirty="0" i="1" lang="en-US" smtClean="0">
                <a:solidFill>
                  <a:schemeClr val="accent4">
                    <a:lumMod val="75000"/>
                  </a:schemeClr>
                </a:solidFill>
                <a:latin typeface="Algerian" pitchFamily="82" charset="0"/>
              </a:rPr>
            </a:br>
            <a:r>
              <a:rPr dirty="0" i="1" lang="en-US" smtClean="0">
                <a:solidFill>
                  <a:schemeClr val="accent4">
                    <a:lumMod val="75000"/>
                  </a:schemeClr>
                </a:solidFill>
                <a:latin typeface="Algerian" pitchFamily="82" charset="0"/>
              </a:rPr>
              <a:t>using excel</a:t>
            </a:r>
            <a:endParaRPr dirty="0" i="1" lang="en-US">
              <a:solidFill>
                <a:schemeClr val="accent4">
                  <a:lumMod val="75000"/>
                </a:schemeClr>
              </a:solidFill>
              <a:latin typeface="Algerian" pitchFamily="82" charset="0"/>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1"/>
          <p:cNvSpPr>
            <a:spLocks noGrp="1"/>
          </p:cNvSpPr>
          <p:nvPr>
            <p:ph type="title"/>
          </p:nvPr>
        </p:nvSpPr>
        <p:spPr/>
        <p:txBody>
          <a:bodyPr/>
          <a:p>
            <a:r>
              <a:rPr dirty="0" lang="en-US" smtClean="0">
                <a:latin typeface="Algerian" pitchFamily="82" charset="0"/>
              </a:rPr>
              <a:t>Modeling </a:t>
            </a:r>
            <a:r>
              <a:rPr dirty="0" lang="en-US" smtClean="0">
                <a:latin typeface="Algerian" pitchFamily="82" charset="0"/>
              </a:rPr>
              <a:t>approach</a:t>
            </a:r>
            <a:endParaRPr dirty="0" lang="en-US">
              <a:latin typeface="Algerian" pitchFamily="82" charset="0"/>
            </a:endParaRPr>
          </a:p>
        </p:txBody>
      </p:sp>
      <p:sp>
        <p:nvSpPr>
          <p:cNvPr id="1048617" name="Content Placeholder 2"/>
          <p:cNvSpPr>
            <a:spLocks noGrp="1"/>
          </p:cNvSpPr>
          <p:nvPr>
            <p:ph sz="quarter" idx="13"/>
          </p:nvPr>
        </p:nvSpPr>
        <p:spPr/>
        <p:txBody>
          <a:bodyPr>
            <a:normAutofit/>
          </a:bodyPr>
          <a:p>
            <a:pPr>
              <a:buFont typeface="Wingdings" pitchFamily="2" charset="2"/>
              <a:buChar char="q"/>
            </a:pPr>
            <a:r>
              <a:rPr dirty="0" lang="en-US" smtClean="0">
                <a:latin typeface="Arno Pro Display" pitchFamily="18" charset="0"/>
              </a:rPr>
              <a:t> </a:t>
            </a:r>
            <a:r>
              <a:rPr b="1" dirty="0" lang="en-US" u="sng" smtClean="0">
                <a:latin typeface="Arno Pro Display" pitchFamily="18" charset="0"/>
              </a:rPr>
              <a:t>Data Acquisition</a:t>
            </a:r>
            <a:r>
              <a:rPr dirty="0" lang="en-US" smtClean="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dirty="0" lang="en-US">
                <a:latin typeface="Arno Pro Display" pitchFamily="18" charset="0"/>
              </a:rPr>
              <a:t> </a:t>
            </a:r>
            <a:r>
              <a:rPr b="1" dirty="0" lang="en-US" u="sng" smtClean="0">
                <a:latin typeface="Arno Pro Display" pitchFamily="18" charset="0"/>
              </a:rPr>
              <a:t>Data Preparation</a:t>
            </a:r>
            <a:r>
              <a:rPr dirty="0" lang="en-US" smtClean="0">
                <a:latin typeface="Arno Pro Display" pitchFamily="18" charset="0"/>
              </a:rPr>
              <a:t>:  imported the dataset into excel.  Cleaned the data to correct any inconsistencies or errors. </a:t>
            </a:r>
          </a:p>
          <a:p>
            <a:pPr>
              <a:buFont typeface="Wingdings" pitchFamily="2" charset="2"/>
              <a:buChar char="q"/>
            </a:pPr>
            <a:r>
              <a:rPr dirty="0" lang="en-US">
                <a:latin typeface="Arno Pro Display" pitchFamily="18" charset="0"/>
              </a:rPr>
              <a:t> </a:t>
            </a:r>
            <a:r>
              <a:rPr b="1" dirty="0" lang="en-US" u="sng" smtClean="0">
                <a:latin typeface="Arno Pro Display" pitchFamily="18" charset="0"/>
              </a:rPr>
              <a:t>Initial Exploration</a:t>
            </a:r>
            <a:r>
              <a:rPr dirty="0" lang="en-US" smtClean="0">
                <a:latin typeface="Arno Pro Display" pitchFamily="18" charset="0"/>
              </a:rPr>
              <a:t>:  review the dataset to understand its structure.  Used summary statistics to gain preliminary insights</a:t>
            </a:r>
            <a:r>
              <a:rPr dirty="0" lang="en-US" smtClean="0"/>
              <a:t>.</a:t>
            </a:r>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1"/>
          <p:cNvSpPr>
            <a:spLocks noGrp="1"/>
          </p:cNvSpPr>
          <p:nvPr>
            <p:ph type="title"/>
          </p:nvPr>
        </p:nvSpPr>
        <p:spPr/>
        <p:txBody>
          <a:bodyPr/>
          <a:p>
            <a:r>
              <a:rPr dirty="0" lang="en-US" smtClean="0">
                <a:latin typeface="Algerian" pitchFamily="82" charset="0"/>
              </a:rPr>
              <a:t>Modeling </a:t>
            </a:r>
            <a:r>
              <a:rPr dirty="0" lang="en-US" smtClean="0">
                <a:latin typeface="Algerian" pitchFamily="82" charset="0"/>
              </a:rPr>
              <a:t>approach</a:t>
            </a:r>
            <a:endParaRPr dirty="0" lang="en-US">
              <a:latin typeface="Algerian" pitchFamily="82" charset="0"/>
            </a:endParaRPr>
          </a:p>
        </p:txBody>
      </p:sp>
      <p:sp>
        <p:nvSpPr>
          <p:cNvPr id="1048619" name="Content Placeholder 2"/>
          <p:cNvSpPr>
            <a:spLocks noGrp="1"/>
          </p:cNvSpPr>
          <p:nvPr>
            <p:ph sz="quarter" idx="13"/>
          </p:nvPr>
        </p:nvSpPr>
        <p:spPr/>
        <p:txBody>
          <a:bodyPr>
            <a:normAutofit/>
          </a:bodyPr>
          <a:p>
            <a:pPr indent="0" marL="0">
              <a:buNone/>
            </a:pPr>
            <a:r>
              <a:rPr dirty="0" lang="en-US" smtClean="0">
                <a:latin typeface="Arno Pro Display" pitchFamily="18" charset="0"/>
              </a:rPr>
              <a:t>6. </a:t>
            </a:r>
            <a:r>
              <a:rPr b="1" dirty="0" lang="en-US" u="sng" smtClean="0">
                <a:latin typeface="Arno Pro Display" pitchFamily="18" charset="0"/>
              </a:rPr>
              <a:t>Pattern Identification </a:t>
            </a:r>
            <a:r>
              <a:rPr dirty="0" lang="en-US" smtClean="0">
                <a:latin typeface="Arno Pro Display" pitchFamily="18" charset="0"/>
              </a:rPr>
              <a:t>:Identified patterns and trends in the data regarding employee types and departmental distribution. Highlighted any anomalies or significant findings.</a:t>
            </a:r>
          </a:p>
          <a:p>
            <a:pPr indent="0" marL="0">
              <a:buNone/>
            </a:pPr>
            <a:r>
              <a:rPr dirty="0" lang="en-US" smtClean="0">
                <a:latin typeface="Arno Pro Display" pitchFamily="18" charset="0"/>
              </a:rPr>
              <a:t>7. </a:t>
            </a:r>
            <a:r>
              <a:rPr b="1" dirty="0" lang="en-US" u="sng" smtClean="0">
                <a:latin typeface="Arno Pro Display" pitchFamily="18" charset="0"/>
              </a:rPr>
              <a:t>Reporting</a:t>
            </a:r>
            <a:r>
              <a:rPr b="1" dirty="0" lang="en-US" smtClean="0">
                <a:latin typeface="Arno Pro Display" pitchFamily="18" charset="0"/>
              </a:rPr>
              <a:t> </a:t>
            </a:r>
            <a:r>
              <a:rPr dirty="0" lang="en-US" smtClean="0">
                <a:latin typeface="Arno Pro Display" pitchFamily="18" charset="0"/>
              </a:rPr>
              <a:t>:Summarized key insights from the analysis. Compiled visuals into a report, providing a clear presentation of findings and recommendations for workforce planning and departmental adjustments.</a:t>
            </a:r>
            <a:endParaRPr dirty="0" lang="en-US">
              <a:latin typeface="Arno Pro Display"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1"/>
          <p:cNvSpPr>
            <a:spLocks noGrp="1"/>
          </p:cNvSpPr>
          <p:nvPr>
            <p:ph type="title"/>
          </p:nvPr>
        </p:nvSpPr>
        <p:spPr/>
        <p:txBody>
          <a:bodyPr/>
          <a:p>
            <a:r>
              <a:rPr dirty="0" lang="en-US" smtClean="0"/>
              <a:t>Result &amp; discussion</a:t>
            </a:r>
            <a:endParaRPr dirty="0" lang="en-US"/>
          </a:p>
        </p:txBody>
      </p:sp>
      <p:graphicFrame>
        <p:nvGraphicFramePr>
          <p:cNvPr id="4194304" name="Content Placeholder 3"/>
          <p:cNvGraphicFramePr>
            <a:graphicFrameLocks noGrp="1"/>
          </p:cNvGraphicFramePr>
          <p:nvPr>
            <p:ph sz="quarter" idx="13"/>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1" name="Title 1"/>
          <p:cNvSpPr>
            <a:spLocks noGrp="1"/>
          </p:cNvSpPr>
          <p:nvPr>
            <p:ph type="title"/>
          </p:nvPr>
        </p:nvSpPr>
        <p:spPr/>
        <p:txBody>
          <a:bodyPr/>
          <a:p>
            <a:r>
              <a:rPr dirty="0" lang="en-US" smtClean="0"/>
              <a:t>conclusion</a:t>
            </a:r>
            <a:endParaRPr dirty="0" lang="en-US"/>
          </a:p>
        </p:txBody>
      </p:sp>
      <p:sp>
        <p:nvSpPr>
          <p:cNvPr id="1048622" name="Content Placeholder 2"/>
          <p:cNvSpPr>
            <a:spLocks noGrp="1"/>
          </p:cNvSpPr>
          <p:nvPr>
            <p:ph sz="quarter" idx="13"/>
          </p:nvPr>
        </p:nvSpPr>
        <p:spPr/>
        <p:txBody>
          <a:bodyPr/>
          <a:p>
            <a:r>
              <a:rPr dirty="0" lang="en-US" smtClean="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endParaRPr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3" name="Title 1"/>
          <p:cNvSpPr>
            <a:spLocks noGrp="1"/>
          </p:cNvSpPr>
          <p:nvPr>
            <p:ph type="title"/>
          </p:nvPr>
        </p:nvSpPr>
        <p:spPr/>
        <p:txBody>
          <a:bodyPr/>
          <a:p>
            <a:r>
              <a:rPr dirty="0" lang="en-US" smtClean="0">
                <a:latin typeface="Algerian" pitchFamily="82" charset="0"/>
              </a:rPr>
              <a:t>PROJECT TITLE</a:t>
            </a:r>
            <a:endParaRPr dirty="0" lang="en-US">
              <a:latin typeface="Algerian" pitchFamily="82" charset="0"/>
            </a:endParaRPr>
          </a:p>
        </p:txBody>
      </p:sp>
      <p:sp>
        <p:nvSpPr>
          <p:cNvPr id="1048594" name="Content Placeholder 2"/>
          <p:cNvSpPr>
            <a:spLocks noGrp="1"/>
          </p:cNvSpPr>
          <p:nvPr>
            <p:ph sz="quarter" idx="13"/>
          </p:nvPr>
        </p:nvSpPr>
        <p:spPr>
          <a:xfrm>
            <a:off x="457200" y="2209799"/>
            <a:ext cx="8229600" cy="2971801"/>
          </a:xfrm>
        </p:spPr>
        <p:txBody>
          <a:bodyPr/>
          <a:p>
            <a:pPr algn="ctr" indent="0" marL="0">
              <a:buNone/>
            </a:pPr>
            <a:r>
              <a:rPr dirty="0" lang="en-US" smtClean="0">
                <a:latin typeface="Adobe Garamond Pro" pitchFamily="18" charset="0"/>
              </a:rPr>
              <a:t>EMPLOYEE TYPE ANALYSIS USING EXCEL &amp; </a:t>
            </a:r>
          </a:p>
          <a:p>
            <a:pPr algn="ctr" indent="0" marL="0">
              <a:buNone/>
            </a:pPr>
            <a:r>
              <a:rPr dirty="0" lang="en-US" smtClean="0">
                <a:latin typeface="Adobe Garamond Pro" pitchFamily="18" charset="0"/>
              </a:rPr>
              <a:t>EMPLOYEE DEPARTMENT COUNT ANALYSIS</a:t>
            </a:r>
          </a:p>
          <a:p>
            <a:pPr algn="ctr" indent="0" marL="0">
              <a:buNone/>
            </a:pPr>
            <a:r>
              <a:rPr dirty="0" lang="en-US" smtClean="0">
                <a:latin typeface="Adobe Garamond Pro" pitchFamily="18" charset="0"/>
              </a:rPr>
              <a:t>USING EXCEL</a:t>
            </a:r>
            <a:endParaRPr dirty="0" lang="en-US">
              <a:latin typeface="Adobe Garamond Pro"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dirty="0" lang="en-US" smtClean="0">
                <a:latin typeface="Algerian" pitchFamily="82" charset="0"/>
              </a:rPr>
              <a:t>AJENDA</a:t>
            </a:r>
            <a:endParaRPr dirty="0" lang="en-US">
              <a:latin typeface="Algerian" pitchFamily="82" charset="0"/>
            </a:endParaRPr>
          </a:p>
        </p:txBody>
      </p:sp>
      <p:sp>
        <p:nvSpPr>
          <p:cNvPr id="1048596" name="Content Placeholder 2"/>
          <p:cNvSpPr>
            <a:spLocks noGrp="1"/>
          </p:cNvSpPr>
          <p:nvPr>
            <p:ph sz="quarter" idx="13"/>
          </p:nvPr>
        </p:nvSpPr>
        <p:spPr/>
        <p:txBody>
          <a:bodyPr>
            <a:normAutofit/>
          </a:bodyPr>
          <a:p>
            <a:pPr>
              <a:buFont typeface="Wingdings" pitchFamily="2" charset="2"/>
              <a:buChar char="v"/>
            </a:pPr>
            <a:r>
              <a:rPr dirty="0" lang="en-US" smtClean="0"/>
              <a:t> </a:t>
            </a:r>
            <a:r>
              <a:rPr dirty="0" sz="2400" i="1" lang="en-US" smtClean="0">
                <a:latin typeface="Arno Pro" pitchFamily="18" charset="0"/>
              </a:rPr>
              <a:t>PROBLEM STATEMENT</a:t>
            </a:r>
          </a:p>
          <a:p>
            <a:pPr>
              <a:buFont typeface="Wingdings" pitchFamily="2" charset="2"/>
              <a:buChar char="v"/>
            </a:pPr>
            <a:r>
              <a:rPr dirty="0" sz="2400" i="1" lang="en-US">
                <a:latin typeface="Arno Pro" pitchFamily="18" charset="0"/>
              </a:rPr>
              <a:t> </a:t>
            </a:r>
            <a:r>
              <a:rPr dirty="0" sz="2400" i="1" lang="en-US" smtClean="0">
                <a:latin typeface="Arno Pro" pitchFamily="18" charset="0"/>
              </a:rPr>
              <a:t>PROJECT OVERVIEW</a:t>
            </a:r>
          </a:p>
          <a:p>
            <a:pPr>
              <a:buFont typeface="Wingdings" pitchFamily="2" charset="2"/>
              <a:buChar char="v"/>
            </a:pPr>
            <a:r>
              <a:rPr dirty="0" sz="2400" i="1" lang="en-US" smtClean="0">
                <a:latin typeface="Arno Pro" pitchFamily="18" charset="0"/>
              </a:rPr>
              <a:t> END USERS</a:t>
            </a:r>
          </a:p>
          <a:p>
            <a:pPr>
              <a:buFont typeface="Wingdings" pitchFamily="2" charset="2"/>
              <a:buChar char="v"/>
            </a:pPr>
            <a:r>
              <a:rPr dirty="0" sz="2400" i="1" lang="en-US">
                <a:latin typeface="Arno Pro" pitchFamily="18" charset="0"/>
              </a:rPr>
              <a:t> </a:t>
            </a:r>
            <a:r>
              <a:rPr dirty="0" sz="2400" i="1" lang="en-US" smtClean="0">
                <a:latin typeface="Arno Pro" pitchFamily="18" charset="0"/>
              </a:rPr>
              <a:t>OUR SOLUTION &amp; PREPOSITION</a:t>
            </a:r>
          </a:p>
          <a:p>
            <a:pPr>
              <a:buFont typeface="Wingdings" pitchFamily="2" charset="2"/>
              <a:buChar char="v"/>
            </a:pPr>
            <a:r>
              <a:rPr dirty="0" sz="2400" i="1" lang="en-US">
                <a:latin typeface="Arno Pro" pitchFamily="18" charset="0"/>
              </a:rPr>
              <a:t> </a:t>
            </a:r>
            <a:r>
              <a:rPr dirty="0" sz="2400" i="1" lang="en-US" smtClean="0">
                <a:latin typeface="Arno Pro" pitchFamily="18" charset="0"/>
              </a:rPr>
              <a:t>DATASET DESCRIPTION</a:t>
            </a:r>
          </a:p>
          <a:p>
            <a:pPr>
              <a:buFont typeface="Wingdings" pitchFamily="2" charset="2"/>
              <a:buChar char="v"/>
            </a:pPr>
            <a:r>
              <a:rPr dirty="0" sz="2400" i="1" lang="en-US">
                <a:latin typeface="Arno Pro" pitchFamily="18" charset="0"/>
              </a:rPr>
              <a:t> </a:t>
            </a:r>
            <a:r>
              <a:rPr dirty="0" sz="2400" i="1" lang="en-US" smtClean="0">
                <a:latin typeface="Arno Pro" pitchFamily="18" charset="0"/>
              </a:rPr>
              <a:t>MODELLING APPROACH</a:t>
            </a:r>
          </a:p>
          <a:p>
            <a:pPr>
              <a:buFont typeface="Wingdings" pitchFamily="2" charset="2"/>
              <a:buChar char="v"/>
            </a:pPr>
            <a:r>
              <a:rPr dirty="0" sz="2400" i="1" lang="en-US">
                <a:latin typeface="Arno Pro" pitchFamily="18" charset="0"/>
              </a:rPr>
              <a:t> </a:t>
            </a:r>
            <a:r>
              <a:rPr dirty="0" sz="2400" i="1" lang="en-US" smtClean="0">
                <a:latin typeface="Arno Pro" pitchFamily="18" charset="0"/>
              </a:rPr>
              <a:t>RESULTS &amp; DISCUSSION</a:t>
            </a:r>
          </a:p>
          <a:p>
            <a:pPr>
              <a:buFont typeface="Wingdings" pitchFamily="2" charset="2"/>
              <a:buChar char="v"/>
            </a:pPr>
            <a:r>
              <a:rPr dirty="0" sz="2400" i="1" lang="en-US">
                <a:latin typeface="Arno Pro" pitchFamily="18" charset="0"/>
              </a:rPr>
              <a:t> </a:t>
            </a:r>
            <a:r>
              <a:rPr dirty="0" sz="2400" i="1" lang="en-US" smtClean="0">
                <a:latin typeface="Arno Pro" pitchFamily="18" charset="0"/>
              </a:rPr>
              <a:t>CONCLUSION</a:t>
            </a:r>
            <a:endParaRPr dirty="0" sz="2400" i="1" lang="en-US">
              <a:latin typeface="Arno Pro"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Content Placeholder 2"/>
          <p:cNvSpPr>
            <a:spLocks noGrp="1"/>
          </p:cNvSpPr>
          <p:nvPr>
            <p:ph sz="quarter" idx="13"/>
          </p:nvPr>
        </p:nvSpPr>
        <p:spPr/>
        <p:txBody>
          <a:bodyPr>
            <a:normAutofit lnSpcReduction="10000"/>
          </a:bodyPr>
          <a:p>
            <a:pPr>
              <a:lnSpc>
                <a:spcPct val="120000"/>
              </a:lnSpc>
              <a:buFont typeface="Wingdings" pitchFamily="2" charset="2"/>
              <a:buChar char="q"/>
            </a:pPr>
            <a:r>
              <a:rPr dirty="0" lang="en-US" smtClean="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endParaRPr dirty="0" lang="en-US">
              <a:latin typeface="Arno Pro Display" pitchFamily="18" charset="0"/>
            </a:endParaRPr>
          </a:p>
        </p:txBody>
      </p:sp>
      <p:sp>
        <p:nvSpPr>
          <p:cNvPr id="1048604" name="Content Placeholder 3"/>
          <p:cNvSpPr>
            <a:spLocks noGrp="1"/>
          </p:cNvSpPr>
          <p:nvPr>
            <p:ph sz="quarter" idx="14"/>
          </p:nvPr>
        </p:nvSpPr>
        <p:spPr>
          <a:xfrm>
            <a:off x="4572000" y="1600200"/>
            <a:ext cx="4038600" cy="4525963"/>
          </a:xfrm>
        </p:spPr>
        <p:txBody>
          <a:bodyPr>
            <a:noAutofit/>
          </a:bodyPr>
          <a:p>
            <a:pPr>
              <a:buFont typeface="Wingdings" pitchFamily="2" charset="2"/>
              <a:buChar char="q"/>
            </a:pPr>
            <a:r>
              <a:rPr dirty="0" sz="1800" lang="en-US" smtClean="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dirty="0" sz="2400" lang="en-US" smtClean="0">
                <a:latin typeface="Arno Pro Display" pitchFamily="18" charset="0"/>
              </a:rPr>
              <a:t>.</a:t>
            </a:r>
            <a:endParaRPr dirty="0" sz="2400" lang="en-US">
              <a:latin typeface="Arno Pro Display" pitchFamily="18" charset="0"/>
            </a:endParaRPr>
          </a:p>
        </p:txBody>
      </p:sp>
      <p:sp>
        <p:nvSpPr>
          <p:cNvPr id="1048605" name="Title 1"/>
          <p:cNvSpPr>
            <a:spLocks noGrp="1"/>
          </p:cNvSpPr>
          <p:nvPr>
            <p:ph type="title"/>
          </p:nvPr>
        </p:nvSpPr>
        <p:spPr/>
        <p:txBody>
          <a:bodyPr/>
          <a:p>
            <a:r>
              <a:rPr dirty="0" lang="en-US" smtClean="0"/>
              <a:t>PROBLEM STATEMENT</a:t>
            </a:r>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1"/>
          <p:cNvSpPr>
            <a:spLocks noGrp="1"/>
          </p:cNvSpPr>
          <p:nvPr>
            <p:ph type="title"/>
          </p:nvPr>
        </p:nvSpPr>
        <p:spPr/>
        <p:txBody>
          <a:bodyPr/>
          <a:p>
            <a:r>
              <a:rPr dirty="0" lang="en-US" smtClean="0">
                <a:latin typeface="Algerian" pitchFamily="82" charset="0"/>
              </a:rPr>
              <a:t>PROJECT OVER VIEW</a:t>
            </a:r>
            <a:endParaRPr dirty="0" lang="en-US">
              <a:latin typeface="Algerian" pitchFamily="82" charset="0"/>
            </a:endParaRPr>
          </a:p>
        </p:txBody>
      </p:sp>
      <p:sp>
        <p:nvSpPr>
          <p:cNvPr id="1048607" name="Content Placeholder 2"/>
          <p:cNvSpPr>
            <a:spLocks noGrp="1"/>
          </p:cNvSpPr>
          <p:nvPr>
            <p:ph sz="quarter" idx="13"/>
          </p:nvPr>
        </p:nvSpPr>
        <p:spPr/>
        <p:txBody>
          <a:bodyPr>
            <a:normAutofit/>
          </a:bodyPr>
          <a:p>
            <a:pPr>
              <a:buFont typeface="Wingdings" pitchFamily="2" charset="2"/>
              <a:buChar char="Ø"/>
            </a:pPr>
            <a:r>
              <a:rPr dirty="0" lang="en-US" smtClean="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dirty="0" lang="en-US">
                <a:latin typeface="Arno Pro Display" pitchFamily="18" charset="0"/>
              </a:rPr>
              <a:t> </a:t>
            </a:r>
            <a:r>
              <a:rPr dirty="0" lang="en-US" smtClean="0">
                <a:latin typeface="Arno Pro Display" pitchFamily="18" charset="0"/>
              </a:rPr>
              <a:t>IDENTIFYING THE MAXIMUM EMPLOYEES WORKING IN EACH DEPARTMENT.</a:t>
            </a:r>
          </a:p>
          <a:p>
            <a:pPr>
              <a:buFont typeface="Wingdings" pitchFamily="2" charset="2"/>
              <a:buChar char="Ø"/>
            </a:pPr>
            <a:r>
              <a:rPr dirty="0" lang="en-US">
                <a:latin typeface="Arno Pro Display" pitchFamily="18" charset="0"/>
              </a:rPr>
              <a:t> </a:t>
            </a:r>
            <a:r>
              <a:rPr dirty="0" lang="en-US" smtClean="0">
                <a:latin typeface="Arno Pro Display" pitchFamily="18" charset="0"/>
              </a:rPr>
              <a:t>HIGHLIGHTING PERMANENT, TEMPORARY AND FIXED TYPE OF EMPLOYEES.</a:t>
            </a:r>
            <a:endParaRPr dirty="0" lang="en-US">
              <a:latin typeface="Arno Pro Display"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8" name="Title 1"/>
          <p:cNvSpPr>
            <a:spLocks noGrp="1"/>
          </p:cNvSpPr>
          <p:nvPr>
            <p:ph type="title"/>
          </p:nvPr>
        </p:nvSpPr>
        <p:spPr/>
        <p:txBody>
          <a:bodyPr/>
          <a:p>
            <a:r>
              <a:rPr dirty="0" lang="en-US" smtClean="0">
                <a:latin typeface="Algerian" pitchFamily="82" charset="0"/>
              </a:rPr>
              <a:t>WHO ARE THE END USERS?</a:t>
            </a:r>
            <a:endParaRPr dirty="0" lang="en-US">
              <a:latin typeface="Algerian" pitchFamily="82" charset="0"/>
            </a:endParaRPr>
          </a:p>
        </p:txBody>
      </p:sp>
      <p:sp>
        <p:nvSpPr>
          <p:cNvPr id="1048609" name="Content Placeholder 2"/>
          <p:cNvSpPr>
            <a:spLocks noGrp="1"/>
          </p:cNvSpPr>
          <p:nvPr>
            <p:ph sz="quarter" idx="13"/>
          </p:nvPr>
        </p:nvSpPr>
        <p:spPr/>
        <p:txBody>
          <a:bodyPr>
            <a:normAutofit/>
          </a:bodyPr>
          <a:p>
            <a:pPr>
              <a:buFont typeface="Wingdings" pitchFamily="2" charset="2"/>
              <a:buChar char="Ø"/>
            </a:pPr>
            <a:r>
              <a:rPr dirty="0" lang="en-US" smtClean="0"/>
              <a:t> </a:t>
            </a:r>
            <a:r>
              <a:rPr dirty="0" lang="en-US" smtClean="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dirty="0" lang="en-US">
                <a:latin typeface="Arno Pro Display" pitchFamily="18" charset="0"/>
              </a:rPr>
              <a:t> </a:t>
            </a:r>
            <a:r>
              <a:rPr dirty="0" lang="en-US" smtClean="0">
                <a:latin typeface="Arno Pro Display" pitchFamily="18" charset="0"/>
              </a:rPr>
              <a:t>DEPARTMENT MANAGERS: THEY WILL USE THE FINDINGS INTO WORKFORCE COMPOSITION AND ITS IMPACT ON DEPARTMENTAL PERFORMANCE, HELPING THEM ALLOCATE RESOURCES MORE EFFECTIVELY.</a:t>
            </a:r>
          </a:p>
          <a:p>
            <a:pPr>
              <a:buFont typeface="Wingdings" pitchFamily="2" charset="2"/>
              <a:buChar char="Ø"/>
            </a:pPr>
            <a:r>
              <a:rPr dirty="0" lang="en-US" smtClean="0">
                <a:latin typeface="Arno Pro Display" pitchFamily="18" charset="0"/>
              </a:rPr>
              <a:t>SENIOR MANAGEMENT/ EXECUTIVES: THEY WILL USE THE FINDINGS TO ALIGN WORKFORCE STRATEGIES WITH OVERALL BUSINESS GOALS AND IMPROVE OPERATIONAL EFFICIENCY.</a:t>
            </a: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p:txBody>
          <a:bodyPr/>
          <a:p>
            <a:r>
              <a:rPr dirty="0" lang="en-US" smtClean="0">
                <a:latin typeface="Algerian" pitchFamily="82" charset="0"/>
              </a:rPr>
              <a:t>WHO ARE THE END USERS?</a:t>
            </a:r>
            <a:endParaRPr dirty="0" lang="en-US">
              <a:latin typeface="Algerian" pitchFamily="82" charset="0"/>
            </a:endParaRPr>
          </a:p>
        </p:txBody>
      </p:sp>
      <p:sp>
        <p:nvSpPr>
          <p:cNvPr id="1048611" name="Content Placeholder 2"/>
          <p:cNvSpPr>
            <a:spLocks noGrp="1"/>
          </p:cNvSpPr>
          <p:nvPr>
            <p:ph sz="quarter" idx="13"/>
          </p:nvPr>
        </p:nvSpPr>
        <p:spPr/>
        <p:txBody>
          <a:bodyPr>
            <a:normAutofit/>
          </a:bodyPr>
          <a:p>
            <a:pPr>
              <a:buFont typeface="Wingdings" pitchFamily="2" charset="2"/>
              <a:buChar char="Ø"/>
            </a:pPr>
            <a:r>
              <a:rPr dirty="0" lang="en-US" smtClean="0"/>
              <a:t> </a:t>
            </a:r>
            <a:r>
              <a:rPr dirty="0" lang="en-US" smtClean="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dirty="0" lang="en-US">
                <a:latin typeface="Arno Pro Display" pitchFamily="18" charset="0"/>
              </a:rPr>
              <a:t> </a:t>
            </a:r>
            <a:r>
              <a:rPr dirty="0" lang="en-US" smtClean="0">
                <a:latin typeface="Arno Pro Display" pitchFamily="18" charset="0"/>
              </a:rPr>
              <a:t>EMPLOYEES: IMPROVED WORKFORCE MANAGEMENT CAN LEAD TO BETTER JOB SATISFACTION, AS RESOURCES ARE ALLOCATED MORE EFFECTIVELY, AND WORKLOADS ARE BALACED.</a:t>
            </a:r>
          </a:p>
          <a:p>
            <a:pPr>
              <a:buFont typeface="Wingdings" pitchFamily="2" charset="2"/>
              <a:buChar char="Ø"/>
            </a:pPr>
            <a:r>
              <a:rPr dirty="0" lang="en-US">
                <a:latin typeface="Arno Pro Display" pitchFamily="18" charset="0"/>
              </a:rPr>
              <a:t> </a:t>
            </a:r>
            <a:r>
              <a:rPr dirty="0" lang="en-US" smtClean="0">
                <a:latin typeface="Arno Pro Display" pitchFamily="18" charset="0"/>
              </a:rPr>
              <a:t>HR AND MANAGEMENT TEAMS: THEY BENEFIT FORM HAVING DATA-DRIVEN INSIGHTS THAT GUDIE STRATEGIC DECISIONS AND IMPROVE DEPARTMENTAL PERFORMANCE.</a:t>
            </a:r>
            <a:endParaRPr dirty="0" lang="en-US">
              <a:latin typeface="Arno Pro Display"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lang="en-US" smtClean="0">
                <a:latin typeface="Algerian" pitchFamily="82" charset="0"/>
              </a:rPr>
              <a:t>OUR SOLUTION &amp; VALUE PREPOSITION</a:t>
            </a:r>
            <a:endParaRPr dirty="0" lang="en-US">
              <a:latin typeface="Algerian" pitchFamily="82" charset="0"/>
            </a:endParaRPr>
          </a:p>
        </p:txBody>
      </p:sp>
      <p:sp>
        <p:nvSpPr>
          <p:cNvPr id="1048613" name="Content Placeholder 2"/>
          <p:cNvSpPr>
            <a:spLocks noGrp="1"/>
          </p:cNvSpPr>
          <p:nvPr>
            <p:ph sz="quarter" idx="13"/>
          </p:nvPr>
        </p:nvSpPr>
        <p:spPr/>
        <p:txBody>
          <a:bodyPr>
            <a:normAutofit/>
          </a:bodyPr>
          <a:p>
            <a:pPr indent="0" marL="0">
              <a:buNone/>
            </a:pPr>
            <a:r>
              <a:rPr dirty="0" lang="en-US" smtClean="0">
                <a:latin typeface="Arno Pro" pitchFamily="18" charset="0"/>
              </a:rPr>
              <a:t>IN THIS PROJECT, EXCEL WAS USED TO ANALYZE EMPLYEE TYPES(PERMANT, FIXED TERM, AND TEMPORARY) ACROSS DEPARTMENTS.</a:t>
            </a:r>
          </a:p>
          <a:p>
            <a:pPr>
              <a:buFont typeface="Wingdings" pitchFamily="2" charset="2"/>
              <a:buChar char="§"/>
            </a:pPr>
            <a:r>
              <a:rPr dirty="0" lang="en-US" smtClean="0"/>
              <a:t> </a:t>
            </a:r>
            <a:r>
              <a:rPr b="1" dirty="0" lang="en-US" u="sng" smtClean="0">
                <a:latin typeface="Arno Pro Display" pitchFamily="18" charset="0"/>
              </a:rPr>
              <a:t>Conditional Formatting</a:t>
            </a:r>
            <a:r>
              <a:rPr dirty="0" lang="en-US" smtClean="0">
                <a:latin typeface="Arno Pro Display" pitchFamily="18" charset="0"/>
              </a:rPr>
              <a:t>: applied color codes to quickly identify employee types and sport trends.</a:t>
            </a:r>
          </a:p>
          <a:p>
            <a:pPr>
              <a:buFont typeface="Wingdings" pitchFamily="2" charset="2"/>
              <a:buChar char="§"/>
            </a:pPr>
            <a:r>
              <a:rPr b="1" dirty="0" lang="en-US">
                <a:latin typeface="Arno Pro Display" pitchFamily="18" charset="0"/>
              </a:rPr>
              <a:t> </a:t>
            </a:r>
            <a:r>
              <a:rPr b="1" dirty="0" lang="en-US" u="sng" smtClean="0">
                <a:latin typeface="Arno Pro Display" pitchFamily="18" charset="0"/>
              </a:rPr>
              <a:t>Filters</a:t>
            </a:r>
            <a:r>
              <a:rPr dirty="0" lang="en-US" smtClean="0">
                <a:latin typeface="Arno Pro Display" pitchFamily="18" charset="0"/>
              </a:rPr>
              <a:t>: used to isolate specific data sets, such as viewing employees by type or department.</a:t>
            </a:r>
          </a:p>
          <a:p>
            <a:pPr>
              <a:buFont typeface="Wingdings" pitchFamily="2" charset="2"/>
              <a:buChar char="§"/>
            </a:pPr>
            <a:r>
              <a:rPr b="1" dirty="0" lang="en-US" u="sng" smtClean="0">
                <a:latin typeface="Arno Pro Display" pitchFamily="18" charset="0"/>
              </a:rPr>
              <a:t> Formulas</a:t>
            </a:r>
            <a:r>
              <a:rPr dirty="0" lang="en-US" smtClean="0">
                <a:latin typeface="Arno Pro Display" pitchFamily="18" charset="0"/>
              </a:rPr>
              <a:t>: employed formulas like </a:t>
            </a:r>
            <a:r>
              <a:rPr dirty="0" lang="en-US" smtClean="0">
                <a:latin typeface="Arno Pro Display" pitchFamily="18" charset="0"/>
              </a:rPr>
              <a:t>countif</a:t>
            </a:r>
            <a:r>
              <a:rPr dirty="0" lang="en-US" smtClean="0">
                <a:latin typeface="Arno Pro Display" pitchFamily="18" charset="0"/>
              </a:rPr>
              <a:t>, min, max, conditional formatting.</a:t>
            </a:r>
          </a:p>
          <a:p>
            <a:pPr>
              <a:buFont typeface="Wingdings" pitchFamily="2" charset="2"/>
              <a:buChar char="§"/>
            </a:pPr>
            <a:r>
              <a:rPr b="1" dirty="0" lang="en-US">
                <a:latin typeface="Arno Pro Display" pitchFamily="18" charset="0"/>
              </a:rPr>
              <a:t> </a:t>
            </a:r>
            <a:r>
              <a:rPr b="1" dirty="0" lang="en-US" u="sng" smtClean="0">
                <a:latin typeface="Arno Pro Display" pitchFamily="18" charset="0"/>
              </a:rPr>
              <a:t>Graphs And Charts</a:t>
            </a:r>
            <a:r>
              <a:rPr dirty="0" lang="en-US" smtClean="0">
                <a:latin typeface="Arno Pro Display" pitchFamily="18" charset="0"/>
              </a:rPr>
              <a:t>: created visual representations like pie charts and bar graphs to clearly display and highlight key insights.</a:t>
            </a:r>
            <a:endParaRPr dirty="0" lang="en-US">
              <a:latin typeface="Arno Pro Display"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1"/>
          <p:cNvSpPr>
            <a:spLocks noGrp="1"/>
          </p:cNvSpPr>
          <p:nvPr>
            <p:ph type="title"/>
          </p:nvPr>
        </p:nvSpPr>
        <p:spPr/>
        <p:txBody>
          <a:bodyPr/>
          <a:p>
            <a:r>
              <a:rPr dirty="0" lang="en-US" smtClean="0">
                <a:latin typeface="Algerian" pitchFamily="82" charset="0"/>
              </a:rPr>
              <a:t>Dataset description</a:t>
            </a:r>
            <a:endParaRPr dirty="0" lang="en-US">
              <a:latin typeface="Algerian" pitchFamily="82" charset="0"/>
            </a:endParaRPr>
          </a:p>
        </p:txBody>
      </p:sp>
      <p:sp>
        <p:nvSpPr>
          <p:cNvPr id="1048615" name="Content Placeholder 2"/>
          <p:cNvSpPr>
            <a:spLocks noGrp="1"/>
          </p:cNvSpPr>
          <p:nvPr>
            <p:ph sz="quarter" idx="13"/>
          </p:nvPr>
        </p:nvSpPr>
        <p:spPr/>
        <p:txBody>
          <a:bodyPr>
            <a:normAutofit/>
          </a:bodyPr>
          <a:p>
            <a:pPr indent="0" marL="0">
              <a:buNone/>
            </a:pPr>
            <a:r>
              <a:rPr dirty="0" lang="en-US" smtClean="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b="1" dirty="0" lang="en-US">
                <a:latin typeface="Arno Pro Display" pitchFamily="18" charset="0"/>
              </a:rPr>
              <a:t> </a:t>
            </a:r>
            <a:r>
              <a:rPr b="1" dirty="0" lang="en-US" u="sng" smtClean="0">
                <a:latin typeface="Arno Pro Display" pitchFamily="18" charset="0"/>
              </a:rPr>
              <a:t>User ID</a:t>
            </a:r>
            <a:r>
              <a:rPr dirty="0" lang="en-US" smtClean="0">
                <a:latin typeface="Arno Pro Display" pitchFamily="18" charset="0"/>
              </a:rPr>
              <a:t>: unique employee identifier. </a:t>
            </a:r>
          </a:p>
          <a:p>
            <a:pPr>
              <a:buFont typeface="Wingdings" pitchFamily="2" charset="2"/>
              <a:buChar char="§"/>
            </a:pPr>
            <a:r>
              <a:rPr dirty="0" lang="en-US">
                <a:latin typeface="Arno Pro Display" pitchFamily="18" charset="0"/>
              </a:rPr>
              <a:t> </a:t>
            </a:r>
            <a:r>
              <a:rPr b="1" dirty="0" lang="en-US" u="sng" smtClean="0">
                <a:latin typeface="Arno Pro Display" pitchFamily="18" charset="0"/>
              </a:rPr>
              <a:t>Name</a:t>
            </a:r>
            <a:r>
              <a:rPr dirty="0" lang="en-US" smtClean="0">
                <a:latin typeface="Arno Pro Display" pitchFamily="18" charset="0"/>
              </a:rPr>
              <a:t>: employees full name.</a:t>
            </a:r>
          </a:p>
          <a:p>
            <a:pPr>
              <a:buFont typeface="Wingdings" pitchFamily="2" charset="2"/>
              <a:buChar char="§"/>
            </a:pPr>
            <a:r>
              <a:rPr dirty="0" lang="en-US">
                <a:latin typeface="Arno Pro Display" pitchFamily="18" charset="0"/>
              </a:rPr>
              <a:t> </a:t>
            </a:r>
            <a:r>
              <a:rPr b="1" dirty="0" lang="en-US" u="sng" smtClean="0">
                <a:latin typeface="Arno Pro Display" pitchFamily="18" charset="0"/>
              </a:rPr>
              <a:t>Gender</a:t>
            </a:r>
            <a:r>
              <a:rPr dirty="0" lang="en-US" smtClean="0">
                <a:latin typeface="Arno Pro Display" pitchFamily="18" charset="0"/>
              </a:rPr>
              <a:t>: employee gender, for diversity analysis.</a:t>
            </a:r>
          </a:p>
          <a:p>
            <a:pPr>
              <a:buFont typeface="Wingdings" pitchFamily="2" charset="2"/>
              <a:buChar char="§"/>
            </a:pPr>
            <a:r>
              <a:rPr b="1" dirty="0" lang="en-US" u="sng" smtClean="0">
                <a:latin typeface="Arno Pro Display" pitchFamily="18" charset="0"/>
              </a:rPr>
              <a:t>Employee Type </a:t>
            </a:r>
            <a:r>
              <a:rPr dirty="0" lang="en-US" smtClean="0">
                <a:latin typeface="Arno Pro Display" pitchFamily="18" charset="0"/>
              </a:rPr>
              <a:t>: employment contract type (permanent, fixed-term, temporary).</a:t>
            </a:r>
          </a:p>
          <a:p>
            <a:pPr>
              <a:buFont typeface="Wingdings" pitchFamily="2" charset="2"/>
              <a:buChar char="§"/>
            </a:pPr>
            <a:r>
              <a:rPr b="1" dirty="0" lang="en-US">
                <a:latin typeface="Arno Pro Display" pitchFamily="18" charset="0"/>
              </a:rPr>
              <a:t> </a:t>
            </a:r>
            <a:r>
              <a:rPr b="1" dirty="0" lang="en-US" u="sng" smtClean="0">
                <a:latin typeface="Arno Pro Display" pitchFamily="18" charset="0"/>
              </a:rPr>
              <a:t>Employee Department</a:t>
            </a:r>
            <a:r>
              <a:rPr dirty="0" lang="en-US" smtClean="0">
                <a:latin typeface="Arno Pro Display" pitchFamily="18" charset="0"/>
              </a:rPr>
              <a:t>:  department assignment.</a:t>
            </a:r>
          </a:p>
          <a:p>
            <a:pPr indent="0" marL="0">
              <a:buNone/>
            </a:pPr>
            <a:r>
              <a:rPr dirty="0" lang="en-US" smtClean="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endParaRPr dirty="0" lang="en-US">
              <a:latin typeface="Arno Pro Display" pitchFamily="18" charset="0"/>
            </a:endParaRPr>
          </a:p>
        </p:txBody>
      </p:sp>
    </p:spTree>
  </p:cSld>
  <p:clrMapOvr>
    <a:masterClrMapping/>
  </p:clrMapOvr>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r="5400000" dist="25400" rotWithShape="0">
              <a:srgbClr val="000000">
                <a:alpha val="40000"/>
              </a:srgbClr>
            </a:outerShdw>
          </a:effectLst>
        </a:effectStyle>
        <a:effectStyle>
          <a:effectLst>
            <a:outerShdw blurRad="50800" dir="5400000" dist="42924" rotWithShape="0">
              <a:srgbClr val="000000">
                <a:alpha val="40000"/>
              </a:srgbClr>
            </a:outerShdw>
          </a:effectLst>
        </a:effectStyle>
        <a:effectStyle>
          <a:effectLst>
            <a:outerShdw blurRad="50800" dir="5400000" dist="25400" rotWithShape="0">
              <a:srgbClr val="000000">
                <a:alpha val="40000"/>
              </a:srgbClr>
            </a:outerShdw>
          </a:effectLst>
          <a:scene3d>
            <a:camera prst="orthographicFront">
              <a:rot lat="0" lon="0" rev="0"/>
            </a:camera>
            <a:lightRig dir="t" rig="fla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set using excel</dc:title>
  <dc:creator>MAHIN</dc:creator>
  <cp:lastModifiedBy>cass</cp:lastModifiedBy>
  <dcterms:created xsi:type="dcterms:W3CDTF">2024-08-30T01:36:09Z</dcterms:created>
  <dcterms:modified xsi:type="dcterms:W3CDTF">2024-09-07T13:54:10Z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1b1274330366453c9353e63a2fadc1d4</vt:lpwstr>
  </property>
</Properties>
</file>