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Salary vs. Experience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Salary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6734031936127745"/>
                  <c:y val="0.12731627296587927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16</c:v>
                </c:pt>
                <c:pt idx="38">
                  <c:v>17</c:v>
                </c:pt>
                <c:pt idx="39">
                  <c:v>18</c:v>
                </c:pt>
                <c:pt idx="40">
                  <c:v>19</c:v>
                </c:pt>
                <c:pt idx="41">
                  <c:v>20</c:v>
                </c:pt>
              </c:numCache>
            </c:numRef>
          </c:xVal>
          <c:yVal>
            <c:numRef>
              <c:f>Sheet1!$B$2:$B$43</c:f>
              <c:numCache>
                <c:formatCode>General</c:formatCode>
                <c:ptCount val="42"/>
                <c:pt idx="0">
                  <c:v>33</c:v>
                </c:pt>
                <c:pt idx="1">
                  <c:v>29</c:v>
                </c:pt>
                <c:pt idx="2">
                  <c:v>43</c:v>
                </c:pt>
                <c:pt idx="3">
                  <c:v>38</c:v>
                </c:pt>
                <c:pt idx="4">
                  <c:v>44</c:v>
                </c:pt>
                <c:pt idx="5">
                  <c:v>43</c:v>
                </c:pt>
                <c:pt idx="6">
                  <c:v>61</c:v>
                </c:pt>
                <c:pt idx="7">
                  <c:v>65</c:v>
                </c:pt>
                <c:pt idx="8">
                  <c:v>62</c:v>
                </c:pt>
                <c:pt idx="9">
                  <c:v>71</c:v>
                </c:pt>
                <c:pt idx="10">
                  <c:v>57</c:v>
                </c:pt>
                <c:pt idx="11">
                  <c:v>60</c:v>
                </c:pt>
                <c:pt idx="12">
                  <c:v>77</c:v>
                </c:pt>
                <c:pt idx="13">
                  <c:v>75</c:v>
                </c:pt>
                <c:pt idx="14">
                  <c:v>86</c:v>
                </c:pt>
                <c:pt idx="15">
                  <c:v>88</c:v>
                </c:pt>
                <c:pt idx="16">
                  <c:v>31</c:v>
                </c:pt>
                <c:pt idx="17">
                  <c:v>47</c:v>
                </c:pt>
                <c:pt idx="18">
                  <c:v>40</c:v>
                </c:pt>
                <c:pt idx="19">
                  <c:v>51</c:v>
                </c:pt>
                <c:pt idx="20">
                  <c:v>43</c:v>
                </c:pt>
                <c:pt idx="21">
                  <c:v>58</c:v>
                </c:pt>
                <c:pt idx="22">
                  <c:v>52</c:v>
                </c:pt>
                <c:pt idx="23">
                  <c:v>56</c:v>
                </c:pt>
                <c:pt idx="24">
                  <c:v>59</c:v>
                </c:pt>
                <c:pt idx="25">
                  <c:v>57</c:v>
                </c:pt>
                <c:pt idx="26">
                  <c:v>71</c:v>
                </c:pt>
                <c:pt idx="27">
                  <c:v>64</c:v>
                </c:pt>
                <c:pt idx="28">
                  <c:v>81</c:v>
                </c:pt>
                <c:pt idx="29">
                  <c:v>74</c:v>
                </c:pt>
                <c:pt idx="30">
                  <c:v>78</c:v>
                </c:pt>
                <c:pt idx="31">
                  <c:v>78</c:v>
                </c:pt>
                <c:pt idx="32">
                  <c:v>90</c:v>
                </c:pt>
                <c:pt idx="33">
                  <c:v>91</c:v>
                </c:pt>
                <c:pt idx="34">
                  <c:v>90</c:v>
                </c:pt>
                <c:pt idx="35">
                  <c:v>89</c:v>
                </c:pt>
                <c:pt idx="36">
                  <c:v>91</c:v>
                </c:pt>
                <c:pt idx="37">
                  <c:v>84</c:v>
                </c:pt>
                <c:pt idx="38">
                  <c:v>90</c:v>
                </c:pt>
                <c:pt idx="39">
                  <c:v>80</c:v>
                </c:pt>
                <c:pt idx="40">
                  <c:v>90</c:v>
                </c:pt>
                <c:pt idx="41">
                  <c:v>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1C-4C69-9EE3-36BFCC87A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248864"/>
        <c:axId val="308844240"/>
      </c:scatterChart>
      <c:valAx>
        <c:axId val="16624886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Experience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844240"/>
        <c:crosses val="autoZero"/>
        <c:crossBetween val="midCat"/>
      </c:valAx>
      <c:valAx>
        <c:axId val="308844240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Salary (thousand 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48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Tree Volume vs. Radius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volume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026366052314603"/>
                  <c:y val="0.22709871682706328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34925" cap="rnd">
                <a:solidFill>
                  <a:schemeClr val="accent6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-6.3220272566129637E-2"/>
                  <c:y val="0.12878929717118698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ctr" rtl="0">
                    <a:defRPr lang="en-US" sz="16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'Sheet1 (2)'!$A$2:$A$46</c:f>
              <c:numCache>
                <c:formatCode>General</c:formatCode>
                <c:ptCount val="4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0.3</c:v>
                </c:pt>
                <c:pt idx="12">
                  <c:v>0.4</c:v>
                </c:pt>
                <c:pt idx="13">
                  <c:v>0.5</c:v>
                </c:pt>
                <c:pt idx="14">
                  <c:v>0.6</c:v>
                </c:pt>
                <c:pt idx="15">
                  <c:v>0.7</c:v>
                </c:pt>
                <c:pt idx="16">
                  <c:v>0.8</c:v>
                </c:pt>
                <c:pt idx="17">
                  <c:v>0.9</c:v>
                </c:pt>
                <c:pt idx="18">
                  <c:v>0.1</c:v>
                </c:pt>
                <c:pt idx="19">
                  <c:v>0.2</c:v>
                </c:pt>
                <c:pt idx="20">
                  <c:v>0.3</c:v>
                </c:pt>
                <c:pt idx="21">
                  <c:v>0.4</c:v>
                </c:pt>
                <c:pt idx="22">
                  <c:v>0.5</c:v>
                </c:pt>
                <c:pt idx="23">
                  <c:v>0.6</c:v>
                </c:pt>
                <c:pt idx="24">
                  <c:v>0.7</c:v>
                </c:pt>
                <c:pt idx="25">
                  <c:v>0.8</c:v>
                </c:pt>
                <c:pt idx="26">
                  <c:v>0.9</c:v>
                </c:pt>
                <c:pt idx="27">
                  <c:v>1</c:v>
                </c:pt>
                <c:pt idx="28">
                  <c:v>1.1000000000000001</c:v>
                </c:pt>
                <c:pt idx="29">
                  <c:v>1.2</c:v>
                </c:pt>
                <c:pt idx="30">
                  <c:v>0.4</c:v>
                </c:pt>
                <c:pt idx="31">
                  <c:v>0.5</c:v>
                </c:pt>
                <c:pt idx="32">
                  <c:v>0.6</c:v>
                </c:pt>
                <c:pt idx="33">
                  <c:v>0.7</c:v>
                </c:pt>
                <c:pt idx="34">
                  <c:v>0.8</c:v>
                </c:pt>
                <c:pt idx="35">
                  <c:v>0.9</c:v>
                </c:pt>
                <c:pt idx="36">
                  <c:v>0.1</c:v>
                </c:pt>
                <c:pt idx="37">
                  <c:v>0.2</c:v>
                </c:pt>
                <c:pt idx="38">
                  <c:v>0.3</c:v>
                </c:pt>
                <c:pt idx="39">
                  <c:v>0.4</c:v>
                </c:pt>
                <c:pt idx="40">
                  <c:v>0.5</c:v>
                </c:pt>
                <c:pt idx="41">
                  <c:v>0.6</c:v>
                </c:pt>
                <c:pt idx="42">
                  <c:v>0.7</c:v>
                </c:pt>
                <c:pt idx="43">
                  <c:v>0.8</c:v>
                </c:pt>
                <c:pt idx="44">
                  <c:v>0.9</c:v>
                </c:pt>
              </c:numCache>
            </c:numRef>
          </c:xVal>
          <c:yVal>
            <c:numRef>
              <c:f>'Sheet1 (2)'!$C$2:$C$46</c:f>
              <c:numCache>
                <c:formatCode>General</c:formatCode>
                <c:ptCount val="45"/>
                <c:pt idx="0">
                  <c:v>3.020943951023932</c:v>
                </c:pt>
                <c:pt idx="1">
                  <c:v>2.1675516081914559</c:v>
                </c:pt>
                <c:pt idx="2">
                  <c:v>10.565486677646163</c:v>
                </c:pt>
                <c:pt idx="3">
                  <c:v>11.340412865531645</c:v>
                </c:pt>
                <c:pt idx="4">
                  <c:v>10.617993877991495</c:v>
                </c:pt>
                <c:pt idx="5">
                  <c:v>6.5238934211693014</c:v>
                </c:pt>
                <c:pt idx="6">
                  <c:v>10.183775201208659</c:v>
                </c:pt>
                <c:pt idx="7">
                  <c:v>13.723302924253161</c:v>
                </c:pt>
                <c:pt idx="8">
                  <c:v>21.268140296446393</c:v>
                </c:pt>
                <c:pt idx="9">
                  <c:v>24.943951023931952</c:v>
                </c:pt>
                <c:pt idx="10">
                  <c:v>35.876398812853431</c:v>
                </c:pt>
                <c:pt idx="11">
                  <c:v>1.5654866776461627</c:v>
                </c:pt>
                <c:pt idx="12">
                  <c:v>9.3404128655316452</c:v>
                </c:pt>
                <c:pt idx="13">
                  <c:v>6.617993877991494</c:v>
                </c:pt>
                <c:pt idx="14">
                  <c:v>13.523893421169301</c:v>
                </c:pt>
                <c:pt idx="15">
                  <c:v>13.183775201208659</c:v>
                </c:pt>
                <c:pt idx="16">
                  <c:v>15.723302924253161</c:v>
                </c:pt>
                <c:pt idx="17">
                  <c:v>21.268140296446393</c:v>
                </c:pt>
                <c:pt idx="18">
                  <c:v>9.0209439510239324</c:v>
                </c:pt>
                <c:pt idx="19">
                  <c:v>6.1675516081914559</c:v>
                </c:pt>
                <c:pt idx="20">
                  <c:v>2.5654866776461627</c:v>
                </c:pt>
                <c:pt idx="21">
                  <c:v>10.340412865531645</c:v>
                </c:pt>
                <c:pt idx="22">
                  <c:v>10.617993877991495</c:v>
                </c:pt>
                <c:pt idx="23">
                  <c:v>7.5238934211693014</c:v>
                </c:pt>
                <c:pt idx="24">
                  <c:v>17.183775201208661</c:v>
                </c:pt>
                <c:pt idx="25">
                  <c:v>18.723302924253161</c:v>
                </c:pt>
                <c:pt idx="26">
                  <c:v>19.268140296446393</c:v>
                </c:pt>
                <c:pt idx="27">
                  <c:v>24.943951023931952</c:v>
                </c:pt>
                <c:pt idx="28">
                  <c:v>28.876398812853431</c:v>
                </c:pt>
                <c:pt idx="29">
                  <c:v>40.191147369354411</c:v>
                </c:pt>
                <c:pt idx="30">
                  <c:v>8.3404128655316452</c:v>
                </c:pt>
                <c:pt idx="31">
                  <c:v>8.6179938779914949</c:v>
                </c:pt>
                <c:pt idx="32">
                  <c:v>11.523893421169301</c:v>
                </c:pt>
                <c:pt idx="33">
                  <c:v>16.183775201208661</c:v>
                </c:pt>
                <c:pt idx="34">
                  <c:v>15.723302924253161</c:v>
                </c:pt>
                <c:pt idx="35">
                  <c:v>21.268140296446393</c:v>
                </c:pt>
                <c:pt idx="36">
                  <c:v>10.020943951023932</c:v>
                </c:pt>
                <c:pt idx="37">
                  <c:v>8.1675516081914559</c:v>
                </c:pt>
                <c:pt idx="38">
                  <c:v>6.5654866776461631</c:v>
                </c:pt>
                <c:pt idx="39">
                  <c:v>8.3404128655316452</c:v>
                </c:pt>
                <c:pt idx="40">
                  <c:v>4.617993877991494</c:v>
                </c:pt>
                <c:pt idx="41">
                  <c:v>11.523893421169301</c:v>
                </c:pt>
                <c:pt idx="42">
                  <c:v>16.183775201208661</c:v>
                </c:pt>
                <c:pt idx="43">
                  <c:v>11.723302924253161</c:v>
                </c:pt>
                <c:pt idx="44">
                  <c:v>25.268140296446393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AD7-4413-B256-00A6CCF60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248864"/>
        <c:axId val="308844240"/>
      </c:scatterChart>
      <c:valAx>
        <c:axId val="166248864"/>
        <c:scaling>
          <c:orientation val="minMax"/>
          <c:max val="1.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Tree Radius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844240"/>
        <c:crosses val="autoZero"/>
        <c:crossBetween val="midCat"/>
      </c:valAx>
      <c:valAx>
        <c:axId val="3088442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Tree Volume</a:t>
                </a:r>
                <a:r>
                  <a:rPr lang="en-US" sz="1100" baseline="0"/>
                  <a:t> </a:t>
                </a:r>
                <a:r>
                  <a:rPr lang="en-US" sz="1100"/>
                  <a:t> (m</a:t>
                </a:r>
                <a:r>
                  <a:rPr lang="en-US" sz="1100" baseline="30000"/>
                  <a:t>3</a:t>
                </a:r>
                <a:r>
                  <a:rPr lang="en-US" sz="110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48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B6BF1-5E6B-44EB-9009-76DB0A106FA9}" type="doc">
      <dgm:prSet loTypeId="urn:microsoft.com/office/officeart/2005/8/layout/radial1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33D3205E-D692-4649-8CC4-CD448BB1295A}">
      <dgm:prSet phldrT="[Text]" custT="1"/>
      <dgm:spPr>
        <a:solidFill>
          <a:schemeClr val="bg2"/>
        </a:solidFill>
        <a:effectLst/>
      </dgm:spPr>
      <dgm:t>
        <a:bodyPr/>
        <a:lstStyle/>
        <a:p>
          <a:pPr algn="ctr"/>
          <a:r>
            <a:rPr lang="en-AU" sz="1800" b="1" dirty="0"/>
            <a:t>w</a:t>
          </a:r>
          <a:r>
            <a:rPr lang="en-AU" sz="1800" b="1" baseline="-25000" dirty="0"/>
            <a:t>ij</a:t>
          </a:r>
        </a:p>
      </dgm:t>
    </dgm:pt>
    <dgm:pt modelId="{1FA7D468-681F-4529-956E-E3DD9B46FE21}" type="parTrans" cxnId="{F775F832-D06D-462F-811E-DEC5FA7A9A53}">
      <dgm:prSet/>
      <dgm:spPr/>
      <dgm:t>
        <a:bodyPr/>
        <a:lstStyle/>
        <a:p>
          <a:pPr algn="ctr"/>
          <a:endParaRPr lang="en-AU" sz="1000"/>
        </a:p>
      </dgm:t>
    </dgm:pt>
    <dgm:pt modelId="{B83E1CC4-C66C-4302-8BF8-FE370F55B66F}" type="sibTrans" cxnId="{F775F832-D06D-462F-811E-DEC5FA7A9A53}">
      <dgm:prSet/>
      <dgm:spPr/>
      <dgm:t>
        <a:bodyPr/>
        <a:lstStyle/>
        <a:p>
          <a:pPr algn="ctr"/>
          <a:endParaRPr lang="en-AU" sz="1000"/>
        </a:p>
      </dgm:t>
    </dgm:pt>
    <dgm:pt modelId="{927F652F-55B4-4D4C-B89D-80A4883DB789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AU" sz="1800" b="1" baseline="0" dirty="0">
              <a:solidFill>
                <a:schemeClr val="tx1"/>
              </a:solidFill>
            </a:rPr>
            <a:t>j</a:t>
          </a:r>
          <a:r>
            <a:rPr lang="en-AU" sz="1800" b="1" baseline="-25000" dirty="0">
              <a:solidFill>
                <a:schemeClr val="tx1"/>
              </a:solidFill>
            </a:rPr>
            <a:t>5</a:t>
          </a:r>
          <a:endParaRPr lang="en-AU" sz="1800" b="1" dirty="0">
            <a:solidFill>
              <a:schemeClr val="tx1"/>
            </a:solidFill>
          </a:endParaRPr>
        </a:p>
      </dgm:t>
    </dgm:pt>
    <dgm:pt modelId="{9BFD11C7-1C93-4236-B9A6-2D66EFCF9FA9}" type="parTrans" cxnId="{AC89629C-73A9-4A28-9D46-945B3D430C70}">
      <dgm:prSet custT="1"/>
      <dgm:spPr/>
      <dgm:t>
        <a:bodyPr/>
        <a:lstStyle/>
        <a:p>
          <a:pPr algn="ctr"/>
          <a:endParaRPr lang="en-AU" sz="100"/>
        </a:p>
      </dgm:t>
    </dgm:pt>
    <dgm:pt modelId="{BD32966C-9EF6-4151-A461-7AF47854B1D8}" type="sibTrans" cxnId="{AC89629C-73A9-4A28-9D46-945B3D430C70}">
      <dgm:prSet/>
      <dgm:spPr/>
      <dgm:t>
        <a:bodyPr/>
        <a:lstStyle/>
        <a:p>
          <a:pPr algn="ctr"/>
          <a:endParaRPr lang="en-AU" sz="1000"/>
        </a:p>
      </dgm:t>
    </dgm:pt>
    <dgm:pt modelId="{01BB02D5-E8E5-46CF-9A7D-8481D56C6726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AU" sz="1800" b="1" dirty="0">
              <a:solidFill>
                <a:schemeClr val="tx1"/>
              </a:solidFill>
            </a:rPr>
            <a:t>j</a:t>
          </a:r>
          <a:r>
            <a:rPr lang="en-AU" sz="1800" b="1" baseline="-25000" dirty="0">
              <a:solidFill>
                <a:schemeClr val="tx1"/>
              </a:solidFill>
            </a:rPr>
            <a:t>1</a:t>
          </a:r>
          <a:endParaRPr lang="en-AU" sz="1800" b="1" dirty="0">
            <a:solidFill>
              <a:schemeClr val="tx1"/>
            </a:solidFill>
          </a:endParaRPr>
        </a:p>
      </dgm:t>
    </dgm:pt>
    <dgm:pt modelId="{C65DC675-BC14-4573-906D-DC593766C139}" type="parTrans" cxnId="{3874042B-7B40-4654-8CD7-EE35A87D2152}">
      <dgm:prSet custT="1"/>
      <dgm:spPr/>
      <dgm:t>
        <a:bodyPr/>
        <a:lstStyle/>
        <a:p>
          <a:pPr algn="ctr"/>
          <a:endParaRPr lang="en-AU" sz="100"/>
        </a:p>
      </dgm:t>
    </dgm:pt>
    <dgm:pt modelId="{C7CA0AE4-985E-4DEC-AF6E-3E7515AE9735}" type="sibTrans" cxnId="{3874042B-7B40-4654-8CD7-EE35A87D2152}">
      <dgm:prSet/>
      <dgm:spPr/>
      <dgm:t>
        <a:bodyPr/>
        <a:lstStyle/>
        <a:p>
          <a:pPr algn="ctr"/>
          <a:endParaRPr lang="en-AU" sz="1000"/>
        </a:p>
      </dgm:t>
    </dgm:pt>
    <dgm:pt modelId="{2B5544BA-2374-4646-BD61-D8ABBA255DB2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AU" sz="1800" b="1" dirty="0">
              <a:solidFill>
                <a:schemeClr val="tx1"/>
              </a:solidFill>
            </a:rPr>
            <a:t>j</a:t>
          </a:r>
          <a:r>
            <a:rPr lang="en-AU" sz="1800" b="1" baseline="-25000" dirty="0">
              <a:solidFill>
                <a:schemeClr val="tx1"/>
              </a:solidFill>
            </a:rPr>
            <a:t>2</a:t>
          </a:r>
          <a:endParaRPr lang="en-AU" sz="1800" b="1" dirty="0">
            <a:solidFill>
              <a:schemeClr val="tx1"/>
            </a:solidFill>
          </a:endParaRPr>
        </a:p>
      </dgm:t>
    </dgm:pt>
    <dgm:pt modelId="{B4CCD618-8856-479D-AFE9-3C6230B93BA6}" type="parTrans" cxnId="{A31AB8B0-F550-47CC-9366-001C28C0D14B}">
      <dgm:prSet custT="1"/>
      <dgm:spPr/>
      <dgm:t>
        <a:bodyPr/>
        <a:lstStyle/>
        <a:p>
          <a:pPr algn="ctr"/>
          <a:endParaRPr lang="en-AU" sz="100"/>
        </a:p>
      </dgm:t>
    </dgm:pt>
    <dgm:pt modelId="{088E6D4E-BB1B-4E39-BB1B-93FF8693B9A0}" type="sibTrans" cxnId="{A31AB8B0-F550-47CC-9366-001C28C0D14B}">
      <dgm:prSet/>
      <dgm:spPr/>
      <dgm:t>
        <a:bodyPr/>
        <a:lstStyle/>
        <a:p>
          <a:pPr algn="ctr"/>
          <a:endParaRPr lang="en-AU" sz="1000"/>
        </a:p>
      </dgm:t>
    </dgm:pt>
    <dgm:pt modelId="{206573F7-5E2E-4F8B-8256-489D369BC958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AU" sz="1800" b="1" dirty="0">
              <a:solidFill>
                <a:schemeClr val="tx1"/>
              </a:solidFill>
            </a:rPr>
            <a:t>j</a:t>
          </a:r>
          <a:r>
            <a:rPr lang="en-AU" sz="1800" b="1" baseline="-25000" dirty="0">
              <a:solidFill>
                <a:schemeClr val="tx1"/>
              </a:solidFill>
            </a:rPr>
            <a:t>4</a:t>
          </a:r>
          <a:endParaRPr lang="en-AU" sz="1800" b="1" dirty="0">
            <a:solidFill>
              <a:schemeClr val="tx1"/>
            </a:solidFill>
          </a:endParaRPr>
        </a:p>
      </dgm:t>
    </dgm:pt>
    <dgm:pt modelId="{5A2FFA25-E8A0-4F53-A68B-D14132A4ED40}" type="parTrans" cxnId="{3340CF10-D9EA-4747-9B73-0B57AC3E4DAD}">
      <dgm:prSet custT="1"/>
      <dgm:spPr/>
      <dgm:t>
        <a:bodyPr/>
        <a:lstStyle/>
        <a:p>
          <a:pPr algn="ctr"/>
          <a:endParaRPr lang="en-AU" sz="100"/>
        </a:p>
      </dgm:t>
    </dgm:pt>
    <dgm:pt modelId="{7422F9BD-EEE3-41A7-A130-FD36D984D65D}" type="sibTrans" cxnId="{3340CF10-D9EA-4747-9B73-0B57AC3E4DAD}">
      <dgm:prSet/>
      <dgm:spPr/>
      <dgm:t>
        <a:bodyPr/>
        <a:lstStyle/>
        <a:p>
          <a:pPr algn="ctr"/>
          <a:endParaRPr lang="en-AU" sz="1000"/>
        </a:p>
      </dgm:t>
    </dgm:pt>
    <dgm:pt modelId="{950E4FFE-5D10-41BE-9598-47A0D236244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AU" sz="1800" b="1" dirty="0">
              <a:solidFill>
                <a:schemeClr val="tx1"/>
              </a:solidFill>
            </a:rPr>
            <a:t>j</a:t>
          </a:r>
          <a:r>
            <a:rPr lang="en-AU" sz="1800" b="1" baseline="-25000" dirty="0">
              <a:solidFill>
                <a:schemeClr val="tx1"/>
              </a:solidFill>
            </a:rPr>
            <a:t>3</a:t>
          </a:r>
          <a:endParaRPr lang="en-AU" sz="1800" b="1" dirty="0">
            <a:solidFill>
              <a:schemeClr val="tx1"/>
            </a:solidFill>
          </a:endParaRPr>
        </a:p>
      </dgm:t>
    </dgm:pt>
    <dgm:pt modelId="{DB95C232-52B4-45A1-B797-E0EA74D25917}" type="parTrans" cxnId="{7CC46678-0618-4484-80EB-443232D9568E}">
      <dgm:prSet custT="1"/>
      <dgm:spPr/>
      <dgm:t>
        <a:bodyPr/>
        <a:lstStyle/>
        <a:p>
          <a:pPr algn="ctr"/>
          <a:endParaRPr lang="en-AU" sz="100"/>
        </a:p>
      </dgm:t>
    </dgm:pt>
    <dgm:pt modelId="{FF1FB0F9-FAFA-4006-BA0D-FC1F3D1E476D}" type="sibTrans" cxnId="{7CC46678-0618-4484-80EB-443232D9568E}">
      <dgm:prSet/>
      <dgm:spPr/>
      <dgm:t>
        <a:bodyPr/>
        <a:lstStyle/>
        <a:p>
          <a:pPr algn="ctr"/>
          <a:endParaRPr lang="en-AU" sz="1000"/>
        </a:p>
      </dgm:t>
    </dgm:pt>
    <dgm:pt modelId="{A1BB62C9-7469-415F-A566-10DF70AF71B9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tx1">
            <a:lumMod val="75000"/>
            <a:lumOff val="2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AU" sz="2000" dirty="0">
              <a:solidFill>
                <a:schemeClr val="bg1">
                  <a:lumMod val="85000"/>
                </a:schemeClr>
              </a:solidFill>
            </a:rPr>
            <a:t>j</a:t>
          </a:r>
          <a:r>
            <a:rPr lang="en-AU" sz="2000" baseline="-25000" dirty="0">
              <a:solidFill>
                <a:schemeClr val="bg1">
                  <a:lumMod val="85000"/>
                </a:schemeClr>
              </a:solidFill>
            </a:rPr>
            <a:t>6</a:t>
          </a:r>
        </a:p>
      </dgm:t>
    </dgm:pt>
    <dgm:pt modelId="{795130A5-59D0-4D0F-8204-0A3C55F333DA}" type="parTrans" cxnId="{1A966603-58D6-41CD-9EBD-44CC522FF788}">
      <dgm:prSet/>
      <dgm:spPr>
        <a:ln>
          <a:noFill/>
        </a:ln>
      </dgm:spPr>
      <dgm:t>
        <a:bodyPr/>
        <a:lstStyle/>
        <a:p>
          <a:pPr algn="ctr"/>
          <a:endParaRPr lang="en-AU"/>
        </a:p>
      </dgm:t>
    </dgm:pt>
    <dgm:pt modelId="{F6258F26-77D4-4471-8CB1-995FCAB02771}" type="sibTrans" cxnId="{1A966603-58D6-41CD-9EBD-44CC522FF788}">
      <dgm:prSet/>
      <dgm:spPr/>
      <dgm:t>
        <a:bodyPr/>
        <a:lstStyle/>
        <a:p>
          <a:pPr algn="ctr"/>
          <a:endParaRPr lang="en-AU"/>
        </a:p>
      </dgm:t>
    </dgm:pt>
    <dgm:pt modelId="{CBC99570-3BCF-4D47-8356-D16707618B8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tx1">
            <a:lumMod val="75000"/>
            <a:lumOff val="2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AU" sz="2000" dirty="0">
              <a:solidFill>
                <a:schemeClr val="bg1">
                  <a:lumMod val="85000"/>
                </a:schemeClr>
              </a:solidFill>
            </a:rPr>
            <a:t>j</a:t>
          </a:r>
          <a:r>
            <a:rPr lang="en-AU" sz="2000" baseline="-25000" dirty="0">
              <a:solidFill>
                <a:schemeClr val="bg1">
                  <a:lumMod val="85000"/>
                </a:schemeClr>
              </a:solidFill>
            </a:rPr>
            <a:t>7</a:t>
          </a:r>
        </a:p>
      </dgm:t>
    </dgm:pt>
    <dgm:pt modelId="{39AFC6F3-C7EF-4825-AE32-27D41A447E3A}" type="sibTrans" cxnId="{CF0DBE46-86B0-424F-B839-CE72783117E1}">
      <dgm:prSet/>
      <dgm:spPr/>
      <dgm:t>
        <a:bodyPr/>
        <a:lstStyle/>
        <a:p>
          <a:pPr algn="ctr"/>
          <a:endParaRPr lang="en-AU"/>
        </a:p>
      </dgm:t>
    </dgm:pt>
    <dgm:pt modelId="{EB2683BC-ECF3-4C67-9275-F2E8837E45C4}" type="parTrans" cxnId="{CF0DBE46-86B0-424F-B839-CE72783117E1}">
      <dgm:prSet/>
      <dgm:spPr>
        <a:ln>
          <a:noFill/>
        </a:ln>
      </dgm:spPr>
      <dgm:t>
        <a:bodyPr/>
        <a:lstStyle/>
        <a:p>
          <a:pPr algn="ctr"/>
          <a:endParaRPr lang="en-AU"/>
        </a:p>
      </dgm:t>
    </dgm:pt>
    <dgm:pt modelId="{37E4CEBF-99AC-4C72-9AC6-B0A5FCF247ED}" type="pres">
      <dgm:prSet presAssocID="{552B6BF1-5E6B-44EB-9009-76DB0A106F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B10CEC-A13A-42E8-A5ED-ABD285478FCA}" type="pres">
      <dgm:prSet presAssocID="{33D3205E-D692-4649-8CC4-CD448BB1295A}" presName="centerShape" presStyleLbl="node0" presStyleIdx="0" presStyleCnt="1" custScaleX="59040" custScaleY="59040"/>
      <dgm:spPr/>
    </dgm:pt>
    <dgm:pt modelId="{88C01E9E-8199-442F-9D19-F17DDDBCBF58}" type="pres">
      <dgm:prSet presAssocID="{9BFD11C7-1C93-4236-B9A6-2D66EFCF9FA9}" presName="Name9" presStyleLbl="parChTrans1D2" presStyleIdx="0" presStyleCnt="7"/>
      <dgm:spPr/>
    </dgm:pt>
    <dgm:pt modelId="{2A602EE3-73BF-4614-AF6C-168EC0C2E08E}" type="pres">
      <dgm:prSet presAssocID="{9BFD11C7-1C93-4236-B9A6-2D66EFCF9FA9}" presName="connTx" presStyleLbl="parChTrans1D2" presStyleIdx="0" presStyleCnt="7"/>
      <dgm:spPr/>
    </dgm:pt>
    <dgm:pt modelId="{7444D2DC-E057-4142-A328-D1D4092158E3}" type="pres">
      <dgm:prSet presAssocID="{927F652F-55B4-4D4C-B89D-80A4883DB789}" presName="node" presStyleLbl="node1" presStyleIdx="0" presStyleCnt="7" custScaleX="22455" custScaleY="22455" custRadScaleRad="152694" custRadScaleInc="-273256">
        <dgm:presLayoutVars>
          <dgm:bulletEnabled val="1"/>
        </dgm:presLayoutVars>
      </dgm:prSet>
      <dgm:spPr/>
    </dgm:pt>
    <dgm:pt modelId="{6EA9BBD0-3D0C-4737-80E5-B7AFA620EE39}" type="pres">
      <dgm:prSet presAssocID="{C65DC675-BC14-4573-906D-DC593766C139}" presName="Name9" presStyleLbl="parChTrans1D2" presStyleIdx="1" presStyleCnt="7"/>
      <dgm:spPr/>
    </dgm:pt>
    <dgm:pt modelId="{8619C4A3-B394-46EB-AFC2-CBC473E23FDE}" type="pres">
      <dgm:prSet presAssocID="{C65DC675-BC14-4573-906D-DC593766C139}" presName="connTx" presStyleLbl="parChTrans1D2" presStyleIdx="1" presStyleCnt="7"/>
      <dgm:spPr/>
    </dgm:pt>
    <dgm:pt modelId="{6402B2B8-BE96-4524-BE36-7C42C7CD1191}" type="pres">
      <dgm:prSet presAssocID="{01BB02D5-E8E5-46CF-9A7D-8481D56C6726}" presName="node" presStyleLbl="node1" presStyleIdx="1" presStyleCnt="7" custScaleX="87733" custScaleY="87733" custRadScaleRad="52284" custRadScaleInc="-258760">
        <dgm:presLayoutVars>
          <dgm:bulletEnabled val="1"/>
        </dgm:presLayoutVars>
      </dgm:prSet>
      <dgm:spPr/>
    </dgm:pt>
    <dgm:pt modelId="{3F648894-436A-452E-8698-118399769CE0}" type="pres">
      <dgm:prSet presAssocID="{B4CCD618-8856-479D-AFE9-3C6230B93BA6}" presName="Name9" presStyleLbl="parChTrans1D2" presStyleIdx="2" presStyleCnt="7"/>
      <dgm:spPr/>
    </dgm:pt>
    <dgm:pt modelId="{C4578AA2-C939-4255-B458-8C5BCB87B379}" type="pres">
      <dgm:prSet presAssocID="{B4CCD618-8856-479D-AFE9-3C6230B93BA6}" presName="connTx" presStyleLbl="parChTrans1D2" presStyleIdx="2" presStyleCnt="7"/>
      <dgm:spPr/>
    </dgm:pt>
    <dgm:pt modelId="{0AD18457-AC73-4996-B63D-6FE141F7F21B}" type="pres">
      <dgm:prSet presAssocID="{2B5544BA-2374-4646-BD61-D8ABBA255DB2}" presName="node" presStyleLbl="node1" presStyleIdx="2" presStyleCnt="7" custScaleX="65828" custScaleY="65828" custRadScaleRad="60354" custRadScaleInc="-148905">
        <dgm:presLayoutVars>
          <dgm:bulletEnabled val="1"/>
        </dgm:presLayoutVars>
      </dgm:prSet>
      <dgm:spPr/>
    </dgm:pt>
    <dgm:pt modelId="{D4CA4683-BD1B-4BC4-B1C5-D8173E083C3F}" type="pres">
      <dgm:prSet presAssocID="{5A2FFA25-E8A0-4F53-A68B-D14132A4ED40}" presName="Name9" presStyleLbl="parChTrans1D2" presStyleIdx="3" presStyleCnt="7"/>
      <dgm:spPr/>
    </dgm:pt>
    <dgm:pt modelId="{DC420B81-D414-4E11-A935-81D16A24F03C}" type="pres">
      <dgm:prSet presAssocID="{5A2FFA25-E8A0-4F53-A68B-D14132A4ED40}" presName="connTx" presStyleLbl="parChTrans1D2" presStyleIdx="3" presStyleCnt="7"/>
      <dgm:spPr/>
    </dgm:pt>
    <dgm:pt modelId="{C5D06C00-B380-4FA9-ADA3-AE10F0995A93}" type="pres">
      <dgm:prSet presAssocID="{206573F7-5E2E-4F8B-8256-489D369BC958}" presName="node" presStyleLbl="node1" presStyleIdx="3" presStyleCnt="7" custScaleX="49564" custScaleY="49564" custRadScaleRad="111957" custRadScaleInc="-166624">
        <dgm:presLayoutVars>
          <dgm:bulletEnabled val="1"/>
        </dgm:presLayoutVars>
      </dgm:prSet>
      <dgm:spPr/>
    </dgm:pt>
    <dgm:pt modelId="{091852D9-800A-427B-8EB2-5145C337A34A}" type="pres">
      <dgm:prSet presAssocID="{DB95C232-52B4-45A1-B797-E0EA74D25917}" presName="Name9" presStyleLbl="parChTrans1D2" presStyleIdx="4" presStyleCnt="7"/>
      <dgm:spPr/>
    </dgm:pt>
    <dgm:pt modelId="{34288F25-62CC-46F2-9C9E-BE1D9DCAD9C7}" type="pres">
      <dgm:prSet presAssocID="{DB95C232-52B4-45A1-B797-E0EA74D25917}" presName="connTx" presStyleLbl="parChTrans1D2" presStyleIdx="4" presStyleCnt="7"/>
      <dgm:spPr/>
    </dgm:pt>
    <dgm:pt modelId="{8EF00058-B65F-4782-AE22-989D948CDDAA}" type="pres">
      <dgm:prSet presAssocID="{950E4FFE-5D10-41BE-9598-47A0D236244F}" presName="node" presStyleLbl="node1" presStyleIdx="4" presStyleCnt="7" custScaleX="59040" custScaleY="59040" custRadScaleRad="83474" custRadScaleInc="166431">
        <dgm:presLayoutVars>
          <dgm:bulletEnabled val="1"/>
        </dgm:presLayoutVars>
      </dgm:prSet>
      <dgm:spPr/>
    </dgm:pt>
    <dgm:pt modelId="{BE2F7DDC-7E5F-4D4F-BB73-413A6B2D8AF5}" type="pres">
      <dgm:prSet presAssocID="{795130A5-59D0-4D0F-8204-0A3C55F333DA}" presName="Name9" presStyleLbl="parChTrans1D2" presStyleIdx="5" presStyleCnt="7"/>
      <dgm:spPr/>
    </dgm:pt>
    <dgm:pt modelId="{C976284F-4859-4EEE-89C5-914C1D915684}" type="pres">
      <dgm:prSet presAssocID="{795130A5-59D0-4D0F-8204-0A3C55F333DA}" presName="connTx" presStyleLbl="parChTrans1D2" presStyleIdx="5" presStyleCnt="7"/>
      <dgm:spPr/>
    </dgm:pt>
    <dgm:pt modelId="{522B8567-ECE3-4EF8-86D4-C24BA15831A2}" type="pres">
      <dgm:prSet presAssocID="{A1BB62C9-7469-415F-A566-10DF70AF71B9}" presName="node" presStyleLbl="node1" presStyleIdx="5" presStyleCnt="7" custScaleX="19781" custScaleY="19781" custRadScaleRad="325863" custRadScaleInc="4945">
        <dgm:presLayoutVars>
          <dgm:bulletEnabled val="1"/>
        </dgm:presLayoutVars>
      </dgm:prSet>
      <dgm:spPr/>
    </dgm:pt>
    <dgm:pt modelId="{5E1CEA14-96F7-435D-970F-22A00FB8D768}" type="pres">
      <dgm:prSet presAssocID="{EB2683BC-ECF3-4C67-9275-F2E8837E45C4}" presName="Name9" presStyleLbl="parChTrans1D2" presStyleIdx="6" presStyleCnt="7"/>
      <dgm:spPr/>
    </dgm:pt>
    <dgm:pt modelId="{01883E0B-DC39-47D7-AE71-ED34429AD04B}" type="pres">
      <dgm:prSet presAssocID="{EB2683BC-ECF3-4C67-9275-F2E8837E45C4}" presName="connTx" presStyleLbl="parChTrans1D2" presStyleIdx="6" presStyleCnt="7"/>
      <dgm:spPr/>
    </dgm:pt>
    <dgm:pt modelId="{1C08F871-49AD-4751-9AFE-A69A134AC2FC}" type="pres">
      <dgm:prSet presAssocID="{CBC99570-3BCF-4D47-8356-D16707618B83}" presName="node" presStyleLbl="node1" presStyleIdx="6" presStyleCnt="7" custScaleX="20679" custScaleY="19000" custRadScaleRad="308884" custRadScaleInc="552837">
        <dgm:presLayoutVars>
          <dgm:bulletEnabled val="1"/>
        </dgm:presLayoutVars>
      </dgm:prSet>
      <dgm:spPr/>
    </dgm:pt>
  </dgm:ptLst>
  <dgm:cxnLst>
    <dgm:cxn modelId="{4A6098F5-76AE-4D2E-B39B-67A8CDB37E0E}" type="presOf" srcId="{795130A5-59D0-4D0F-8204-0A3C55F333DA}" destId="{C976284F-4859-4EEE-89C5-914C1D915684}" srcOrd="1" destOrd="0" presId="urn:microsoft.com/office/officeart/2005/8/layout/radial1"/>
    <dgm:cxn modelId="{A9D93C20-D4E8-4C0B-8126-2D71A482CCA6}" type="presOf" srcId="{5A2FFA25-E8A0-4F53-A68B-D14132A4ED40}" destId="{DC420B81-D414-4E11-A935-81D16A24F03C}" srcOrd="1" destOrd="0" presId="urn:microsoft.com/office/officeart/2005/8/layout/radial1"/>
    <dgm:cxn modelId="{7CC46678-0618-4484-80EB-443232D9568E}" srcId="{33D3205E-D692-4649-8CC4-CD448BB1295A}" destId="{950E4FFE-5D10-41BE-9598-47A0D236244F}" srcOrd="4" destOrd="0" parTransId="{DB95C232-52B4-45A1-B797-E0EA74D25917}" sibTransId="{FF1FB0F9-FAFA-4006-BA0D-FC1F3D1E476D}"/>
    <dgm:cxn modelId="{15292D40-5B87-4150-9290-ECAFA0459E11}" type="presOf" srcId="{950E4FFE-5D10-41BE-9598-47A0D236244F}" destId="{8EF00058-B65F-4782-AE22-989D948CDDAA}" srcOrd="0" destOrd="0" presId="urn:microsoft.com/office/officeart/2005/8/layout/radial1"/>
    <dgm:cxn modelId="{E5A86A30-82F1-4EA9-B735-870565E74AD9}" type="presOf" srcId="{552B6BF1-5E6B-44EB-9009-76DB0A106FA9}" destId="{37E4CEBF-99AC-4C72-9AC6-B0A5FCF247ED}" srcOrd="0" destOrd="0" presId="urn:microsoft.com/office/officeart/2005/8/layout/radial1"/>
    <dgm:cxn modelId="{22275171-F3DD-4A3E-ADC2-5CFDA7C64C00}" type="presOf" srcId="{CBC99570-3BCF-4D47-8356-D16707618B83}" destId="{1C08F871-49AD-4751-9AFE-A69A134AC2FC}" srcOrd="0" destOrd="0" presId="urn:microsoft.com/office/officeart/2005/8/layout/radial1"/>
    <dgm:cxn modelId="{E0B865E3-0370-40E1-A75A-BE86E8D1F55E}" type="presOf" srcId="{927F652F-55B4-4D4C-B89D-80A4883DB789}" destId="{7444D2DC-E057-4142-A328-D1D4092158E3}" srcOrd="0" destOrd="0" presId="urn:microsoft.com/office/officeart/2005/8/layout/radial1"/>
    <dgm:cxn modelId="{A31AB8B0-F550-47CC-9366-001C28C0D14B}" srcId="{33D3205E-D692-4649-8CC4-CD448BB1295A}" destId="{2B5544BA-2374-4646-BD61-D8ABBA255DB2}" srcOrd="2" destOrd="0" parTransId="{B4CCD618-8856-479D-AFE9-3C6230B93BA6}" sibTransId="{088E6D4E-BB1B-4E39-BB1B-93FF8693B9A0}"/>
    <dgm:cxn modelId="{95FDEBAE-0371-46A4-BB9F-DE3EA455088B}" type="presOf" srcId="{9BFD11C7-1C93-4236-B9A6-2D66EFCF9FA9}" destId="{88C01E9E-8199-442F-9D19-F17DDDBCBF58}" srcOrd="0" destOrd="0" presId="urn:microsoft.com/office/officeart/2005/8/layout/radial1"/>
    <dgm:cxn modelId="{1CF8F5AF-39BF-4153-9D48-670410FDC145}" type="presOf" srcId="{01BB02D5-E8E5-46CF-9A7D-8481D56C6726}" destId="{6402B2B8-BE96-4524-BE36-7C42C7CD1191}" srcOrd="0" destOrd="0" presId="urn:microsoft.com/office/officeart/2005/8/layout/radial1"/>
    <dgm:cxn modelId="{556E0BF5-E811-46AA-B8CA-0F4077F70F16}" type="presOf" srcId="{EB2683BC-ECF3-4C67-9275-F2E8837E45C4}" destId="{01883E0B-DC39-47D7-AE71-ED34429AD04B}" srcOrd="1" destOrd="0" presId="urn:microsoft.com/office/officeart/2005/8/layout/radial1"/>
    <dgm:cxn modelId="{B0E99D6D-570A-4F61-A633-5C138ABEF374}" type="presOf" srcId="{33D3205E-D692-4649-8CC4-CD448BB1295A}" destId="{30B10CEC-A13A-42E8-A5ED-ABD285478FCA}" srcOrd="0" destOrd="0" presId="urn:microsoft.com/office/officeart/2005/8/layout/radial1"/>
    <dgm:cxn modelId="{DB1FBA63-CC05-4B11-B188-489033CC5B9C}" type="presOf" srcId="{DB95C232-52B4-45A1-B797-E0EA74D25917}" destId="{091852D9-800A-427B-8EB2-5145C337A34A}" srcOrd="0" destOrd="0" presId="urn:microsoft.com/office/officeart/2005/8/layout/radial1"/>
    <dgm:cxn modelId="{B527D960-470F-4B0A-B5FA-3CD515C9114E}" type="presOf" srcId="{206573F7-5E2E-4F8B-8256-489D369BC958}" destId="{C5D06C00-B380-4FA9-ADA3-AE10F0995A93}" srcOrd="0" destOrd="0" presId="urn:microsoft.com/office/officeart/2005/8/layout/radial1"/>
    <dgm:cxn modelId="{4B79CE0D-63DD-4450-9CE0-AC2F1A8CBFFA}" type="presOf" srcId="{DB95C232-52B4-45A1-B797-E0EA74D25917}" destId="{34288F25-62CC-46F2-9C9E-BE1D9DCAD9C7}" srcOrd="1" destOrd="0" presId="urn:microsoft.com/office/officeart/2005/8/layout/radial1"/>
    <dgm:cxn modelId="{1A966603-58D6-41CD-9EBD-44CC522FF788}" srcId="{33D3205E-D692-4649-8CC4-CD448BB1295A}" destId="{A1BB62C9-7469-415F-A566-10DF70AF71B9}" srcOrd="5" destOrd="0" parTransId="{795130A5-59D0-4D0F-8204-0A3C55F333DA}" sibTransId="{F6258F26-77D4-4471-8CB1-995FCAB02771}"/>
    <dgm:cxn modelId="{6D4F7B6F-1CC5-4640-945D-FFE90747F66D}" type="presOf" srcId="{A1BB62C9-7469-415F-A566-10DF70AF71B9}" destId="{522B8567-ECE3-4EF8-86D4-C24BA15831A2}" srcOrd="0" destOrd="0" presId="urn:microsoft.com/office/officeart/2005/8/layout/radial1"/>
    <dgm:cxn modelId="{14540DC0-8C96-4AA2-8EC9-E473856EB91A}" type="presOf" srcId="{EB2683BC-ECF3-4C67-9275-F2E8837E45C4}" destId="{5E1CEA14-96F7-435D-970F-22A00FB8D768}" srcOrd="0" destOrd="0" presId="urn:microsoft.com/office/officeart/2005/8/layout/radial1"/>
    <dgm:cxn modelId="{285AB213-E7A3-439F-BFD7-8C2C0180644A}" type="presOf" srcId="{795130A5-59D0-4D0F-8204-0A3C55F333DA}" destId="{BE2F7DDC-7E5F-4D4F-BB73-413A6B2D8AF5}" srcOrd="0" destOrd="0" presId="urn:microsoft.com/office/officeart/2005/8/layout/radial1"/>
    <dgm:cxn modelId="{51091DF5-0360-4E4E-9231-67AE0AAF8F38}" type="presOf" srcId="{B4CCD618-8856-479D-AFE9-3C6230B93BA6}" destId="{3F648894-436A-452E-8698-118399769CE0}" srcOrd="0" destOrd="0" presId="urn:microsoft.com/office/officeart/2005/8/layout/radial1"/>
    <dgm:cxn modelId="{24E5E800-641C-4461-8FC9-6C8BEF087B32}" type="presOf" srcId="{B4CCD618-8856-479D-AFE9-3C6230B93BA6}" destId="{C4578AA2-C939-4255-B458-8C5BCB87B379}" srcOrd="1" destOrd="0" presId="urn:microsoft.com/office/officeart/2005/8/layout/radial1"/>
    <dgm:cxn modelId="{AF8D65FA-50BB-4040-B998-2387B8A3113B}" type="presOf" srcId="{9BFD11C7-1C93-4236-B9A6-2D66EFCF9FA9}" destId="{2A602EE3-73BF-4614-AF6C-168EC0C2E08E}" srcOrd="1" destOrd="0" presId="urn:microsoft.com/office/officeart/2005/8/layout/radial1"/>
    <dgm:cxn modelId="{F775F832-D06D-462F-811E-DEC5FA7A9A53}" srcId="{552B6BF1-5E6B-44EB-9009-76DB0A106FA9}" destId="{33D3205E-D692-4649-8CC4-CD448BB1295A}" srcOrd="0" destOrd="0" parTransId="{1FA7D468-681F-4529-956E-E3DD9B46FE21}" sibTransId="{B83E1CC4-C66C-4302-8BF8-FE370F55B66F}"/>
    <dgm:cxn modelId="{C1A5A6B0-7DFB-4656-8992-ACB717D41968}" type="presOf" srcId="{C65DC675-BC14-4573-906D-DC593766C139}" destId="{6EA9BBD0-3D0C-4737-80E5-B7AFA620EE39}" srcOrd="0" destOrd="0" presId="urn:microsoft.com/office/officeart/2005/8/layout/radial1"/>
    <dgm:cxn modelId="{3874042B-7B40-4654-8CD7-EE35A87D2152}" srcId="{33D3205E-D692-4649-8CC4-CD448BB1295A}" destId="{01BB02D5-E8E5-46CF-9A7D-8481D56C6726}" srcOrd="1" destOrd="0" parTransId="{C65DC675-BC14-4573-906D-DC593766C139}" sibTransId="{C7CA0AE4-985E-4DEC-AF6E-3E7515AE9735}"/>
    <dgm:cxn modelId="{CF0DBE46-86B0-424F-B839-CE72783117E1}" srcId="{33D3205E-D692-4649-8CC4-CD448BB1295A}" destId="{CBC99570-3BCF-4D47-8356-D16707618B83}" srcOrd="6" destOrd="0" parTransId="{EB2683BC-ECF3-4C67-9275-F2E8837E45C4}" sibTransId="{39AFC6F3-C7EF-4825-AE32-27D41A447E3A}"/>
    <dgm:cxn modelId="{3BDB00A3-A2F3-42E4-8510-06D8743105E6}" type="presOf" srcId="{C65DC675-BC14-4573-906D-DC593766C139}" destId="{8619C4A3-B394-46EB-AFC2-CBC473E23FDE}" srcOrd="1" destOrd="0" presId="urn:microsoft.com/office/officeart/2005/8/layout/radial1"/>
    <dgm:cxn modelId="{AC89629C-73A9-4A28-9D46-945B3D430C70}" srcId="{33D3205E-D692-4649-8CC4-CD448BB1295A}" destId="{927F652F-55B4-4D4C-B89D-80A4883DB789}" srcOrd="0" destOrd="0" parTransId="{9BFD11C7-1C93-4236-B9A6-2D66EFCF9FA9}" sibTransId="{BD32966C-9EF6-4151-A461-7AF47854B1D8}"/>
    <dgm:cxn modelId="{E03C32D9-5B8A-4E37-B83E-013B4BAF9D2F}" type="presOf" srcId="{2B5544BA-2374-4646-BD61-D8ABBA255DB2}" destId="{0AD18457-AC73-4996-B63D-6FE141F7F21B}" srcOrd="0" destOrd="0" presId="urn:microsoft.com/office/officeart/2005/8/layout/radial1"/>
    <dgm:cxn modelId="{3340CF10-D9EA-4747-9B73-0B57AC3E4DAD}" srcId="{33D3205E-D692-4649-8CC4-CD448BB1295A}" destId="{206573F7-5E2E-4F8B-8256-489D369BC958}" srcOrd="3" destOrd="0" parTransId="{5A2FFA25-E8A0-4F53-A68B-D14132A4ED40}" sibTransId="{7422F9BD-EEE3-41A7-A130-FD36D984D65D}"/>
    <dgm:cxn modelId="{4FF825FC-278A-4637-B118-394F316C9FDA}" type="presOf" srcId="{5A2FFA25-E8A0-4F53-A68B-D14132A4ED40}" destId="{D4CA4683-BD1B-4BC4-B1C5-D8173E083C3F}" srcOrd="0" destOrd="0" presId="urn:microsoft.com/office/officeart/2005/8/layout/radial1"/>
    <dgm:cxn modelId="{05E9B347-DCDA-430A-B4A8-05EB58BAB926}" type="presParOf" srcId="{37E4CEBF-99AC-4C72-9AC6-B0A5FCF247ED}" destId="{30B10CEC-A13A-42E8-A5ED-ABD285478FCA}" srcOrd="0" destOrd="0" presId="urn:microsoft.com/office/officeart/2005/8/layout/radial1"/>
    <dgm:cxn modelId="{9DAAE6FF-F399-45D0-8A41-33B689C60CC7}" type="presParOf" srcId="{37E4CEBF-99AC-4C72-9AC6-B0A5FCF247ED}" destId="{88C01E9E-8199-442F-9D19-F17DDDBCBF58}" srcOrd="1" destOrd="0" presId="urn:microsoft.com/office/officeart/2005/8/layout/radial1"/>
    <dgm:cxn modelId="{8164433B-1E1B-4103-BA1D-F65F8338D80D}" type="presParOf" srcId="{88C01E9E-8199-442F-9D19-F17DDDBCBF58}" destId="{2A602EE3-73BF-4614-AF6C-168EC0C2E08E}" srcOrd="0" destOrd="0" presId="urn:microsoft.com/office/officeart/2005/8/layout/radial1"/>
    <dgm:cxn modelId="{8F6026EE-59A9-48CF-88FA-B985DCBC6C1F}" type="presParOf" srcId="{37E4CEBF-99AC-4C72-9AC6-B0A5FCF247ED}" destId="{7444D2DC-E057-4142-A328-D1D4092158E3}" srcOrd="2" destOrd="0" presId="urn:microsoft.com/office/officeart/2005/8/layout/radial1"/>
    <dgm:cxn modelId="{2EF94370-09C0-4550-85D9-912D350ABA2A}" type="presParOf" srcId="{37E4CEBF-99AC-4C72-9AC6-B0A5FCF247ED}" destId="{6EA9BBD0-3D0C-4737-80E5-B7AFA620EE39}" srcOrd="3" destOrd="0" presId="urn:microsoft.com/office/officeart/2005/8/layout/radial1"/>
    <dgm:cxn modelId="{29133993-AC2E-4B93-B3C6-1E787DB272B2}" type="presParOf" srcId="{6EA9BBD0-3D0C-4737-80E5-B7AFA620EE39}" destId="{8619C4A3-B394-46EB-AFC2-CBC473E23FDE}" srcOrd="0" destOrd="0" presId="urn:microsoft.com/office/officeart/2005/8/layout/radial1"/>
    <dgm:cxn modelId="{2F324414-3E56-4869-9D00-6319D8F63751}" type="presParOf" srcId="{37E4CEBF-99AC-4C72-9AC6-B0A5FCF247ED}" destId="{6402B2B8-BE96-4524-BE36-7C42C7CD1191}" srcOrd="4" destOrd="0" presId="urn:microsoft.com/office/officeart/2005/8/layout/radial1"/>
    <dgm:cxn modelId="{484F9D09-6C67-42B8-8C35-ABEA34101F17}" type="presParOf" srcId="{37E4CEBF-99AC-4C72-9AC6-B0A5FCF247ED}" destId="{3F648894-436A-452E-8698-118399769CE0}" srcOrd="5" destOrd="0" presId="urn:microsoft.com/office/officeart/2005/8/layout/radial1"/>
    <dgm:cxn modelId="{139CCBED-E2E3-44DF-86FB-184D81168F9C}" type="presParOf" srcId="{3F648894-436A-452E-8698-118399769CE0}" destId="{C4578AA2-C939-4255-B458-8C5BCB87B379}" srcOrd="0" destOrd="0" presId="urn:microsoft.com/office/officeart/2005/8/layout/radial1"/>
    <dgm:cxn modelId="{BEAACFF7-E09B-4666-BBB1-ACCD798CABBB}" type="presParOf" srcId="{37E4CEBF-99AC-4C72-9AC6-B0A5FCF247ED}" destId="{0AD18457-AC73-4996-B63D-6FE141F7F21B}" srcOrd="6" destOrd="0" presId="urn:microsoft.com/office/officeart/2005/8/layout/radial1"/>
    <dgm:cxn modelId="{FE17A0A1-096E-4078-93C3-9C7581047892}" type="presParOf" srcId="{37E4CEBF-99AC-4C72-9AC6-B0A5FCF247ED}" destId="{D4CA4683-BD1B-4BC4-B1C5-D8173E083C3F}" srcOrd="7" destOrd="0" presId="urn:microsoft.com/office/officeart/2005/8/layout/radial1"/>
    <dgm:cxn modelId="{9DA2D9AA-8207-464F-8578-4E17451A07E6}" type="presParOf" srcId="{D4CA4683-BD1B-4BC4-B1C5-D8173E083C3F}" destId="{DC420B81-D414-4E11-A935-81D16A24F03C}" srcOrd="0" destOrd="0" presId="urn:microsoft.com/office/officeart/2005/8/layout/radial1"/>
    <dgm:cxn modelId="{840F179A-2D68-44FA-AC39-D5E48B168732}" type="presParOf" srcId="{37E4CEBF-99AC-4C72-9AC6-B0A5FCF247ED}" destId="{C5D06C00-B380-4FA9-ADA3-AE10F0995A93}" srcOrd="8" destOrd="0" presId="urn:microsoft.com/office/officeart/2005/8/layout/radial1"/>
    <dgm:cxn modelId="{D7A58006-32D0-4655-8BDA-E731D10689E4}" type="presParOf" srcId="{37E4CEBF-99AC-4C72-9AC6-B0A5FCF247ED}" destId="{091852D9-800A-427B-8EB2-5145C337A34A}" srcOrd="9" destOrd="0" presId="urn:microsoft.com/office/officeart/2005/8/layout/radial1"/>
    <dgm:cxn modelId="{22C2CE92-C2E9-4CC8-8004-EA6B73E8B5DB}" type="presParOf" srcId="{091852D9-800A-427B-8EB2-5145C337A34A}" destId="{34288F25-62CC-46F2-9C9E-BE1D9DCAD9C7}" srcOrd="0" destOrd="0" presId="urn:microsoft.com/office/officeart/2005/8/layout/radial1"/>
    <dgm:cxn modelId="{403CCC8F-EA68-4D7D-BF97-ECE4673D1025}" type="presParOf" srcId="{37E4CEBF-99AC-4C72-9AC6-B0A5FCF247ED}" destId="{8EF00058-B65F-4782-AE22-989D948CDDAA}" srcOrd="10" destOrd="0" presId="urn:microsoft.com/office/officeart/2005/8/layout/radial1"/>
    <dgm:cxn modelId="{2FB8035A-AC21-4F4A-9F55-81CE3CCE1EE4}" type="presParOf" srcId="{37E4CEBF-99AC-4C72-9AC6-B0A5FCF247ED}" destId="{BE2F7DDC-7E5F-4D4F-BB73-413A6B2D8AF5}" srcOrd="11" destOrd="0" presId="urn:microsoft.com/office/officeart/2005/8/layout/radial1"/>
    <dgm:cxn modelId="{9B654862-A5AE-419D-86F0-0F773E4E0CAC}" type="presParOf" srcId="{BE2F7DDC-7E5F-4D4F-BB73-413A6B2D8AF5}" destId="{C976284F-4859-4EEE-89C5-914C1D915684}" srcOrd="0" destOrd="0" presId="urn:microsoft.com/office/officeart/2005/8/layout/radial1"/>
    <dgm:cxn modelId="{460CD458-951F-4CC1-AD2E-2E9683DD3DE0}" type="presParOf" srcId="{37E4CEBF-99AC-4C72-9AC6-B0A5FCF247ED}" destId="{522B8567-ECE3-4EF8-86D4-C24BA15831A2}" srcOrd="12" destOrd="0" presId="urn:microsoft.com/office/officeart/2005/8/layout/radial1"/>
    <dgm:cxn modelId="{CA3FD43D-3C33-46A9-87A5-CBAA6F997539}" type="presParOf" srcId="{37E4CEBF-99AC-4C72-9AC6-B0A5FCF247ED}" destId="{5E1CEA14-96F7-435D-970F-22A00FB8D768}" srcOrd="13" destOrd="0" presId="urn:microsoft.com/office/officeart/2005/8/layout/radial1"/>
    <dgm:cxn modelId="{6AB62C29-0FD1-46F7-965E-C9DB55434FBB}" type="presParOf" srcId="{5E1CEA14-96F7-435D-970F-22A00FB8D768}" destId="{01883E0B-DC39-47D7-AE71-ED34429AD04B}" srcOrd="0" destOrd="0" presId="urn:microsoft.com/office/officeart/2005/8/layout/radial1"/>
    <dgm:cxn modelId="{CB3E10DC-B749-4D0F-B95A-6472B6D83F5E}" type="presParOf" srcId="{37E4CEBF-99AC-4C72-9AC6-B0A5FCF247ED}" destId="{1C08F871-49AD-4751-9AFE-A69A134AC2FC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10CEC-A13A-42E8-A5ED-ABD285478FCA}">
      <dsp:nvSpPr>
        <dsp:cNvPr id="0" name=""/>
        <dsp:cNvSpPr/>
      </dsp:nvSpPr>
      <dsp:spPr>
        <a:xfrm>
          <a:off x="3851498" y="2411960"/>
          <a:ext cx="875053" cy="875053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w</a:t>
          </a:r>
          <a:r>
            <a:rPr lang="en-AU" sz="1800" b="1" kern="1200" baseline="-25000" dirty="0"/>
            <a:t>ij</a:t>
          </a:r>
        </a:p>
      </dsp:txBody>
      <dsp:txXfrm>
        <a:off x="3979647" y="2540109"/>
        <a:ext cx="618755" cy="618755"/>
      </dsp:txXfrm>
    </dsp:sp>
    <dsp:sp modelId="{88C01E9E-8199-442F-9D19-F17DDDBCBF58}">
      <dsp:nvSpPr>
        <dsp:cNvPr id="0" name=""/>
        <dsp:cNvSpPr/>
      </dsp:nvSpPr>
      <dsp:spPr>
        <a:xfrm rot="11984050">
          <a:off x="1168636" y="2215681"/>
          <a:ext cx="2790502" cy="29910"/>
        </a:xfrm>
        <a:custGeom>
          <a:avLst/>
          <a:gdLst/>
          <a:ahLst/>
          <a:cxnLst/>
          <a:rect l="0" t="0" r="0" b="0"/>
          <a:pathLst>
            <a:path>
              <a:moveTo>
                <a:pt x="0" y="14955"/>
              </a:moveTo>
              <a:lnTo>
                <a:pt x="2790502" y="149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" kern="1200"/>
        </a:p>
      </dsp:txBody>
      <dsp:txXfrm rot="10800000">
        <a:off x="2494125" y="2160874"/>
        <a:ext cx="139525" cy="139525"/>
      </dsp:txXfrm>
    </dsp:sp>
    <dsp:sp modelId="{7444D2DC-E057-4142-A328-D1D4092158E3}">
      <dsp:nvSpPr>
        <dsp:cNvPr id="0" name=""/>
        <dsp:cNvSpPr/>
      </dsp:nvSpPr>
      <dsp:spPr>
        <a:xfrm>
          <a:off x="927539" y="1536926"/>
          <a:ext cx="332813" cy="33281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baseline="0" dirty="0">
              <a:solidFill>
                <a:schemeClr val="tx1"/>
              </a:solidFill>
            </a:rPr>
            <a:t>j</a:t>
          </a:r>
          <a:r>
            <a:rPr lang="en-AU" sz="1800" b="1" kern="1200" baseline="-25000" dirty="0">
              <a:solidFill>
                <a:schemeClr val="tx1"/>
              </a:solidFill>
            </a:rPr>
            <a:t>5</a:t>
          </a:r>
          <a:endParaRPr lang="en-AU" sz="1800" b="1" kern="1200" dirty="0">
            <a:solidFill>
              <a:schemeClr val="tx1"/>
            </a:solidFill>
          </a:endParaRPr>
        </a:p>
      </dsp:txBody>
      <dsp:txXfrm>
        <a:off x="976278" y="1585665"/>
        <a:ext cx="235335" cy="235335"/>
      </dsp:txXfrm>
    </dsp:sp>
    <dsp:sp modelId="{6EA9BBD0-3D0C-4737-80E5-B7AFA620EE39}">
      <dsp:nvSpPr>
        <dsp:cNvPr id="0" name=""/>
        <dsp:cNvSpPr/>
      </dsp:nvSpPr>
      <dsp:spPr>
        <a:xfrm rot="15293417">
          <a:off x="4127952" y="2376119"/>
          <a:ext cx="74601" cy="29910"/>
        </a:xfrm>
        <a:custGeom>
          <a:avLst/>
          <a:gdLst/>
          <a:ahLst/>
          <a:cxnLst/>
          <a:rect l="0" t="0" r="0" b="0"/>
          <a:pathLst>
            <a:path>
              <a:moveTo>
                <a:pt x="0" y="14955"/>
              </a:moveTo>
              <a:lnTo>
                <a:pt x="74601" y="149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" kern="1200"/>
        </a:p>
      </dsp:txBody>
      <dsp:txXfrm rot="10800000">
        <a:off x="4163388" y="2389210"/>
        <a:ext cx="3730" cy="3730"/>
      </dsp:txXfrm>
    </dsp:sp>
    <dsp:sp modelId="{6402B2B8-BE96-4524-BE36-7C42C7CD1191}">
      <dsp:nvSpPr>
        <dsp:cNvPr id="0" name=""/>
        <dsp:cNvSpPr/>
      </dsp:nvSpPr>
      <dsp:spPr>
        <a:xfrm>
          <a:off x="3335892" y="1077217"/>
          <a:ext cx="1300322" cy="1300322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solidFill>
                <a:schemeClr val="tx1"/>
              </a:solidFill>
            </a:rPr>
            <a:t>j</a:t>
          </a:r>
          <a:r>
            <a:rPr lang="en-AU" sz="1800" b="1" kern="1200" baseline="-25000" dirty="0">
              <a:solidFill>
                <a:schemeClr val="tx1"/>
              </a:solidFill>
            </a:rPr>
            <a:t>1</a:t>
          </a:r>
          <a:endParaRPr lang="en-AU" sz="1800" b="1" kern="1200" dirty="0">
            <a:solidFill>
              <a:schemeClr val="tx1"/>
            </a:solidFill>
          </a:endParaRPr>
        </a:p>
      </dsp:txBody>
      <dsp:txXfrm>
        <a:off x="3526320" y="1267645"/>
        <a:ext cx="919466" cy="919466"/>
      </dsp:txXfrm>
    </dsp:sp>
    <dsp:sp modelId="{3F648894-436A-452E-8698-118399769CE0}">
      <dsp:nvSpPr>
        <dsp:cNvPr id="0" name=""/>
        <dsp:cNvSpPr/>
      </dsp:nvSpPr>
      <dsp:spPr>
        <a:xfrm rot="20074037">
          <a:off x="4663978" y="2557238"/>
          <a:ext cx="416331" cy="29910"/>
        </a:xfrm>
        <a:custGeom>
          <a:avLst/>
          <a:gdLst/>
          <a:ahLst/>
          <a:cxnLst/>
          <a:rect l="0" t="0" r="0" b="0"/>
          <a:pathLst>
            <a:path>
              <a:moveTo>
                <a:pt x="0" y="14955"/>
              </a:moveTo>
              <a:lnTo>
                <a:pt x="416331" y="149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" kern="1200"/>
        </a:p>
      </dsp:txBody>
      <dsp:txXfrm>
        <a:off x="4861735" y="2561785"/>
        <a:ext cx="20816" cy="20816"/>
      </dsp:txXfrm>
    </dsp:sp>
    <dsp:sp modelId="{0AD18457-AC73-4996-B63D-6FE141F7F21B}">
      <dsp:nvSpPr>
        <dsp:cNvPr id="0" name=""/>
        <dsp:cNvSpPr/>
      </dsp:nvSpPr>
      <dsp:spPr>
        <a:xfrm>
          <a:off x="5012861" y="1785467"/>
          <a:ext cx="975660" cy="975660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solidFill>
                <a:schemeClr val="tx1"/>
              </a:solidFill>
            </a:rPr>
            <a:t>j</a:t>
          </a:r>
          <a:r>
            <a:rPr lang="en-AU" sz="1800" b="1" kern="1200" baseline="-25000" dirty="0">
              <a:solidFill>
                <a:schemeClr val="tx1"/>
              </a:solidFill>
            </a:rPr>
            <a:t>2</a:t>
          </a:r>
          <a:endParaRPr lang="en-AU" sz="1800" b="1" kern="1200" dirty="0">
            <a:solidFill>
              <a:schemeClr val="tx1"/>
            </a:solidFill>
          </a:endParaRPr>
        </a:p>
      </dsp:txBody>
      <dsp:txXfrm>
        <a:off x="5155743" y="1928349"/>
        <a:ext cx="689896" cy="689896"/>
      </dsp:txXfrm>
    </dsp:sp>
    <dsp:sp modelId="{D4CA4683-BD1B-4BC4-B1C5-D8173E083C3F}">
      <dsp:nvSpPr>
        <dsp:cNvPr id="0" name=""/>
        <dsp:cNvSpPr/>
      </dsp:nvSpPr>
      <dsp:spPr>
        <a:xfrm rot="1286373">
          <a:off x="4638013" y="3302225"/>
          <a:ext cx="1684010" cy="29910"/>
        </a:xfrm>
        <a:custGeom>
          <a:avLst/>
          <a:gdLst/>
          <a:ahLst/>
          <a:cxnLst/>
          <a:rect l="0" t="0" r="0" b="0"/>
          <a:pathLst>
            <a:path>
              <a:moveTo>
                <a:pt x="0" y="14955"/>
              </a:moveTo>
              <a:lnTo>
                <a:pt x="1684010" y="149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" kern="1200"/>
        </a:p>
      </dsp:txBody>
      <dsp:txXfrm>
        <a:off x="5437918" y="3275080"/>
        <a:ext cx="84200" cy="84200"/>
      </dsp:txXfrm>
    </dsp:sp>
    <dsp:sp modelId="{C5D06C00-B380-4FA9-ADA3-AE10F0995A93}">
      <dsp:nvSpPr>
        <dsp:cNvPr id="0" name=""/>
        <dsp:cNvSpPr/>
      </dsp:nvSpPr>
      <dsp:spPr>
        <a:xfrm>
          <a:off x="6238344" y="3391903"/>
          <a:ext cx="734606" cy="734606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solidFill>
                <a:schemeClr val="tx1"/>
              </a:solidFill>
            </a:rPr>
            <a:t>j</a:t>
          </a:r>
          <a:r>
            <a:rPr lang="en-AU" sz="1800" b="1" kern="1200" baseline="-25000" dirty="0">
              <a:solidFill>
                <a:schemeClr val="tx1"/>
              </a:solidFill>
            </a:rPr>
            <a:t>4</a:t>
          </a:r>
          <a:endParaRPr lang="en-AU" sz="1800" b="1" kern="1200" dirty="0">
            <a:solidFill>
              <a:schemeClr val="tx1"/>
            </a:solidFill>
          </a:endParaRPr>
        </a:p>
      </dsp:txBody>
      <dsp:txXfrm>
        <a:off x="6345925" y="3499484"/>
        <a:ext cx="519444" cy="519444"/>
      </dsp:txXfrm>
    </dsp:sp>
    <dsp:sp modelId="{091852D9-800A-427B-8EB2-5145C337A34A}">
      <dsp:nvSpPr>
        <dsp:cNvPr id="0" name=""/>
        <dsp:cNvSpPr/>
      </dsp:nvSpPr>
      <dsp:spPr>
        <a:xfrm rot="9510650">
          <a:off x="2935394" y="3174418"/>
          <a:ext cx="980600" cy="29910"/>
        </a:xfrm>
        <a:custGeom>
          <a:avLst/>
          <a:gdLst/>
          <a:ahLst/>
          <a:cxnLst/>
          <a:rect l="0" t="0" r="0" b="0"/>
          <a:pathLst>
            <a:path>
              <a:moveTo>
                <a:pt x="0" y="14955"/>
              </a:moveTo>
              <a:lnTo>
                <a:pt x="980600" y="149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" kern="1200"/>
        </a:p>
      </dsp:txBody>
      <dsp:txXfrm rot="10800000">
        <a:off x="3401179" y="3164858"/>
        <a:ext cx="49030" cy="49030"/>
      </dsp:txXfrm>
    </dsp:sp>
    <dsp:sp modelId="{8EF00058-B65F-4782-AE22-989D948CDDAA}">
      <dsp:nvSpPr>
        <dsp:cNvPr id="0" name=""/>
        <dsp:cNvSpPr/>
      </dsp:nvSpPr>
      <dsp:spPr>
        <a:xfrm>
          <a:off x="2124837" y="3091733"/>
          <a:ext cx="875053" cy="87505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solidFill>
                <a:schemeClr val="tx1"/>
              </a:solidFill>
            </a:rPr>
            <a:t>j</a:t>
          </a:r>
          <a:r>
            <a:rPr lang="en-AU" sz="1800" b="1" kern="1200" baseline="-25000" dirty="0">
              <a:solidFill>
                <a:schemeClr val="tx1"/>
              </a:solidFill>
            </a:rPr>
            <a:t>3</a:t>
          </a:r>
          <a:endParaRPr lang="en-AU" sz="1800" b="1" kern="1200" dirty="0">
            <a:solidFill>
              <a:schemeClr val="tx1"/>
            </a:solidFill>
          </a:endParaRPr>
        </a:p>
      </dsp:txBody>
      <dsp:txXfrm>
        <a:off x="2252986" y="3219882"/>
        <a:ext cx="618755" cy="618755"/>
      </dsp:txXfrm>
    </dsp:sp>
    <dsp:sp modelId="{BE2F7DDC-7E5F-4D4F-BB73-413A6B2D8AF5}">
      <dsp:nvSpPr>
        <dsp:cNvPr id="0" name=""/>
        <dsp:cNvSpPr/>
      </dsp:nvSpPr>
      <dsp:spPr>
        <a:xfrm rot="9638919">
          <a:off x="177378" y="3610148"/>
          <a:ext cx="3806360" cy="29910"/>
        </a:xfrm>
        <a:custGeom>
          <a:avLst/>
          <a:gdLst/>
          <a:ahLst/>
          <a:cxnLst/>
          <a:rect l="0" t="0" r="0" b="0"/>
          <a:pathLst>
            <a:path>
              <a:moveTo>
                <a:pt x="0" y="14955"/>
              </a:moveTo>
              <a:lnTo>
                <a:pt x="3806360" y="14955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 rot="10800000">
        <a:off x="1985399" y="3529945"/>
        <a:ext cx="190318" cy="190318"/>
      </dsp:txXfrm>
    </dsp:sp>
    <dsp:sp modelId="{522B8567-ECE3-4EF8-86D4-C24BA15831A2}">
      <dsp:nvSpPr>
        <dsp:cNvPr id="0" name=""/>
        <dsp:cNvSpPr/>
      </dsp:nvSpPr>
      <dsp:spPr>
        <a:xfrm>
          <a:off x="0" y="4157725"/>
          <a:ext cx="293181" cy="293181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85000"/>
                </a:schemeClr>
              </a:solidFill>
            </a:rPr>
            <a:t>j</a:t>
          </a:r>
          <a:r>
            <a:rPr lang="en-AU" sz="2000" kern="1200" baseline="-25000" dirty="0">
              <a:solidFill>
                <a:schemeClr val="bg1">
                  <a:lumMod val="85000"/>
                </a:schemeClr>
              </a:solidFill>
            </a:rPr>
            <a:t>6</a:t>
          </a:r>
        </a:p>
      </dsp:txBody>
      <dsp:txXfrm>
        <a:off x="42935" y="4200660"/>
        <a:ext cx="207311" cy="207311"/>
      </dsp:txXfrm>
    </dsp:sp>
    <dsp:sp modelId="{5E1CEA14-96F7-435D-970F-22A00FB8D768}">
      <dsp:nvSpPr>
        <dsp:cNvPr id="0" name=""/>
        <dsp:cNvSpPr/>
      </dsp:nvSpPr>
      <dsp:spPr>
        <a:xfrm rot="67123">
          <a:off x="4726098" y="2881019"/>
          <a:ext cx="3887106" cy="29910"/>
        </a:xfrm>
        <a:custGeom>
          <a:avLst/>
          <a:gdLst/>
          <a:ahLst/>
          <a:cxnLst/>
          <a:rect l="0" t="0" r="0" b="0"/>
          <a:pathLst>
            <a:path>
              <a:moveTo>
                <a:pt x="0" y="14955"/>
              </a:moveTo>
              <a:lnTo>
                <a:pt x="3887106" y="14955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>
        <a:off x="6572474" y="2798797"/>
        <a:ext cx="194355" cy="194355"/>
      </dsp:txXfrm>
    </dsp:sp>
    <dsp:sp modelId="{1C08F871-49AD-4751-9AFE-A69A134AC2FC}">
      <dsp:nvSpPr>
        <dsp:cNvPr id="0" name=""/>
        <dsp:cNvSpPr/>
      </dsp:nvSpPr>
      <dsp:spPr>
        <a:xfrm>
          <a:off x="8612799" y="2796110"/>
          <a:ext cx="306491" cy="28160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85000"/>
                </a:schemeClr>
              </a:solidFill>
            </a:rPr>
            <a:t>j</a:t>
          </a:r>
          <a:r>
            <a:rPr lang="en-AU" sz="2000" kern="1200" baseline="-25000" dirty="0">
              <a:solidFill>
                <a:schemeClr val="bg1">
                  <a:lumMod val="85000"/>
                </a:schemeClr>
              </a:solidFill>
            </a:rPr>
            <a:t>7</a:t>
          </a:r>
        </a:p>
      </dsp:txBody>
      <dsp:txXfrm>
        <a:off x="8657684" y="2837350"/>
        <a:ext cx="216721" cy="19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8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C1711-8FA5-41C3-BD74-FC6FFE70589B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12DF-D864-423F-8D5C-5F57F285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8452" y="578418"/>
            <a:ext cx="11239995" cy="6000620"/>
            <a:chOff x="0" y="36214"/>
            <a:chExt cx="4398010" cy="149899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36214"/>
              <a:ext cx="4398010" cy="1498990"/>
              <a:chOff x="0" y="36214"/>
              <a:chExt cx="4398010" cy="14989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36214"/>
                <a:ext cx="4398010" cy="1498990"/>
                <a:chOff x="0" y="0"/>
                <a:chExt cx="4398010" cy="149899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0" y="27"/>
                  <a:ext cx="4398010" cy="149896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841973" y="0"/>
                  <a:ext cx="2827020" cy="143891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graphicFrame>
              <p:nvGraphicFramePr>
                <p:cNvPr id="15" name="Diagram 14"/>
                <p:cNvGraphicFramePr/>
                <p:nvPr>
                  <p:extLst>
                    <p:ext uri="{D42A27DB-BD31-4B8C-83A1-F6EECF244321}">
                      <p14:modId xmlns:p14="http://schemas.microsoft.com/office/powerpoint/2010/main" val="3060328079"/>
                    </p:ext>
                  </p:extLst>
                </p:nvPr>
              </p:nvGraphicFramePr>
              <p:xfrm>
                <a:off x="615636" y="58847"/>
                <a:ext cx="3489960" cy="143637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p:grp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148783" y="679283"/>
                <a:ext cx="350727" cy="979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NZ" sz="2000" dirty="0"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Study Area</a:t>
                </a:r>
                <a:endPara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1654434" y="95061"/>
                <a:ext cx="544571" cy="14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NZ" sz="2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Buffer</a:t>
                </a:r>
                <a:endPara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685793" y="665199"/>
                <a:ext cx="429353" cy="77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22860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44546A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d</a:t>
                </a:r>
              </a:p>
            </p:txBody>
          </p:sp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2340680" y="929001"/>
                <a:ext cx="471768" cy="110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228600" algn="l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44546A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d</a:t>
                </a:r>
                <a:r>
                  <a:rPr lang="en-US" sz="2400" baseline="-25000" dirty="0">
                    <a:solidFill>
                      <a:srgbClr val="44546A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i4</a:t>
                </a:r>
                <a:endParaRPr lang="en-US" sz="2400" dirty="0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2441313" y="864974"/>
                <a:ext cx="619528" cy="158153"/>
              </a:xfrm>
              <a:prstGeom prst="straightConnector1">
                <a:avLst/>
              </a:prstGeom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841972" y="760491"/>
              <a:ext cx="1267585" cy="6511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5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099735"/>
              </p:ext>
            </p:extLst>
          </p:nvPr>
        </p:nvGraphicFramePr>
        <p:xfrm>
          <a:off x="0" y="0"/>
          <a:ext cx="61081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338904"/>
              </p:ext>
            </p:extLst>
          </p:nvPr>
        </p:nvGraphicFramePr>
        <p:xfrm>
          <a:off x="6108192" y="0"/>
          <a:ext cx="608380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08192" y="0"/>
            <a:ext cx="0" cy="6858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72461" y="3767328"/>
            <a:ext cx="0" cy="57058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72460" y="3867955"/>
                <a:ext cx="1804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random error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460" y="3867955"/>
                <a:ext cx="1804084" cy="369332"/>
              </a:xfrm>
              <a:prstGeom prst="rect">
                <a:avLst/>
              </a:prstGeom>
              <a:blipFill>
                <a:blip r:embed="rId4"/>
                <a:stretch>
                  <a:fillRect l="-304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8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2016-09-13T03:13:06Z</dcterms:created>
  <dcterms:modified xsi:type="dcterms:W3CDTF">2016-09-13T10:28:44Z</dcterms:modified>
</cp:coreProperties>
</file>