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499D-77B1-487C-8984-AAB4E81EF6EB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22A-B7BA-4A4A-B475-C17B1A1BD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80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499D-77B1-487C-8984-AAB4E81EF6EB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22A-B7BA-4A4A-B475-C17B1A1BD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05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499D-77B1-487C-8984-AAB4E81EF6EB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22A-B7BA-4A4A-B475-C17B1A1BD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60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499D-77B1-487C-8984-AAB4E81EF6EB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22A-B7BA-4A4A-B475-C17B1A1BD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22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499D-77B1-487C-8984-AAB4E81EF6EB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22A-B7BA-4A4A-B475-C17B1A1BD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80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499D-77B1-487C-8984-AAB4E81EF6EB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22A-B7BA-4A4A-B475-C17B1A1BD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13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499D-77B1-487C-8984-AAB4E81EF6EB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22A-B7BA-4A4A-B475-C17B1A1BD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91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499D-77B1-487C-8984-AAB4E81EF6EB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22A-B7BA-4A4A-B475-C17B1A1BD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6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499D-77B1-487C-8984-AAB4E81EF6EB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22A-B7BA-4A4A-B475-C17B1A1BD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06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499D-77B1-487C-8984-AAB4E81EF6EB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22A-B7BA-4A4A-B475-C17B1A1BD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70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499D-77B1-487C-8984-AAB4E81EF6EB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22A-B7BA-4A4A-B475-C17B1A1BD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86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0499D-77B1-487C-8984-AAB4E81EF6EB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A522A-B7BA-4A4A-B475-C17B1A1BD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61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76835"/>
              </p:ext>
            </p:extLst>
          </p:nvPr>
        </p:nvGraphicFramePr>
        <p:xfrm>
          <a:off x="420511" y="572911"/>
          <a:ext cx="3158068" cy="887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06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Vector3f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x_ : </a:t>
                      </a:r>
                      <a:r>
                        <a:rPr lang="fr-FR" dirty="0" err="1" smtClean="0"/>
                        <a:t>float</a:t>
                      </a:r>
                      <a:endParaRPr lang="fr-FR" baseline="0" dirty="0" smtClean="0"/>
                    </a:p>
                    <a:p>
                      <a:r>
                        <a:rPr lang="fr-FR" baseline="0" dirty="0" smtClean="0"/>
                        <a:t>y_ : </a:t>
                      </a:r>
                      <a:r>
                        <a:rPr lang="fr-FR" baseline="0" dirty="0" err="1" smtClean="0"/>
                        <a:t>float</a:t>
                      </a:r>
                      <a:endParaRPr lang="fr-FR" baseline="0" dirty="0" smtClean="0"/>
                    </a:p>
                    <a:p>
                      <a:r>
                        <a:rPr lang="fr-FR" baseline="0" dirty="0" smtClean="0"/>
                        <a:t>z_ : </a:t>
                      </a:r>
                      <a:r>
                        <a:rPr lang="fr-FR" baseline="0" dirty="0" err="1" smtClean="0"/>
                        <a:t>float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Vector3f(x : </a:t>
                      </a:r>
                      <a:r>
                        <a:rPr lang="fr-FR" dirty="0" err="1" smtClean="0"/>
                        <a:t>float</a:t>
                      </a:r>
                      <a:r>
                        <a:rPr lang="fr-FR" dirty="0" smtClean="0"/>
                        <a:t>,</a:t>
                      </a:r>
                      <a:r>
                        <a:rPr lang="fr-FR" baseline="0" dirty="0" smtClean="0"/>
                        <a:t> y : </a:t>
                      </a:r>
                      <a:r>
                        <a:rPr lang="fr-FR" baseline="0" dirty="0" err="1" smtClean="0"/>
                        <a:t>float</a:t>
                      </a:r>
                      <a:r>
                        <a:rPr lang="fr-FR" baseline="0" dirty="0" smtClean="0"/>
                        <a:t>, z : </a:t>
                      </a:r>
                      <a:r>
                        <a:rPr lang="fr-FR" baseline="0" dirty="0" err="1" smtClean="0"/>
                        <a:t>float</a:t>
                      </a:r>
                      <a:r>
                        <a:rPr lang="fr-FR" baseline="0" dirty="0" smtClean="0"/>
                        <a:t>)</a:t>
                      </a:r>
                    </a:p>
                    <a:p>
                      <a:r>
                        <a:rPr lang="fr-FR" baseline="0" dirty="0" smtClean="0"/>
                        <a:t>Vector3f(v : </a:t>
                      </a:r>
                      <a:r>
                        <a:rPr lang="fr-FR" baseline="0" dirty="0" err="1" smtClean="0"/>
                        <a:t>const</a:t>
                      </a:r>
                      <a:r>
                        <a:rPr lang="fr-FR" baseline="0" dirty="0" smtClean="0"/>
                        <a:t> Vector3f &amp;)</a:t>
                      </a:r>
                    </a:p>
                    <a:p>
                      <a:r>
                        <a:rPr lang="fr-FR" baseline="0" dirty="0" smtClean="0"/>
                        <a:t>Vector3f()</a:t>
                      </a:r>
                    </a:p>
                    <a:p>
                      <a:endParaRPr lang="fr-FR" baseline="0" dirty="0" smtClean="0"/>
                    </a:p>
                    <a:p>
                      <a:r>
                        <a:rPr lang="fr-FR" baseline="0" dirty="0" err="1" smtClean="0"/>
                        <a:t>operator</a:t>
                      </a:r>
                      <a:r>
                        <a:rPr lang="fr-FR" baseline="0" dirty="0" smtClean="0"/>
                        <a:t>=(v : </a:t>
                      </a:r>
                      <a:r>
                        <a:rPr lang="fr-FR" baseline="0" dirty="0" err="1" smtClean="0"/>
                        <a:t>const</a:t>
                      </a:r>
                      <a:r>
                        <a:rPr lang="fr-FR" baseline="0" dirty="0" smtClean="0"/>
                        <a:t> Vector3f &amp;)</a:t>
                      </a:r>
                    </a:p>
                    <a:p>
                      <a:endParaRPr lang="fr-FR" baseline="0" dirty="0" smtClean="0"/>
                    </a:p>
                    <a:p>
                      <a:r>
                        <a:rPr lang="fr-FR" dirty="0" smtClean="0"/>
                        <a:t>x()</a:t>
                      </a:r>
                      <a:r>
                        <a:rPr lang="fr-FR" baseline="0" dirty="0" smtClean="0"/>
                        <a:t> : </a:t>
                      </a:r>
                      <a:r>
                        <a:rPr lang="fr-FR" baseline="0" dirty="0" err="1" smtClean="0"/>
                        <a:t>float</a:t>
                      </a:r>
                      <a:endParaRPr lang="fr-FR" baseline="0" dirty="0" smtClean="0"/>
                    </a:p>
                    <a:p>
                      <a:r>
                        <a:rPr lang="fr-FR" baseline="0" dirty="0" smtClean="0"/>
                        <a:t>y() : </a:t>
                      </a:r>
                      <a:r>
                        <a:rPr lang="fr-FR" baseline="0" dirty="0" err="1" smtClean="0"/>
                        <a:t>float</a:t>
                      </a:r>
                      <a:endParaRPr lang="fr-FR" baseline="0" dirty="0" smtClean="0"/>
                    </a:p>
                    <a:p>
                      <a:r>
                        <a:rPr lang="fr-FR" baseline="0" dirty="0" smtClean="0"/>
                        <a:t>z() : </a:t>
                      </a:r>
                      <a:r>
                        <a:rPr lang="fr-FR" baseline="0" dirty="0" err="1" smtClean="0"/>
                        <a:t>float</a:t>
                      </a:r>
                      <a:endParaRPr lang="fr-FR" baseline="0" dirty="0" smtClean="0"/>
                    </a:p>
                    <a:p>
                      <a:endParaRPr lang="fr-FR" baseline="0" dirty="0" smtClean="0"/>
                    </a:p>
                    <a:p>
                      <a:r>
                        <a:rPr lang="fr-FR" baseline="0" dirty="0" err="1" smtClean="0"/>
                        <a:t>norm</a:t>
                      </a:r>
                      <a:r>
                        <a:rPr lang="fr-FR" baseline="0" dirty="0" smtClean="0"/>
                        <a:t>() : </a:t>
                      </a:r>
                      <a:r>
                        <a:rPr lang="fr-FR" baseline="0" dirty="0" err="1" smtClean="0"/>
                        <a:t>float</a:t>
                      </a:r>
                      <a:endParaRPr lang="fr-FR" baseline="0" dirty="0" smtClean="0"/>
                    </a:p>
                    <a:p>
                      <a:r>
                        <a:rPr lang="fr-FR" baseline="0" dirty="0" err="1" smtClean="0"/>
                        <a:t>normalize</a:t>
                      </a:r>
                      <a:r>
                        <a:rPr lang="fr-FR" baseline="0" dirty="0" smtClean="0"/>
                        <a:t>()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operator</a:t>
                      </a:r>
                      <a:r>
                        <a:rPr lang="fr-FR" dirty="0" smtClean="0"/>
                        <a:t>&lt;&lt;(</a:t>
                      </a:r>
                      <a:r>
                        <a:rPr lang="fr-FR" dirty="0" err="1" smtClean="0"/>
                        <a:t>std</a:t>
                      </a:r>
                      <a:r>
                        <a:rPr lang="fr-FR" dirty="0" smtClean="0"/>
                        <a:t>::</a:t>
                      </a:r>
                      <a:r>
                        <a:rPr lang="fr-FR" dirty="0" err="1" smtClean="0"/>
                        <a:t>ostream</a:t>
                      </a:r>
                      <a:r>
                        <a:rPr lang="fr-FR" dirty="0" smtClean="0"/>
                        <a:t> &amp; st, </a:t>
                      </a:r>
                      <a:r>
                        <a:rPr lang="fr-FR" dirty="0" err="1" smtClean="0"/>
                        <a:t>const</a:t>
                      </a:r>
                      <a:r>
                        <a:rPr lang="fr-FR" dirty="0" smtClean="0"/>
                        <a:t> Vector3f &amp; v)</a:t>
                      </a:r>
                      <a:r>
                        <a:rPr lang="fr-FR" baseline="0" dirty="0" smtClean="0"/>
                        <a:t> : </a:t>
                      </a:r>
                      <a:r>
                        <a:rPr lang="fr-FR" dirty="0" err="1" smtClean="0"/>
                        <a:t>std</a:t>
                      </a:r>
                      <a:r>
                        <a:rPr lang="fr-FR" dirty="0" smtClean="0"/>
                        <a:t>::</a:t>
                      </a:r>
                      <a:r>
                        <a:rPr lang="fr-FR" dirty="0" err="1" smtClean="0"/>
                        <a:t>ostream</a:t>
                      </a:r>
                      <a:r>
                        <a:rPr lang="fr-FR" smtClean="0"/>
                        <a:t> &amp;</a:t>
                      </a:r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r>
                        <a:rPr lang="fr-FR" dirty="0" smtClean="0"/>
                        <a:t>Vector3f </a:t>
                      </a:r>
                      <a:r>
                        <a:rPr lang="fr-FR" dirty="0" err="1" smtClean="0"/>
                        <a:t>operator</a:t>
                      </a:r>
                      <a:r>
                        <a:rPr lang="fr-FR" dirty="0" smtClean="0"/>
                        <a:t>+(</a:t>
                      </a:r>
                      <a:r>
                        <a:rPr lang="fr-FR" dirty="0" err="1" smtClean="0"/>
                        <a:t>const</a:t>
                      </a:r>
                      <a:r>
                        <a:rPr lang="fr-FR" dirty="0" smtClean="0"/>
                        <a:t> Vector3f &amp; v1, </a:t>
                      </a:r>
                      <a:r>
                        <a:rPr lang="fr-FR" dirty="0" err="1" smtClean="0"/>
                        <a:t>const</a:t>
                      </a:r>
                      <a:r>
                        <a:rPr lang="fr-FR" dirty="0" smtClean="0"/>
                        <a:t> Vector3f &amp; v2);</a:t>
                      </a:r>
                    </a:p>
                    <a:p>
                      <a:endParaRPr lang="fr-FR" dirty="0" smtClean="0"/>
                    </a:p>
                    <a:p>
                      <a:r>
                        <a:rPr lang="fr-FR" dirty="0" smtClean="0"/>
                        <a:t>Vector3f </a:t>
                      </a:r>
                      <a:r>
                        <a:rPr lang="fr-FR" dirty="0" err="1" smtClean="0"/>
                        <a:t>operator</a:t>
                      </a:r>
                      <a:r>
                        <a:rPr lang="fr-FR" dirty="0" smtClean="0"/>
                        <a:t>-(</a:t>
                      </a:r>
                      <a:r>
                        <a:rPr lang="fr-FR" dirty="0" err="1" smtClean="0"/>
                        <a:t>const</a:t>
                      </a:r>
                      <a:r>
                        <a:rPr lang="fr-FR" dirty="0" smtClean="0"/>
                        <a:t> Vector3f &amp; v1, </a:t>
                      </a:r>
                      <a:r>
                        <a:rPr lang="fr-FR" dirty="0" err="1" smtClean="0"/>
                        <a:t>const</a:t>
                      </a:r>
                      <a:r>
                        <a:rPr lang="fr-FR" dirty="0" smtClean="0"/>
                        <a:t> Vector3f &amp; v2);</a:t>
                      </a:r>
                    </a:p>
                    <a:p>
                      <a:endParaRPr lang="fr-FR" dirty="0" smtClean="0"/>
                    </a:p>
                    <a:p>
                      <a:r>
                        <a:rPr lang="fr-FR" dirty="0" err="1" smtClean="0"/>
                        <a:t>float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operator</a:t>
                      </a:r>
                      <a:r>
                        <a:rPr lang="fr-FR" dirty="0" smtClean="0"/>
                        <a:t>*(</a:t>
                      </a:r>
                      <a:r>
                        <a:rPr lang="fr-FR" dirty="0" err="1" smtClean="0"/>
                        <a:t>const</a:t>
                      </a:r>
                      <a:r>
                        <a:rPr lang="fr-FR" dirty="0" smtClean="0"/>
                        <a:t> Vector3f &amp; v1, </a:t>
                      </a:r>
                      <a:r>
                        <a:rPr lang="fr-FR" dirty="0" err="1" smtClean="0"/>
                        <a:t>const</a:t>
                      </a:r>
                      <a:r>
                        <a:rPr lang="fr-FR" dirty="0" smtClean="0"/>
                        <a:t> Vector3f &amp; v2);</a:t>
                      </a:r>
                    </a:p>
                    <a:p>
                      <a:endParaRPr lang="fr-FR" dirty="0" smtClean="0"/>
                    </a:p>
                    <a:p>
                      <a:r>
                        <a:rPr lang="fr-FR" dirty="0" smtClean="0"/>
                        <a:t>Vector3f </a:t>
                      </a:r>
                      <a:r>
                        <a:rPr lang="fr-FR" dirty="0" err="1" smtClean="0"/>
                        <a:t>operator</a:t>
                      </a:r>
                      <a:r>
                        <a:rPr lang="fr-FR" dirty="0" smtClean="0"/>
                        <a:t>*(</a:t>
                      </a:r>
                      <a:r>
                        <a:rPr lang="fr-FR" dirty="0" err="1" smtClean="0"/>
                        <a:t>const</a:t>
                      </a:r>
                      <a:r>
                        <a:rPr lang="fr-FR" dirty="0" smtClean="0"/>
                        <a:t> Vector3f &amp; v, </a:t>
                      </a:r>
                      <a:r>
                        <a:rPr lang="fr-FR" dirty="0" err="1" smtClean="0"/>
                        <a:t>float</a:t>
                      </a:r>
                      <a:r>
                        <a:rPr lang="fr-FR" dirty="0" smtClean="0"/>
                        <a:t> d);</a:t>
                      </a:r>
                    </a:p>
                    <a:p>
                      <a:r>
                        <a:rPr lang="fr-FR" dirty="0" smtClean="0"/>
                        <a:t>Vector3f </a:t>
                      </a:r>
                      <a:r>
                        <a:rPr lang="fr-FR" dirty="0" err="1" smtClean="0"/>
                        <a:t>operator</a:t>
                      </a:r>
                      <a:r>
                        <a:rPr lang="fr-FR" dirty="0" smtClean="0"/>
                        <a:t>*(</a:t>
                      </a:r>
                      <a:r>
                        <a:rPr lang="fr-FR" dirty="0" err="1" smtClean="0"/>
                        <a:t>float</a:t>
                      </a:r>
                      <a:r>
                        <a:rPr lang="fr-FR" dirty="0" smtClean="0"/>
                        <a:t> d, </a:t>
                      </a:r>
                      <a:r>
                        <a:rPr lang="fr-FR" dirty="0" err="1" smtClean="0"/>
                        <a:t>const</a:t>
                      </a:r>
                      <a:r>
                        <a:rPr lang="fr-FR" dirty="0" smtClean="0"/>
                        <a:t> Vector3f &amp; v);</a:t>
                      </a:r>
                    </a:p>
                    <a:p>
                      <a:endParaRPr lang="fr-FR" dirty="0" smtClean="0"/>
                    </a:p>
                    <a:p>
                      <a:r>
                        <a:rPr lang="fr-FR" dirty="0" smtClean="0"/>
                        <a:t>Vector3f </a:t>
                      </a:r>
                      <a:r>
                        <a:rPr lang="fr-FR" dirty="0" err="1" smtClean="0"/>
                        <a:t>operator</a:t>
                      </a:r>
                      <a:r>
                        <a:rPr lang="fr-FR" dirty="0" smtClean="0"/>
                        <a:t>/(</a:t>
                      </a:r>
                      <a:r>
                        <a:rPr lang="fr-FR" dirty="0" err="1" smtClean="0"/>
                        <a:t>const</a:t>
                      </a:r>
                      <a:r>
                        <a:rPr lang="fr-FR" dirty="0" smtClean="0"/>
                        <a:t> Vector3f &amp; v, </a:t>
                      </a:r>
                      <a:r>
                        <a:rPr lang="fr-FR" dirty="0" err="1" smtClean="0"/>
                        <a:t>float</a:t>
                      </a:r>
                      <a:r>
                        <a:rPr lang="fr-FR" dirty="0" smtClean="0"/>
                        <a:t> d);</a:t>
                      </a:r>
                    </a:p>
                    <a:p>
                      <a:endParaRPr lang="fr-FR" dirty="0" smtClean="0"/>
                    </a:p>
                    <a:p>
                      <a:r>
                        <a:rPr lang="fr-FR" dirty="0" smtClean="0"/>
                        <a:t>Vector3f </a:t>
                      </a:r>
                      <a:r>
                        <a:rPr lang="fr-FR" dirty="0" err="1" smtClean="0"/>
                        <a:t>operator</a:t>
                      </a:r>
                      <a:r>
                        <a:rPr lang="fr-FR" dirty="0" smtClean="0"/>
                        <a:t>^(</a:t>
                      </a:r>
                      <a:r>
                        <a:rPr lang="fr-FR" dirty="0" err="1" smtClean="0"/>
                        <a:t>const</a:t>
                      </a:r>
                      <a:r>
                        <a:rPr lang="fr-FR" dirty="0" smtClean="0"/>
                        <a:t> Vector3f &amp; v1, </a:t>
                      </a:r>
                      <a:r>
                        <a:rPr lang="fr-FR" dirty="0" err="1" smtClean="0"/>
                        <a:t>const</a:t>
                      </a:r>
                      <a:r>
                        <a:rPr lang="fr-FR" dirty="0" smtClean="0"/>
                        <a:t> Vector3f &amp; v2);</a:t>
                      </a:r>
                    </a:p>
                    <a:p>
                      <a:endParaRPr lang="fr-FR" dirty="0" smtClean="0"/>
                    </a:p>
                    <a:p>
                      <a:r>
                        <a:rPr lang="fr-FR" dirty="0" err="1" smtClean="0"/>
                        <a:t>float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dist</a:t>
                      </a:r>
                      <a:r>
                        <a:rPr lang="fr-FR" dirty="0" smtClean="0"/>
                        <a:t>(</a:t>
                      </a:r>
                      <a:r>
                        <a:rPr lang="fr-FR" dirty="0" err="1" smtClean="0"/>
                        <a:t>const</a:t>
                      </a:r>
                      <a:r>
                        <a:rPr lang="fr-FR" dirty="0" smtClean="0"/>
                        <a:t> Vector3f &amp; v1, </a:t>
                      </a:r>
                      <a:r>
                        <a:rPr lang="fr-FR" dirty="0" err="1" smtClean="0"/>
                        <a:t>const</a:t>
                      </a:r>
                      <a:r>
                        <a:rPr lang="fr-FR" dirty="0" smtClean="0"/>
                        <a:t> Vector3f &amp; v2);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0573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171</Words>
  <Application>Microsoft Office PowerPoint</Application>
  <PresentationFormat>Format A4 (210 x 297 mm)</PresentationFormat>
  <Paragraphs>32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Lenaic</dc:creator>
  <cp:lastModifiedBy>Lenaic</cp:lastModifiedBy>
  <cp:revision>4</cp:revision>
  <dcterms:created xsi:type="dcterms:W3CDTF">2020-01-10T14:41:41Z</dcterms:created>
  <dcterms:modified xsi:type="dcterms:W3CDTF">2020-01-10T14:55:32Z</dcterms:modified>
</cp:coreProperties>
</file>