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94" r:id="rId4"/>
    <p:sldId id="293" r:id="rId5"/>
    <p:sldId id="291" r:id="rId6"/>
    <p:sldId id="292" r:id="rId7"/>
    <p:sldId id="295" r:id="rId8"/>
    <p:sldId id="260" r:id="rId9"/>
    <p:sldId id="267" r:id="rId10"/>
    <p:sldId id="259" r:id="rId11"/>
    <p:sldId id="286" r:id="rId12"/>
    <p:sldId id="266" r:id="rId13"/>
    <p:sldId id="298" r:id="rId14"/>
    <p:sldId id="264" r:id="rId15"/>
    <p:sldId id="261" r:id="rId16"/>
    <p:sldId id="297" r:id="rId17"/>
    <p:sldId id="262" r:id="rId18"/>
    <p:sldId id="263" r:id="rId19"/>
    <p:sldId id="257" r:id="rId20"/>
    <p:sldId id="265" r:id="rId21"/>
    <p:sldId id="271" r:id="rId22"/>
    <p:sldId id="280" r:id="rId23"/>
    <p:sldId id="279" r:id="rId24"/>
    <p:sldId id="278" r:id="rId25"/>
    <p:sldId id="281" r:id="rId26"/>
    <p:sldId id="277" r:id="rId27"/>
    <p:sldId id="276" r:id="rId28"/>
    <p:sldId id="275" r:id="rId29"/>
    <p:sldId id="296" r:id="rId30"/>
    <p:sldId id="272" r:id="rId31"/>
    <p:sldId id="282" r:id="rId32"/>
    <p:sldId id="283" r:id="rId33"/>
    <p:sldId id="284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D0377-F122-4813-A73A-E440428BD80F}" v="6" dt="2019-09-08T08:06:57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1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ass" userId="76639ff7-4519-4960-996a-f3d044468889" providerId="ADAL" clId="{2FC9D1A3-1BC0-4670-88EC-7E0718B85770}"/>
  </pc:docChgLst>
  <pc:docChgLst>
    <pc:chgData name="Chris Bass" userId="76639ff7-4519-4960-996a-f3d044468889" providerId="ADAL" clId="{5A6D0377-F122-4813-A73A-E440428BD80F}"/>
    <pc:docChg chg="undo redo custSel modSld">
      <pc:chgData name="Chris Bass" userId="76639ff7-4519-4960-996a-f3d044468889" providerId="ADAL" clId="{5A6D0377-F122-4813-A73A-E440428BD80F}" dt="2019-09-08T08:07:09.789" v="385" actId="1076"/>
      <pc:docMkLst>
        <pc:docMk/>
      </pc:docMkLst>
      <pc:sldChg chg="modSp">
        <pc:chgData name="Chris Bass" userId="76639ff7-4519-4960-996a-f3d044468889" providerId="ADAL" clId="{5A6D0377-F122-4813-A73A-E440428BD80F}" dt="2019-09-04T07:35:44.704" v="1" actId="20577"/>
        <pc:sldMkLst>
          <pc:docMk/>
          <pc:sldMk cId="4085539998" sldId="256"/>
        </pc:sldMkLst>
        <pc:spChg chg="mod">
          <ac:chgData name="Chris Bass" userId="76639ff7-4519-4960-996a-f3d044468889" providerId="ADAL" clId="{5A6D0377-F122-4813-A73A-E440428BD80F}" dt="2019-09-04T07:35:44.704" v="1" actId="20577"/>
          <ac:spMkLst>
            <pc:docMk/>
            <pc:sldMk cId="4085539998" sldId="256"/>
            <ac:spMk id="3" creationId="{00000000-0000-0000-0000-000000000000}"/>
          </ac:spMkLst>
        </pc:spChg>
      </pc:sldChg>
      <pc:sldChg chg="modSp">
        <pc:chgData name="Chris Bass" userId="76639ff7-4519-4960-996a-f3d044468889" providerId="ADAL" clId="{5A6D0377-F122-4813-A73A-E440428BD80F}" dt="2019-09-04T07:36:24.748" v="3" actId="20577"/>
        <pc:sldMkLst>
          <pc:docMk/>
          <pc:sldMk cId="1032402512" sldId="259"/>
        </pc:sldMkLst>
        <pc:spChg chg="mod">
          <ac:chgData name="Chris Bass" userId="76639ff7-4519-4960-996a-f3d044468889" providerId="ADAL" clId="{5A6D0377-F122-4813-A73A-E440428BD80F}" dt="2019-09-04T07:36:24.748" v="3" actId="20577"/>
          <ac:spMkLst>
            <pc:docMk/>
            <pc:sldMk cId="1032402512" sldId="259"/>
            <ac:spMk id="2" creationId="{00000000-0000-0000-0000-000000000000}"/>
          </ac:spMkLst>
        </pc:spChg>
      </pc:sldChg>
      <pc:sldChg chg="modSp">
        <pc:chgData name="Chris Bass" userId="76639ff7-4519-4960-996a-f3d044468889" providerId="ADAL" clId="{5A6D0377-F122-4813-A73A-E440428BD80F}" dt="2019-09-04T07:46:27.056" v="365" actId="20577"/>
        <pc:sldMkLst>
          <pc:docMk/>
          <pc:sldMk cId="826174399" sldId="261"/>
        </pc:sldMkLst>
        <pc:spChg chg="mod">
          <ac:chgData name="Chris Bass" userId="76639ff7-4519-4960-996a-f3d044468889" providerId="ADAL" clId="{5A6D0377-F122-4813-A73A-E440428BD80F}" dt="2019-09-04T07:46:27.056" v="365" actId="20577"/>
          <ac:spMkLst>
            <pc:docMk/>
            <pc:sldMk cId="826174399" sldId="261"/>
            <ac:spMk id="3" creationId="{00000000-0000-0000-0000-000000000000}"/>
          </ac:spMkLst>
        </pc:spChg>
      </pc:sldChg>
      <pc:sldChg chg="modSp">
        <pc:chgData name="Chris Bass" userId="76639ff7-4519-4960-996a-f3d044468889" providerId="ADAL" clId="{5A6D0377-F122-4813-A73A-E440428BD80F}" dt="2019-09-04T07:45:33.371" v="307" actId="20577"/>
        <pc:sldMkLst>
          <pc:docMk/>
          <pc:sldMk cId="1794393520" sldId="264"/>
        </pc:sldMkLst>
        <pc:spChg chg="mod">
          <ac:chgData name="Chris Bass" userId="76639ff7-4519-4960-996a-f3d044468889" providerId="ADAL" clId="{5A6D0377-F122-4813-A73A-E440428BD80F}" dt="2019-09-04T07:42:41.397" v="242" actId="6549"/>
          <ac:spMkLst>
            <pc:docMk/>
            <pc:sldMk cId="1794393520" sldId="264"/>
            <ac:spMk id="2" creationId="{00000000-0000-0000-0000-000000000000}"/>
          </ac:spMkLst>
        </pc:spChg>
        <pc:spChg chg="mod">
          <ac:chgData name="Chris Bass" userId="76639ff7-4519-4960-996a-f3d044468889" providerId="ADAL" clId="{5A6D0377-F122-4813-A73A-E440428BD80F}" dt="2019-09-04T07:45:33.371" v="307" actId="20577"/>
          <ac:spMkLst>
            <pc:docMk/>
            <pc:sldMk cId="1794393520" sldId="264"/>
            <ac:spMk id="3" creationId="{00000000-0000-0000-0000-000000000000}"/>
          </ac:spMkLst>
        </pc:spChg>
      </pc:sldChg>
      <pc:sldChg chg="modSp">
        <pc:chgData name="Chris Bass" userId="76639ff7-4519-4960-996a-f3d044468889" providerId="ADAL" clId="{5A6D0377-F122-4813-A73A-E440428BD80F}" dt="2019-09-04T07:48:55.379" v="381" actId="20577"/>
        <pc:sldMkLst>
          <pc:docMk/>
          <pc:sldMk cId="3684545583" sldId="265"/>
        </pc:sldMkLst>
        <pc:spChg chg="mod">
          <ac:chgData name="Chris Bass" userId="76639ff7-4519-4960-996a-f3d044468889" providerId="ADAL" clId="{5A6D0377-F122-4813-A73A-E440428BD80F}" dt="2019-09-04T07:48:55.379" v="381" actId="20577"/>
          <ac:spMkLst>
            <pc:docMk/>
            <pc:sldMk cId="3684545583" sldId="265"/>
            <ac:spMk id="3" creationId="{00000000-0000-0000-0000-000000000000}"/>
          </ac:spMkLst>
        </pc:spChg>
      </pc:sldChg>
      <pc:sldChg chg="addSp delSp modSp">
        <pc:chgData name="Chris Bass" userId="76639ff7-4519-4960-996a-f3d044468889" providerId="ADAL" clId="{5A6D0377-F122-4813-A73A-E440428BD80F}" dt="2019-09-08T08:07:09.789" v="385" actId="1076"/>
        <pc:sldMkLst>
          <pc:docMk/>
          <pc:sldMk cId="1339413795" sldId="286"/>
        </pc:sldMkLst>
        <pc:spChg chg="ord">
          <ac:chgData name="Chris Bass" userId="76639ff7-4519-4960-996a-f3d044468889" providerId="ADAL" clId="{5A6D0377-F122-4813-A73A-E440428BD80F}" dt="2019-09-04T07:39:11.085" v="8" actId="166"/>
          <ac:spMkLst>
            <pc:docMk/>
            <pc:sldMk cId="1339413795" sldId="286"/>
            <ac:spMk id="2" creationId="{00000000-0000-0000-0000-000000000000}"/>
          </ac:spMkLst>
        </pc:spChg>
        <pc:spChg chg="add mod">
          <ac:chgData name="Chris Bass" userId="76639ff7-4519-4960-996a-f3d044468889" providerId="ADAL" clId="{5A6D0377-F122-4813-A73A-E440428BD80F}" dt="2019-09-08T08:07:09.789" v="385" actId="1076"/>
          <ac:spMkLst>
            <pc:docMk/>
            <pc:sldMk cId="1339413795" sldId="286"/>
            <ac:spMk id="3" creationId="{552FC45F-1274-4238-8851-E765E969A26E}"/>
          </ac:spMkLst>
        </pc:spChg>
        <pc:picChg chg="del">
          <ac:chgData name="Chris Bass" userId="76639ff7-4519-4960-996a-f3d044468889" providerId="ADAL" clId="{5A6D0377-F122-4813-A73A-E440428BD80F}" dt="2019-09-04T07:38:59.127" v="4" actId="478"/>
          <ac:picMkLst>
            <pc:docMk/>
            <pc:sldMk cId="1339413795" sldId="286"/>
            <ac:picMk id="3" creationId="{BC31597E-01B7-4F24-B2B4-72FEA26BA662}"/>
          </ac:picMkLst>
        </pc:picChg>
        <pc:picChg chg="add del mod ord">
          <ac:chgData name="Chris Bass" userId="76639ff7-4519-4960-996a-f3d044468889" providerId="ADAL" clId="{5A6D0377-F122-4813-A73A-E440428BD80F}" dt="2019-09-04T07:39:31.487" v="13" actId="478"/>
          <ac:picMkLst>
            <pc:docMk/>
            <pc:sldMk cId="1339413795" sldId="286"/>
            <ac:picMk id="6" creationId="{89DFCDA0-F0AB-4B09-8D88-2CEA7C8D7789}"/>
          </ac:picMkLst>
        </pc:picChg>
        <pc:picChg chg="add ord">
          <ac:chgData name="Chris Bass" userId="76639ff7-4519-4960-996a-f3d044468889" providerId="ADAL" clId="{5A6D0377-F122-4813-A73A-E440428BD80F}" dt="2019-09-04T07:39:36.089" v="15" actId="167"/>
          <ac:picMkLst>
            <pc:docMk/>
            <pc:sldMk cId="1339413795" sldId="286"/>
            <ac:picMk id="7" creationId="{579AA83C-CA0A-4237-88AE-F61428A9734F}"/>
          </ac:picMkLst>
        </pc:picChg>
      </pc:sldChg>
      <pc:sldChg chg="modSp">
        <pc:chgData name="Chris Bass" userId="76639ff7-4519-4960-996a-f3d044468889" providerId="ADAL" clId="{5A6D0377-F122-4813-A73A-E440428BD80F}" dt="2019-09-04T07:48:23.186" v="376" actId="27636"/>
        <pc:sldMkLst>
          <pc:docMk/>
          <pc:sldMk cId="1712658801" sldId="297"/>
        </pc:sldMkLst>
        <pc:spChg chg="mod">
          <ac:chgData name="Chris Bass" userId="76639ff7-4519-4960-996a-f3d044468889" providerId="ADAL" clId="{5A6D0377-F122-4813-A73A-E440428BD80F}" dt="2019-09-04T07:48:23.186" v="376" actId="27636"/>
          <ac:spMkLst>
            <pc:docMk/>
            <pc:sldMk cId="1712658801" sldId="297"/>
            <ac:spMk id="3" creationId="{00000000-0000-0000-0000-000000000000}"/>
          </ac:spMkLst>
        </pc:spChg>
      </pc:sldChg>
      <pc:sldChg chg="modSp">
        <pc:chgData name="Chris Bass" userId="76639ff7-4519-4960-996a-f3d044468889" providerId="ADAL" clId="{5A6D0377-F122-4813-A73A-E440428BD80F}" dt="2019-09-04T07:41:55.048" v="227" actId="20577"/>
        <pc:sldMkLst>
          <pc:docMk/>
          <pc:sldMk cId="2292468019" sldId="298"/>
        </pc:sldMkLst>
        <pc:spChg chg="mod">
          <ac:chgData name="Chris Bass" userId="76639ff7-4519-4960-996a-f3d044468889" providerId="ADAL" clId="{5A6D0377-F122-4813-A73A-E440428BD80F}" dt="2019-09-04T07:41:55.048" v="227" actId="20577"/>
          <ac:spMkLst>
            <pc:docMk/>
            <pc:sldMk cId="2292468019" sldId="298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11C52-96B6-4D27-90DE-BC6417E5017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DEDC3AF-14BA-4BE4-9B3F-AE899BAAD2B6}">
      <dgm:prSet phldrT="[Text]" custT="1"/>
      <dgm:spPr/>
      <dgm:t>
        <a:bodyPr/>
        <a:lstStyle/>
        <a:p>
          <a:r>
            <a:rPr lang="en-GB" sz="1800" dirty="0"/>
            <a:t>Applications Development</a:t>
          </a:r>
        </a:p>
      </dgm:t>
    </dgm:pt>
    <dgm:pt modelId="{22773326-F842-41DE-BC0F-E5A3DBF50879}" type="parTrans" cxnId="{76789578-C33E-4963-812D-60E1F8E067B3}">
      <dgm:prSet/>
      <dgm:spPr/>
      <dgm:t>
        <a:bodyPr/>
        <a:lstStyle/>
        <a:p>
          <a:endParaRPr lang="en-GB" sz="2000"/>
        </a:p>
      </dgm:t>
    </dgm:pt>
    <dgm:pt modelId="{F6962938-E1E4-4BDB-8D75-66D5546241AA}" type="sibTrans" cxnId="{76789578-C33E-4963-812D-60E1F8E067B3}">
      <dgm:prSet/>
      <dgm:spPr/>
      <dgm:t>
        <a:bodyPr/>
        <a:lstStyle/>
        <a:p>
          <a:endParaRPr lang="en-GB" sz="2000"/>
        </a:p>
      </dgm:t>
    </dgm:pt>
    <dgm:pt modelId="{C5397E72-7A30-430B-B538-C953291AA895}">
      <dgm:prSet phldrT="[Text]" custT="1"/>
      <dgm:spPr/>
      <dgm:t>
        <a:bodyPr/>
        <a:lstStyle/>
        <a:p>
          <a:r>
            <a:rPr lang="en-GB" sz="1800" dirty="0"/>
            <a:t>Systems Development</a:t>
          </a:r>
        </a:p>
      </dgm:t>
    </dgm:pt>
    <dgm:pt modelId="{A99F219F-6DD7-4C6B-997D-89600945467B}" type="parTrans" cxnId="{D4CF81C0-1768-4CBC-8287-681FC0D2EB13}">
      <dgm:prSet/>
      <dgm:spPr/>
      <dgm:t>
        <a:bodyPr/>
        <a:lstStyle/>
        <a:p>
          <a:endParaRPr lang="en-GB" sz="2000"/>
        </a:p>
      </dgm:t>
    </dgm:pt>
    <dgm:pt modelId="{868F2B8D-58A5-4D5C-9921-8E29F4ABCF80}" type="sibTrans" cxnId="{D4CF81C0-1768-4CBC-8287-681FC0D2EB13}">
      <dgm:prSet/>
      <dgm:spPr/>
      <dgm:t>
        <a:bodyPr/>
        <a:lstStyle/>
        <a:p>
          <a:endParaRPr lang="en-GB" sz="2000"/>
        </a:p>
      </dgm:t>
    </dgm:pt>
    <dgm:pt modelId="{E225416A-744B-46BA-8DE8-F06FF887EE5C}">
      <dgm:prSet phldrT="[Text]" custT="1"/>
      <dgm:spPr/>
      <dgm:t>
        <a:bodyPr/>
        <a:lstStyle/>
        <a:p>
          <a:r>
            <a:rPr lang="en-GB" sz="1800" dirty="0"/>
            <a:t>Embedded Systems Development</a:t>
          </a:r>
        </a:p>
      </dgm:t>
    </dgm:pt>
    <dgm:pt modelId="{932A2A11-E9F5-49D0-9F48-50BBA224B17F}" type="parTrans" cxnId="{50A9796E-CB72-47BD-B0DF-F8E1234AA99E}">
      <dgm:prSet/>
      <dgm:spPr/>
      <dgm:t>
        <a:bodyPr/>
        <a:lstStyle/>
        <a:p>
          <a:endParaRPr lang="en-GB" sz="2000"/>
        </a:p>
      </dgm:t>
    </dgm:pt>
    <dgm:pt modelId="{58AB6029-6877-4CA3-808C-80226FC0059B}" type="sibTrans" cxnId="{50A9796E-CB72-47BD-B0DF-F8E1234AA99E}">
      <dgm:prSet/>
      <dgm:spPr/>
      <dgm:t>
        <a:bodyPr/>
        <a:lstStyle/>
        <a:p>
          <a:endParaRPr lang="en-GB" sz="2000"/>
        </a:p>
      </dgm:t>
    </dgm:pt>
    <dgm:pt modelId="{4F8566F5-F72F-49CF-AB92-D6E22DDA93C9}">
      <dgm:prSet phldrT="[Text]" custT="1"/>
      <dgm:spPr/>
      <dgm:t>
        <a:bodyPr/>
        <a:lstStyle/>
        <a:p>
          <a:r>
            <a:rPr lang="en-GB" sz="1800" dirty="0"/>
            <a:t>Problem solving-based, non-Web-based software development that includes programming languages such as Java and C#.  Client-side programmer, GUI.</a:t>
          </a:r>
        </a:p>
      </dgm:t>
    </dgm:pt>
    <dgm:pt modelId="{5E761489-A7BE-41C7-8490-199E0302C959}" type="parTrans" cxnId="{56617916-EE65-4920-8BE5-1A7E87849A4D}">
      <dgm:prSet/>
      <dgm:spPr/>
      <dgm:t>
        <a:bodyPr/>
        <a:lstStyle/>
        <a:p>
          <a:endParaRPr lang="en-GB" sz="2000"/>
        </a:p>
      </dgm:t>
    </dgm:pt>
    <dgm:pt modelId="{1E96E9DC-499C-4E03-A2F0-24269664B495}" type="sibTrans" cxnId="{56617916-EE65-4920-8BE5-1A7E87849A4D}">
      <dgm:prSet/>
      <dgm:spPr/>
      <dgm:t>
        <a:bodyPr/>
        <a:lstStyle/>
        <a:p>
          <a:endParaRPr lang="en-GB" sz="2000"/>
        </a:p>
      </dgm:t>
    </dgm:pt>
    <dgm:pt modelId="{F949BB6B-E731-4EAE-9CFB-5310895636DD}">
      <dgm:prSet phldrT="[Text]" custT="1"/>
      <dgm:spPr/>
      <dgm:t>
        <a:bodyPr/>
        <a:lstStyle/>
        <a:p>
          <a:r>
            <a:rPr lang="en-GB" sz="1800" dirty="0"/>
            <a:t>Designing and coding background software created to support application development; includes program languages like C and C++.  Server-side, DB.</a:t>
          </a:r>
        </a:p>
      </dgm:t>
    </dgm:pt>
    <dgm:pt modelId="{8E15A461-CDC0-45B3-AD8D-2729C9C0BA4F}" type="parTrans" cxnId="{6E7734E4-461C-480D-A4A6-8A7E8CE9D663}">
      <dgm:prSet/>
      <dgm:spPr/>
      <dgm:t>
        <a:bodyPr/>
        <a:lstStyle/>
        <a:p>
          <a:endParaRPr lang="en-GB" sz="2000"/>
        </a:p>
      </dgm:t>
    </dgm:pt>
    <dgm:pt modelId="{291DAB0C-8F06-42D2-AD1F-1637574A908D}" type="sibTrans" cxnId="{6E7734E4-461C-480D-A4A6-8A7E8CE9D663}">
      <dgm:prSet/>
      <dgm:spPr/>
      <dgm:t>
        <a:bodyPr/>
        <a:lstStyle/>
        <a:p>
          <a:endParaRPr lang="en-GB" sz="2000"/>
        </a:p>
      </dgm:t>
    </dgm:pt>
    <dgm:pt modelId="{C86EC119-1E40-4055-A261-B1580FF66143}">
      <dgm:prSet phldrT="[Text]" custT="1"/>
      <dgm:spPr/>
      <dgm:t>
        <a:bodyPr/>
        <a:lstStyle/>
        <a:p>
          <a:r>
            <a:rPr lang="en-GB" sz="1800" dirty="0"/>
            <a:t>Designing computing systems and software to work on devices such as automobiles, microcontrollers.  Program languages such as C and assembly.</a:t>
          </a:r>
        </a:p>
      </dgm:t>
    </dgm:pt>
    <dgm:pt modelId="{DF786B2D-0765-4757-90DD-9E4D74384C52}" type="parTrans" cxnId="{BEBBCD40-AC41-4862-BA14-75D24560BC9E}">
      <dgm:prSet/>
      <dgm:spPr/>
      <dgm:t>
        <a:bodyPr/>
        <a:lstStyle/>
        <a:p>
          <a:endParaRPr lang="en-GB" sz="2000"/>
        </a:p>
      </dgm:t>
    </dgm:pt>
    <dgm:pt modelId="{4B26F011-6A33-4905-906E-C4599C968BFB}" type="sibTrans" cxnId="{BEBBCD40-AC41-4862-BA14-75D24560BC9E}">
      <dgm:prSet/>
      <dgm:spPr/>
      <dgm:t>
        <a:bodyPr/>
        <a:lstStyle/>
        <a:p>
          <a:endParaRPr lang="en-GB" sz="2000"/>
        </a:p>
      </dgm:t>
    </dgm:pt>
    <dgm:pt modelId="{8DF81CD6-69C6-4812-8845-BB70C599C9F6}">
      <dgm:prSet phldrT="[Text]" custT="1"/>
      <dgm:spPr/>
      <dgm:t>
        <a:bodyPr/>
        <a:lstStyle/>
        <a:p>
          <a:r>
            <a:rPr lang="en-GB" sz="1800" dirty="0"/>
            <a:t>Web Development</a:t>
          </a:r>
        </a:p>
      </dgm:t>
    </dgm:pt>
    <dgm:pt modelId="{09E9F18B-B9F2-46CF-83AE-8E2B976F92D8}" type="parTrans" cxnId="{84E85F78-1915-4885-AAA3-86E98FFCA02F}">
      <dgm:prSet/>
      <dgm:spPr/>
      <dgm:t>
        <a:bodyPr/>
        <a:lstStyle/>
        <a:p>
          <a:endParaRPr lang="en-GB"/>
        </a:p>
      </dgm:t>
    </dgm:pt>
    <dgm:pt modelId="{2577CAD1-7C93-4374-BDFF-C25EA1A7B5D0}" type="sibTrans" cxnId="{84E85F78-1915-4885-AAA3-86E98FFCA02F}">
      <dgm:prSet/>
      <dgm:spPr/>
      <dgm:t>
        <a:bodyPr/>
        <a:lstStyle/>
        <a:p>
          <a:endParaRPr lang="en-GB"/>
        </a:p>
      </dgm:t>
    </dgm:pt>
    <dgm:pt modelId="{D897C412-D61A-44D0-AC40-368AFF52F604}">
      <dgm:prSet phldrT="[Text]" custT="1"/>
      <dgm:spPr/>
      <dgm:t>
        <a:bodyPr/>
        <a:lstStyle/>
        <a:p>
          <a:r>
            <a:rPr lang="en-GB" sz="1800" dirty="0"/>
            <a:t>Designing software or applications to run in a Web browser and used programming languages such as HTML, JavaScript and PHP.</a:t>
          </a:r>
        </a:p>
      </dgm:t>
    </dgm:pt>
    <dgm:pt modelId="{1E650107-C01D-4983-ABAA-F82319CF5269}" type="parTrans" cxnId="{6843DFA7-0075-409E-B241-24547B7FA4AA}">
      <dgm:prSet/>
      <dgm:spPr/>
      <dgm:t>
        <a:bodyPr/>
        <a:lstStyle/>
        <a:p>
          <a:endParaRPr lang="en-GB"/>
        </a:p>
      </dgm:t>
    </dgm:pt>
    <dgm:pt modelId="{43F4B861-05CF-459E-9846-2396BAF38B3F}" type="sibTrans" cxnId="{6843DFA7-0075-409E-B241-24547B7FA4AA}">
      <dgm:prSet/>
      <dgm:spPr/>
      <dgm:t>
        <a:bodyPr/>
        <a:lstStyle/>
        <a:p>
          <a:endParaRPr lang="en-GB"/>
        </a:p>
      </dgm:t>
    </dgm:pt>
    <dgm:pt modelId="{2262C124-D29A-486F-9C07-190ADD98AF1A}" type="pres">
      <dgm:prSet presAssocID="{6F711C52-96B6-4D27-90DE-BC6417E5017B}" presName="linear" presStyleCnt="0">
        <dgm:presLayoutVars>
          <dgm:dir/>
          <dgm:animLvl val="lvl"/>
          <dgm:resizeHandles val="exact"/>
        </dgm:presLayoutVars>
      </dgm:prSet>
      <dgm:spPr/>
    </dgm:pt>
    <dgm:pt modelId="{EE24DB43-7C3F-4F79-909F-E97B40AF5AC1}" type="pres">
      <dgm:prSet presAssocID="{DDEDC3AF-14BA-4BE4-9B3F-AE899BAAD2B6}" presName="parentLin" presStyleCnt="0"/>
      <dgm:spPr/>
    </dgm:pt>
    <dgm:pt modelId="{3A3D47AD-37A0-44B0-8FEA-8CB2B6FF3F1D}" type="pres">
      <dgm:prSet presAssocID="{DDEDC3AF-14BA-4BE4-9B3F-AE899BAAD2B6}" presName="parentLeftMargin" presStyleLbl="node1" presStyleIdx="0" presStyleCnt="4"/>
      <dgm:spPr/>
    </dgm:pt>
    <dgm:pt modelId="{BC012937-8C67-4007-ABC8-FF15C3A13175}" type="pres">
      <dgm:prSet presAssocID="{DDEDC3AF-14BA-4BE4-9B3F-AE899BAAD2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64453E-B6CD-4AC9-8C8B-DC49B97751EC}" type="pres">
      <dgm:prSet presAssocID="{DDEDC3AF-14BA-4BE4-9B3F-AE899BAAD2B6}" presName="negativeSpace" presStyleCnt="0"/>
      <dgm:spPr/>
    </dgm:pt>
    <dgm:pt modelId="{E94F191E-36D6-4534-986F-6CD35E93507E}" type="pres">
      <dgm:prSet presAssocID="{DDEDC3AF-14BA-4BE4-9B3F-AE899BAAD2B6}" presName="childText" presStyleLbl="conFgAcc1" presStyleIdx="0" presStyleCnt="4">
        <dgm:presLayoutVars>
          <dgm:bulletEnabled val="1"/>
        </dgm:presLayoutVars>
      </dgm:prSet>
      <dgm:spPr/>
    </dgm:pt>
    <dgm:pt modelId="{086A5E23-7681-4150-BD0A-891EA5739EA5}" type="pres">
      <dgm:prSet presAssocID="{F6962938-E1E4-4BDB-8D75-66D5546241AA}" presName="spaceBetweenRectangles" presStyleCnt="0"/>
      <dgm:spPr/>
    </dgm:pt>
    <dgm:pt modelId="{73F1E66A-AD65-4C28-AD5B-9CE0CFE8BF1C}" type="pres">
      <dgm:prSet presAssocID="{8DF81CD6-69C6-4812-8845-BB70C599C9F6}" presName="parentLin" presStyleCnt="0"/>
      <dgm:spPr/>
    </dgm:pt>
    <dgm:pt modelId="{DF5A1DE1-A52D-4962-B9E7-BA3DB7780D20}" type="pres">
      <dgm:prSet presAssocID="{8DF81CD6-69C6-4812-8845-BB70C599C9F6}" presName="parentLeftMargin" presStyleLbl="node1" presStyleIdx="0" presStyleCnt="4"/>
      <dgm:spPr/>
    </dgm:pt>
    <dgm:pt modelId="{18D3A4C3-C1BB-4753-83A5-F967521D5E9C}" type="pres">
      <dgm:prSet presAssocID="{8DF81CD6-69C6-4812-8845-BB70C599C9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D81062-0D43-437F-8677-F2EA84EBF07C}" type="pres">
      <dgm:prSet presAssocID="{8DF81CD6-69C6-4812-8845-BB70C599C9F6}" presName="negativeSpace" presStyleCnt="0"/>
      <dgm:spPr/>
    </dgm:pt>
    <dgm:pt modelId="{1DF3D9FA-AD98-4266-99DF-1A423132AE8B}" type="pres">
      <dgm:prSet presAssocID="{8DF81CD6-69C6-4812-8845-BB70C599C9F6}" presName="childText" presStyleLbl="conFgAcc1" presStyleIdx="1" presStyleCnt="4">
        <dgm:presLayoutVars>
          <dgm:bulletEnabled val="1"/>
        </dgm:presLayoutVars>
      </dgm:prSet>
      <dgm:spPr/>
    </dgm:pt>
    <dgm:pt modelId="{B666F845-0CD0-49AD-83E9-2611FA15F522}" type="pres">
      <dgm:prSet presAssocID="{2577CAD1-7C93-4374-BDFF-C25EA1A7B5D0}" presName="spaceBetweenRectangles" presStyleCnt="0"/>
      <dgm:spPr/>
    </dgm:pt>
    <dgm:pt modelId="{A156C38E-6932-449E-A215-3611BC82452C}" type="pres">
      <dgm:prSet presAssocID="{C5397E72-7A30-430B-B538-C953291AA895}" presName="parentLin" presStyleCnt="0"/>
      <dgm:spPr/>
    </dgm:pt>
    <dgm:pt modelId="{E687BA98-6CBC-45E9-AB15-2F639D913F8C}" type="pres">
      <dgm:prSet presAssocID="{C5397E72-7A30-430B-B538-C953291AA895}" presName="parentLeftMargin" presStyleLbl="node1" presStyleIdx="1" presStyleCnt="4"/>
      <dgm:spPr/>
    </dgm:pt>
    <dgm:pt modelId="{B0A677BB-49D1-4E21-B204-D46E49BFE462}" type="pres">
      <dgm:prSet presAssocID="{C5397E72-7A30-430B-B538-C953291AA8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0F42E9-ECE9-469C-8DFA-BFE41DE1FD18}" type="pres">
      <dgm:prSet presAssocID="{C5397E72-7A30-430B-B538-C953291AA895}" presName="negativeSpace" presStyleCnt="0"/>
      <dgm:spPr/>
    </dgm:pt>
    <dgm:pt modelId="{686BC0AB-4D26-4DBD-A303-3F330B0E6F3D}" type="pres">
      <dgm:prSet presAssocID="{C5397E72-7A30-430B-B538-C953291AA895}" presName="childText" presStyleLbl="conFgAcc1" presStyleIdx="2" presStyleCnt="4">
        <dgm:presLayoutVars>
          <dgm:bulletEnabled val="1"/>
        </dgm:presLayoutVars>
      </dgm:prSet>
      <dgm:spPr/>
    </dgm:pt>
    <dgm:pt modelId="{E0848229-1404-40E3-9936-ED98617F774B}" type="pres">
      <dgm:prSet presAssocID="{868F2B8D-58A5-4D5C-9921-8E29F4ABCF80}" presName="spaceBetweenRectangles" presStyleCnt="0"/>
      <dgm:spPr/>
    </dgm:pt>
    <dgm:pt modelId="{82390E50-0296-4B62-9AD7-64D1D3A58EE7}" type="pres">
      <dgm:prSet presAssocID="{E225416A-744B-46BA-8DE8-F06FF887EE5C}" presName="parentLin" presStyleCnt="0"/>
      <dgm:spPr/>
    </dgm:pt>
    <dgm:pt modelId="{4F2964A3-E37B-4CF3-9403-8B438F6FEC5C}" type="pres">
      <dgm:prSet presAssocID="{E225416A-744B-46BA-8DE8-F06FF887EE5C}" presName="parentLeftMargin" presStyleLbl="node1" presStyleIdx="2" presStyleCnt="4"/>
      <dgm:spPr/>
    </dgm:pt>
    <dgm:pt modelId="{CE8FB55C-22BF-44EF-B236-7317FB501DCF}" type="pres">
      <dgm:prSet presAssocID="{E225416A-744B-46BA-8DE8-F06FF887EE5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7D6DC4B-25D4-43C4-87AE-1DE65DA33839}" type="pres">
      <dgm:prSet presAssocID="{E225416A-744B-46BA-8DE8-F06FF887EE5C}" presName="negativeSpace" presStyleCnt="0"/>
      <dgm:spPr/>
    </dgm:pt>
    <dgm:pt modelId="{63B74467-B391-4F0E-9A63-8A6B9D54C695}" type="pres">
      <dgm:prSet presAssocID="{E225416A-744B-46BA-8DE8-F06FF887EE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8EFD205-54AE-4F2B-B4AB-C3B165E4B91D}" type="presOf" srcId="{8DF81CD6-69C6-4812-8845-BB70C599C9F6}" destId="{18D3A4C3-C1BB-4753-83A5-F967521D5E9C}" srcOrd="1" destOrd="0" presId="urn:microsoft.com/office/officeart/2005/8/layout/list1"/>
    <dgm:cxn modelId="{C1E7540A-4C6E-433B-A628-EE7A7011DCF6}" type="presOf" srcId="{4F8566F5-F72F-49CF-AB92-D6E22DDA93C9}" destId="{E94F191E-36D6-4534-986F-6CD35E93507E}" srcOrd="0" destOrd="0" presId="urn:microsoft.com/office/officeart/2005/8/layout/list1"/>
    <dgm:cxn modelId="{44193611-6DDF-4B38-8565-E67AA54C9DD5}" type="presOf" srcId="{6F711C52-96B6-4D27-90DE-BC6417E5017B}" destId="{2262C124-D29A-486F-9C07-190ADD98AF1A}" srcOrd="0" destOrd="0" presId="urn:microsoft.com/office/officeart/2005/8/layout/list1"/>
    <dgm:cxn modelId="{56617916-EE65-4920-8BE5-1A7E87849A4D}" srcId="{DDEDC3AF-14BA-4BE4-9B3F-AE899BAAD2B6}" destId="{4F8566F5-F72F-49CF-AB92-D6E22DDA93C9}" srcOrd="0" destOrd="0" parTransId="{5E761489-A7BE-41C7-8490-199E0302C959}" sibTransId="{1E96E9DC-499C-4E03-A2F0-24269664B495}"/>
    <dgm:cxn modelId="{3BE4E125-5C45-404E-822F-5B9D6ADF1D87}" type="presOf" srcId="{DDEDC3AF-14BA-4BE4-9B3F-AE899BAAD2B6}" destId="{3A3D47AD-37A0-44B0-8FEA-8CB2B6FF3F1D}" srcOrd="0" destOrd="0" presId="urn:microsoft.com/office/officeart/2005/8/layout/list1"/>
    <dgm:cxn modelId="{BDCE5D2C-2B89-4ED5-8569-A41F4452A16A}" type="presOf" srcId="{C86EC119-1E40-4055-A261-B1580FF66143}" destId="{63B74467-B391-4F0E-9A63-8A6B9D54C695}" srcOrd="0" destOrd="0" presId="urn:microsoft.com/office/officeart/2005/8/layout/list1"/>
    <dgm:cxn modelId="{21644434-9ACF-4180-99A1-C265FFA38A88}" type="presOf" srcId="{F949BB6B-E731-4EAE-9CFB-5310895636DD}" destId="{686BC0AB-4D26-4DBD-A303-3F330B0E6F3D}" srcOrd="0" destOrd="0" presId="urn:microsoft.com/office/officeart/2005/8/layout/list1"/>
    <dgm:cxn modelId="{13D40D3A-F2DD-4A15-9A48-C2FCC402125C}" type="presOf" srcId="{E225416A-744B-46BA-8DE8-F06FF887EE5C}" destId="{4F2964A3-E37B-4CF3-9403-8B438F6FEC5C}" srcOrd="0" destOrd="0" presId="urn:microsoft.com/office/officeart/2005/8/layout/list1"/>
    <dgm:cxn modelId="{BEBBCD40-AC41-4862-BA14-75D24560BC9E}" srcId="{E225416A-744B-46BA-8DE8-F06FF887EE5C}" destId="{C86EC119-1E40-4055-A261-B1580FF66143}" srcOrd="0" destOrd="0" parTransId="{DF786B2D-0765-4757-90DD-9E4D74384C52}" sibTransId="{4B26F011-6A33-4905-906E-C4599C968BFB}"/>
    <dgm:cxn modelId="{C08F6169-022E-4F17-B11D-DC822F64214D}" type="presOf" srcId="{8DF81CD6-69C6-4812-8845-BB70C599C9F6}" destId="{DF5A1DE1-A52D-4962-B9E7-BA3DB7780D20}" srcOrd="0" destOrd="0" presId="urn:microsoft.com/office/officeart/2005/8/layout/list1"/>
    <dgm:cxn modelId="{50A9796E-CB72-47BD-B0DF-F8E1234AA99E}" srcId="{6F711C52-96B6-4D27-90DE-BC6417E5017B}" destId="{E225416A-744B-46BA-8DE8-F06FF887EE5C}" srcOrd="3" destOrd="0" parTransId="{932A2A11-E9F5-49D0-9F48-50BBA224B17F}" sibTransId="{58AB6029-6877-4CA3-808C-80226FC0059B}"/>
    <dgm:cxn modelId="{906D0453-32A6-47C3-A259-C7162D24F3FC}" type="presOf" srcId="{C5397E72-7A30-430B-B538-C953291AA895}" destId="{E687BA98-6CBC-45E9-AB15-2F639D913F8C}" srcOrd="0" destOrd="0" presId="urn:microsoft.com/office/officeart/2005/8/layout/list1"/>
    <dgm:cxn modelId="{84E85F78-1915-4885-AAA3-86E98FFCA02F}" srcId="{6F711C52-96B6-4D27-90DE-BC6417E5017B}" destId="{8DF81CD6-69C6-4812-8845-BB70C599C9F6}" srcOrd="1" destOrd="0" parTransId="{09E9F18B-B9F2-46CF-83AE-8E2B976F92D8}" sibTransId="{2577CAD1-7C93-4374-BDFF-C25EA1A7B5D0}"/>
    <dgm:cxn modelId="{76789578-C33E-4963-812D-60E1F8E067B3}" srcId="{6F711C52-96B6-4D27-90DE-BC6417E5017B}" destId="{DDEDC3AF-14BA-4BE4-9B3F-AE899BAAD2B6}" srcOrd="0" destOrd="0" parTransId="{22773326-F842-41DE-BC0F-E5A3DBF50879}" sibTransId="{F6962938-E1E4-4BDB-8D75-66D5546241AA}"/>
    <dgm:cxn modelId="{3ACA577F-7A03-4FF5-A477-421C6700B8F6}" type="presOf" srcId="{E225416A-744B-46BA-8DE8-F06FF887EE5C}" destId="{CE8FB55C-22BF-44EF-B236-7317FB501DCF}" srcOrd="1" destOrd="0" presId="urn:microsoft.com/office/officeart/2005/8/layout/list1"/>
    <dgm:cxn modelId="{6843DFA7-0075-409E-B241-24547B7FA4AA}" srcId="{8DF81CD6-69C6-4812-8845-BB70C599C9F6}" destId="{D897C412-D61A-44D0-AC40-368AFF52F604}" srcOrd="0" destOrd="0" parTransId="{1E650107-C01D-4983-ABAA-F82319CF5269}" sibTransId="{43F4B861-05CF-459E-9846-2396BAF38B3F}"/>
    <dgm:cxn modelId="{ADBBA0B8-7B03-44D4-B8ED-71A5ED907250}" type="presOf" srcId="{DDEDC3AF-14BA-4BE4-9B3F-AE899BAAD2B6}" destId="{BC012937-8C67-4007-ABC8-FF15C3A13175}" srcOrd="1" destOrd="0" presId="urn:microsoft.com/office/officeart/2005/8/layout/list1"/>
    <dgm:cxn modelId="{D4CF81C0-1768-4CBC-8287-681FC0D2EB13}" srcId="{6F711C52-96B6-4D27-90DE-BC6417E5017B}" destId="{C5397E72-7A30-430B-B538-C953291AA895}" srcOrd="2" destOrd="0" parTransId="{A99F219F-6DD7-4C6B-997D-89600945467B}" sibTransId="{868F2B8D-58A5-4D5C-9921-8E29F4ABCF80}"/>
    <dgm:cxn modelId="{F8FC0DE0-DB69-438C-9117-8B89268820F7}" type="presOf" srcId="{C5397E72-7A30-430B-B538-C953291AA895}" destId="{B0A677BB-49D1-4E21-B204-D46E49BFE462}" srcOrd="1" destOrd="0" presId="urn:microsoft.com/office/officeart/2005/8/layout/list1"/>
    <dgm:cxn modelId="{6E7734E4-461C-480D-A4A6-8A7E8CE9D663}" srcId="{C5397E72-7A30-430B-B538-C953291AA895}" destId="{F949BB6B-E731-4EAE-9CFB-5310895636DD}" srcOrd="0" destOrd="0" parTransId="{8E15A461-CDC0-45B3-AD8D-2729C9C0BA4F}" sibTransId="{291DAB0C-8F06-42D2-AD1F-1637574A908D}"/>
    <dgm:cxn modelId="{7DB733FA-C262-4580-BA2F-3706EE90301C}" type="presOf" srcId="{D897C412-D61A-44D0-AC40-368AFF52F604}" destId="{1DF3D9FA-AD98-4266-99DF-1A423132AE8B}" srcOrd="0" destOrd="0" presId="urn:microsoft.com/office/officeart/2005/8/layout/list1"/>
    <dgm:cxn modelId="{E0305EE2-459A-4B32-B403-88D2B5DC4D7A}" type="presParOf" srcId="{2262C124-D29A-486F-9C07-190ADD98AF1A}" destId="{EE24DB43-7C3F-4F79-909F-E97B40AF5AC1}" srcOrd="0" destOrd="0" presId="urn:microsoft.com/office/officeart/2005/8/layout/list1"/>
    <dgm:cxn modelId="{998759A1-6885-4AE5-8EED-AEC82CE2F268}" type="presParOf" srcId="{EE24DB43-7C3F-4F79-909F-E97B40AF5AC1}" destId="{3A3D47AD-37A0-44B0-8FEA-8CB2B6FF3F1D}" srcOrd="0" destOrd="0" presId="urn:microsoft.com/office/officeart/2005/8/layout/list1"/>
    <dgm:cxn modelId="{DA0A9F3E-0C17-40E4-940D-1163E0F91C50}" type="presParOf" srcId="{EE24DB43-7C3F-4F79-909F-E97B40AF5AC1}" destId="{BC012937-8C67-4007-ABC8-FF15C3A13175}" srcOrd="1" destOrd="0" presId="urn:microsoft.com/office/officeart/2005/8/layout/list1"/>
    <dgm:cxn modelId="{722E24F3-E894-4E66-8484-89013B761B03}" type="presParOf" srcId="{2262C124-D29A-486F-9C07-190ADD98AF1A}" destId="{F064453E-B6CD-4AC9-8C8B-DC49B97751EC}" srcOrd="1" destOrd="0" presId="urn:microsoft.com/office/officeart/2005/8/layout/list1"/>
    <dgm:cxn modelId="{9CFCFF81-EF65-408D-9E56-7E118037815B}" type="presParOf" srcId="{2262C124-D29A-486F-9C07-190ADD98AF1A}" destId="{E94F191E-36D6-4534-986F-6CD35E93507E}" srcOrd="2" destOrd="0" presId="urn:microsoft.com/office/officeart/2005/8/layout/list1"/>
    <dgm:cxn modelId="{BD09C7D9-A243-4A80-BD01-B4C86B344063}" type="presParOf" srcId="{2262C124-D29A-486F-9C07-190ADD98AF1A}" destId="{086A5E23-7681-4150-BD0A-891EA5739EA5}" srcOrd="3" destOrd="0" presId="urn:microsoft.com/office/officeart/2005/8/layout/list1"/>
    <dgm:cxn modelId="{3FCBE948-BDB9-4953-ACEA-0D69BCD5D7A7}" type="presParOf" srcId="{2262C124-D29A-486F-9C07-190ADD98AF1A}" destId="{73F1E66A-AD65-4C28-AD5B-9CE0CFE8BF1C}" srcOrd="4" destOrd="0" presId="urn:microsoft.com/office/officeart/2005/8/layout/list1"/>
    <dgm:cxn modelId="{EAD4D3DA-C809-4BDE-A55B-2D408BCBB0C3}" type="presParOf" srcId="{73F1E66A-AD65-4C28-AD5B-9CE0CFE8BF1C}" destId="{DF5A1DE1-A52D-4962-B9E7-BA3DB7780D20}" srcOrd="0" destOrd="0" presId="urn:microsoft.com/office/officeart/2005/8/layout/list1"/>
    <dgm:cxn modelId="{55ABEB82-87D6-406D-A9F5-9591925C658C}" type="presParOf" srcId="{73F1E66A-AD65-4C28-AD5B-9CE0CFE8BF1C}" destId="{18D3A4C3-C1BB-4753-83A5-F967521D5E9C}" srcOrd="1" destOrd="0" presId="urn:microsoft.com/office/officeart/2005/8/layout/list1"/>
    <dgm:cxn modelId="{921F2BC9-E6A8-483F-B196-83E7E4E62694}" type="presParOf" srcId="{2262C124-D29A-486F-9C07-190ADD98AF1A}" destId="{8DD81062-0D43-437F-8677-F2EA84EBF07C}" srcOrd="5" destOrd="0" presId="urn:microsoft.com/office/officeart/2005/8/layout/list1"/>
    <dgm:cxn modelId="{F2F2C5A6-CEE5-486C-AE52-22BA3742DAB6}" type="presParOf" srcId="{2262C124-D29A-486F-9C07-190ADD98AF1A}" destId="{1DF3D9FA-AD98-4266-99DF-1A423132AE8B}" srcOrd="6" destOrd="0" presId="urn:microsoft.com/office/officeart/2005/8/layout/list1"/>
    <dgm:cxn modelId="{54DD0C6D-F0DF-492A-82CC-D7507E4C93EE}" type="presParOf" srcId="{2262C124-D29A-486F-9C07-190ADD98AF1A}" destId="{B666F845-0CD0-49AD-83E9-2611FA15F522}" srcOrd="7" destOrd="0" presId="urn:microsoft.com/office/officeart/2005/8/layout/list1"/>
    <dgm:cxn modelId="{3EEFD43C-6275-4446-A3CF-EC4F807E6BC7}" type="presParOf" srcId="{2262C124-D29A-486F-9C07-190ADD98AF1A}" destId="{A156C38E-6932-449E-A215-3611BC82452C}" srcOrd="8" destOrd="0" presId="urn:microsoft.com/office/officeart/2005/8/layout/list1"/>
    <dgm:cxn modelId="{735E4EF3-2075-473C-8430-7051DC5E5B06}" type="presParOf" srcId="{A156C38E-6932-449E-A215-3611BC82452C}" destId="{E687BA98-6CBC-45E9-AB15-2F639D913F8C}" srcOrd="0" destOrd="0" presId="urn:microsoft.com/office/officeart/2005/8/layout/list1"/>
    <dgm:cxn modelId="{6D4C552C-0222-4C19-80AB-59029BA8AB91}" type="presParOf" srcId="{A156C38E-6932-449E-A215-3611BC82452C}" destId="{B0A677BB-49D1-4E21-B204-D46E49BFE462}" srcOrd="1" destOrd="0" presId="urn:microsoft.com/office/officeart/2005/8/layout/list1"/>
    <dgm:cxn modelId="{0DE0F8D8-65CE-4D1A-A99F-6859D77D6440}" type="presParOf" srcId="{2262C124-D29A-486F-9C07-190ADD98AF1A}" destId="{FB0F42E9-ECE9-469C-8DFA-BFE41DE1FD18}" srcOrd="9" destOrd="0" presId="urn:microsoft.com/office/officeart/2005/8/layout/list1"/>
    <dgm:cxn modelId="{BC6B3049-B5BB-4409-AF93-94B14B5E8349}" type="presParOf" srcId="{2262C124-D29A-486F-9C07-190ADD98AF1A}" destId="{686BC0AB-4D26-4DBD-A303-3F330B0E6F3D}" srcOrd="10" destOrd="0" presId="urn:microsoft.com/office/officeart/2005/8/layout/list1"/>
    <dgm:cxn modelId="{AAE44E51-E772-4993-9274-A611324296B5}" type="presParOf" srcId="{2262C124-D29A-486F-9C07-190ADD98AF1A}" destId="{E0848229-1404-40E3-9936-ED98617F774B}" srcOrd="11" destOrd="0" presId="urn:microsoft.com/office/officeart/2005/8/layout/list1"/>
    <dgm:cxn modelId="{AFAD02E7-6819-4E71-A063-C0AA0DF43210}" type="presParOf" srcId="{2262C124-D29A-486F-9C07-190ADD98AF1A}" destId="{82390E50-0296-4B62-9AD7-64D1D3A58EE7}" srcOrd="12" destOrd="0" presId="urn:microsoft.com/office/officeart/2005/8/layout/list1"/>
    <dgm:cxn modelId="{83777D00-77B5-4A4E-9C23-BE9A6687207C}" type="presParOf" srcId="{82390E50-0296-4B62-9AD7-64D1D3A58EE7}" destId="{4F2964A3-E37B-4CF3-9403-8B438F6FEC5C}" srcOrd="0" destOrd="0" presId="urn:microsoft.com/office/officeart/2005/8/layout/list1"/>
    <dgm:cxn modelId="{D721D7DF-8438-4494-A581-C595CAA89F42}" type="presParOf" srcId="{82390E50-0296-4B62-9AD7-64D1D3A58EE7}" destId="{CE8FB55C-22BF-44EF-B236-7317FB501DCF}" srcOrd="1" destOrd="0" presId="urn:microsoft.com/office/officeart/2005/8/layout/list1"/>
    <dgm:cxn modelId="{8A9E0BC2-53D6-415F-BFBE-8BD016CA94B3}" type="presParOf" srcId="{2262C124-D29A-486F-9C07-190ADD98AF1A}" destId="{17D6DC4B-25D4-43C4-87AE-1DE65DA33839}" srcOrd="13" destOrd="0" presId="urn:microsoft.com/office/officeart/2005/8/layout/list1"/>
    <dgm:cxn modelId="{325841E0-490A-4500-B5BA-B676F60F7C83}" type="presParOf" srcId="{2262C124-D29A-486F-9C07-190ADD98AF1A}" destId="{63B74467-B391-4F0E-9A63-8A6B9D54C6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5C0E3-F707-4BBC-B422-C6918FF5DA03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CCEE4559-1893-464E-B8D9-4DA1EB877741}">
      <dgm:prSet phldrT="[Text]"/>
      <dgm:spPr/>
      <dgm:t>
        <a:bodyPr/>
        <a:lstStyle/>
        <a:p>
          <a:r>
            <a:rPr lang="en-GB" dirty="0"/>
            <a:t>Process Block A</a:t>
          </a:r>
        </a:p>
      </dgm:t>
    </dgm:pt>
    <dgm:pt modelId="{3C0E8520-C3AB-43C5-9525-0F3793DB3542}" type="parTrans" cxnId="{06EE44BD-35A1-4E10-94DB-82EB66AE20E9}">
      <dgm:prSet/>
      <dgm:spPr/>
      <dgm:t>
        <a:bodyPr/>
        <a:lstStyle/>
        <a:p>
          <a:endParaRPr lang="en-GB"/>
        </a:p>
      </dgm:t>
    </dgm:pt>
    <dgm:pt modelId="{237FB5CE-B6EC-40C5-B2F4-77D8C5D931BC}" type="sibTrans" cxnId="{06EE44BD-35A1-4E10-94DB-82EB66AE20E9}">
      <dgm:prSet/>
      <dgm:spPr/>
      <dgm:t>
        <a:bodyPr/>
        <a:lstStyle/>
        <a:p>
          <a:endParaRPr lang="en-GB"/>
        </a:p>
      </dgm:t>
    </dgm:pt>
    <dgm:pt modelId="{5724006C-5132-43CB-A8B3-243CC49B0EA4}">
      <dgm:prSet phldrT="[Text]"/>
      <dgm:spPr/>
      <dgm:t>
        <a:bodyPr/>
        <a:lstStyle/>
        <a:p>
          <a:r>
            <a:rPr lang="en-GB" dirty="0"/>
            <a:t>Process Block C</a:t>
          </a:r>
        </a:p>
      </dgm:t>
    </dgm:pt>
    <dgm:pt modelId="{D5B73FC5-52A3-4E29-BBF3-BC9198862A3A}" type="parTrans" cxnId="{3350F3C3-3E8A-4799-921C-756DE67C9C1C}">
      <dgm:prSet/>
      <dgm:spPr/>
      <dgm:t>
        <a:bodyPr/>
        <a:lstStyle/>
        <a:p>
          <a:endParaRPr lang="en-GB"/>
        </a:p>
      </dgm:t>
    </dgm:pt>
    <dgm:pt modelId="{8AC4335F-1407-4F28-BCA5-C41814251972}" type="sibTrans" cxnId="{3350F3C3-3E8A-4799-921C-756DE67C9C1C}">
      <dgm:prSet/>
      <dgm:spPr/>
      <dgm:t>
        <a:bodyPr/>
        <a:lstStyle/>
        <a:p>
          <a:endParaRPr lang="en-GB"/>
        </a:p>
      </dgm:t>
    </dgm:pt>
    <dgm:pt modelId="{31BA400E-7193-4898-9053-9A0E37F34C14}">
      <dgm:prSet phldrT="[Text]"/>
      <dgm:spPr/>
      <dgm:t>
        <a:bodyPr/>
        <a:lstStyle/>
        <a:p>
          <a:r>
            <a:rPr lang="en-GB" dirty="0"/>
            <a:t>Process Block B</a:t>
          </a:r>
        </a:p>
      </dgm:t>
    </dgm:pt>
    <dgm:pt modelId="{21B73A3F-BBED-48FE-840D-B7033C38422E}" type="parTrans" cxnId="{DEA39594-464F-456F-BB3D-F4E57CC2D3F9}">
      <dgm:prSet/>
      <dgm:spPr/>
      <dgm:t>
        <a:bodyPr/>
        <a:lstStyle/>
        <a:p>
          <a:endParaRPr lang="en-GB"/>
        </a:p>
      </dgm:t>
    </dgm:pt>
    <dgm:pt modelId="{A0F8D7B1-766D-48BB-8696-2221573AFF1B}" type="sibTrans" cxnId="{DEA39594-464F-456F-BB3D-F4E57CC2D3F9}">
      <dgm:prSet/>
      <dgm:spPr/>
      <dgm:t>
        <a:bodyPr/>
        <a:lstStyle/>
        <a:p>
          <a:endParaRPr lang="en-GB"/>
        </a:p>
      </dgm:t>
    </dgm:pt>
    <dgm:pt modelId="{F1664AFB-9E2F-4052-AA39-B38AF61446A4}" type="pres">
      <dgm:prSet presAssocID="{D775C0E3-F707-4BBC-B422-C6918FF5DA03}" presName="CompostProcess" presStyleCnt="0">
        <dgm:presLayoutVars>
          <dgm:dir/>
          <dgm:resizeHandles val="exact"/>
        </dgm:presLayoutVars>
      </dgm:prSet>
      <dgm:spPr/>
    </dgm:pt>
    <dgm:pt modelId="{D9D904FF-7B69-4BC9-BB13-C5D49541E982}" type="pres">
      <dgm:prSet presAssocID="{D775C0E3-F707-4BBC-B422-C6918FF5DA03}" presName="arrow" presStyleLbl="bgShp" presStyleIdx="0" presStyleCnt="1"/>
      <dgm:spPr/>
    </dgm:pt>
    <dgm:pt modelId="{C32D391C-7EE3-4210-BDB0-4DA99C772D2D}" type="pres">
      <dgm:prSet presAssocID="{D775C0E3-F707-4BBC-B422-C6918FF5DA03}" presName="linearProcess" presStyleCnt="0"/>
      <dgm:spPr/>
    </dgm:pt>
    <dgm:pt modelId="{31A9751E-B96C-4277-9F6F-B872B7EC1830}" type="pres">
      <dgm:prSet presAssocID="{CCEE4559-1893-464E-B8D9-4DA1EB877741}" presName="textNode" presStyleLbl="node1" presStyleIdx="0" presStyleCnt="3">
        <dgm:presLayoutVars>
          <dgm:bulletEnabled val="1"/>
        </dgm:presLayoutVars>
      </dgm:prSet>
      <dgm:spPr/>
    </dgm:pt>
    <dgm:pt modelId="{70668176-85D6-4999-AD3A-983E1520465C}" type="pres">
      <dgm:prSet presAssocID="{237FB5CE-B6EC-40C5-B2F4-77D8C5D931BC}" presName="sibTrans" presStyleCnt="0"/>
      <dgm:spPr/>
    </dgm:pt>
    <dgm:pt modelId="{9B4D9FB1-5976-4739-A751-F2D22B917232}" type="pres">
      <dgm:prSet presAssocID="{31BA400E-7193-4898-9053-9A0E37F34C14}" presName="textNode" presStyleLbl="node1" presStyleIdx="1" presStyleCnt="3">
        <dgm:presLayoutVars>
          <dgm:bulletEnabled val="1"/>
        </dgm:presLayoutVars>
      </dgm:prSet>
      <dgm:spPr/>
    </dgm:pt>
    <dgm:pt modelId="{C9B1FF24-D0D1-496F-80A6-A9A1BE9D2BB7}" type="pres">
      <dgm:prSet presAssocID="{A0F8D7B1-766D-48BB-8696-2221573AFF1B}" presName="sibTrans" presStyleCnt="0"/>
      <dgm:spPr/>
    </dgm:pt>
    <dgm:pt modelId="{40032E57-F5E0-42A1-A7B1-DAF268992203}" type="pres">
      <dgm:prSet presAssocID="{5724006C-5132-43CB-A8B3-243CC49B0EA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7954F13-FDFD-44C6-AC91-F11AF622B435}" type="presOf" srcId="{CCEE4559-1893-464E-B8D9-4DA1EB877741}" destId="{31A9751E-B96C-4277-9F6F-B872B7EC1830}" srcOrd="0" destOrd="0" presId="urn:microsoft.com/office/officeart/2005/8/layout/hProcess9"/>
    <dgm:cxn modelId="{0F42D625-6357-4CC0-964E-0E2A1ECD9A80}" type="presOf" srcId="{31BA400E-7193-4898-9053-9A0E37F34C14}" destId="{9B4D9FB1-5976-4739-A751-F2D22B917232}" srcOrd="0" destOrd="0" presId="urn:microsoft.com/office/officeart/2005/8/layout/hProcess9"/>
    <dgm:cxn modelId="{D36B1147-499C-4F1C-A296-BA6399A1B1D8}" type="presOf" srcId="{D775C0E3-F707-4BBC-B422-C6918FF5DA03}" destId="{F1664AFB-9E2F-4052-AA39-B38AF61446A4}" srcOrd="0" destOrd="0" presId="urn:microsoft.com/office/officeart/2005/8/layout/hProcess9"/>
    <dgm:cxn modelId="{1F36E849-DFAD-462F-A74E-F982064018D3}" type="presOf" srcId="{5724006C-5132-43CB-A8B3-243CC49B0EA4}" destId="{40032E57-F5E0-42A1-A7B1-DAF268992203}" srcOrd="0" destOrd="0" presId="urn:microsoft.com/office/officeart/2005/8/layout/hProcess9"/>
    <dgm:cxn modelId="{DEA39594-464F-456F-BB3D-F4E57CC2D3F9}" srcId="{D775C0E3-F707-4BBC-B422-C6918FF5DA03}" destId="{31BA400E-7193-4898-9053-9A0E37F34C14}" srcOrd="1" destOrd="0" parTransId="{21B73A3F-BBED-48FE-840D-B7033C38422E}" sibTransId="{A0F8D7B1-766D-48BB-8696-2221573AFF1B}"/>
    <dgm:cxn modelId="{06EE44BD-35A1-4E10-94DB-82EB66AE20E9}" srcId="{D775C0E3-F707-4BBC-B422-C6918FF5DA03}" destId="{CCEE4559-1893-464E-B8D9-4DA1EB877741}" srcOrd="0" destOrd="0" parTransId="{3C0E8520-C3AB-43C5-9525-0F3793DB3542}" sibTransId="{237FB5CE-B6EC-40C5-B2F4-77D8C5D931BC}"/>
    <dgm:cxn modelId="{3350F3C3-3E8A-4799-921C-756DE67C9C1C}" srcId="{D775C0E3-F707-4BBC-B422-C6918FF5DA03}" destId="{5724006C-5132-43CB-A8B3-243CC49B0EA4}" srcOrd="2" destOrd="0" parTransId="{D5B73FC5-52A3-4E29-BBF3-BC9198862A3A}" sibTransId="{8AC4335F-1407-4F28-BCA5-C41814251972}"/>
    <dgm:cxn modelId="{9BA93776-B21B-4E0E-B52F-98E5ECE2B00D}" type="presParOf" srcId="{F1664AFB-9E2F-4052-AA39-B38AF61446A4}" destId="{D9D904FF-7B69-4BC9-BB13-C5D49541E982}" srcOrd="0" destOrd="0" presId="urn:microsoft.com/office/officeart/2005/8/layout/hProcess9"/>
    <dgm:cxn modelId="{9DB3512A-DE00-4328-B716-955514C46855}" type="presParOf" srcId="{F1664AFB-9E2F-4052-AA39-B38AF61446A4}" destId="{C32D391C-7EE3-4210-BDB0-4DA99C772D2D}" srcOrd="1" destOrd="0" presId="urn:microsoft.com/office/officeart/2005/8/layout/hProcess9"/>
    <dgm:cxn modelId="{00BA2B9B-8E02-49D8-9C45-B34AF7B4C3A6}" type="presParOf" srcId="{C32D391C-7EE3-4210-BDB0-4DA99C772D2D}" destId="{31A9751E-B96C-4277-9F6F-B872B7EC1830}" srcOrd="0" destOrd="0" presId="urn:microsoft.com/office/officeart/2005/8/layout/hProcess9"/>
    <dgm:cxn modelId="{0042DB7E-6FB1-4735-AF73-6542089BEDDD}" type="presParOf" srcId="{C32D391C-7EE3-4210-BDB0-4DA99C772D2D}" destId="{70668176-85D6-4999-AD3A-983E1520465C}" srcOrd="1" destOrd="0" presId="urn:microsoft.com/office/officeart/2005/8/layout/hProcess9"/>
    <dgm:cxn modelId="{3E253EC3-2558-4EB9-8C9A-B29D1E8AE75C}" type="presParOf" srcId="{C32D391C-7EE3-4210-BDB0-4DA99C772D2D}" destId="{9B4D9FB1-5976-4739-A751-F2D22B917232}" srcOrd="2" destOrd="0" presId="urn:microsoft.com/office/officeart/2005/8/layout/hProcess9"/>
    <dgm:cxn modelId="{CC4FCC91-14FF-4478-AE02-00C3FC4D0962}" type="presParOf" srcId="{C32D391C-7EE3-4210-BDB0-4DA99C772D2D}" destId="{C9B1FF24-D0D1-496F-80A6-A9A1BE9D2BB7}" srcOrd="3" destOrd="0" presId="urn:microsoft.com/office/officeart/2005/8/layout/hProcess9"/>
    <dgm:cxn modelId="{6387E986-41E4-40FE-A889-2CC674878903}" type="presParOf" srcId="{C32D391C-7EE3-4210-BDB0-4DA99C772D2D}" destId="{40032E57-F5E0-42A1-A7B1-DAF26899220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79E065-7B88-47B3-8B2F-E469019A9FF4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71FD20-A197-453A-BC5B-C292F0EDB5E3}">
      <dgm:prSet phldrT="[Text]"/>
      <dgm:spPr/>
      <dgm:t>
        <a:bodyPr/>
        <a:lstStyle/>
        <a:p>
          <a:r>
            <a:rPr lang="en-GB" dirty="0"/>
            <a:t>C++ Tokens</a:t>
          </a:r>
        </a:p>
      </dgm:t>
    </dgm:pt>
    <dgm:pt modelId="{EA54AB73-8731-415D-87B4-50CF51C0DDD2}" type="parTrans" cxnId="{9A6F0B3A-D965-4684-AF42-086ECDC7F735}">
      <dgm:prSet/>
      <dgm:spPr/>
      <dgm:t>
        <a:bodyPr/>
        <a:lstStyle/>
        <a:p>
          <a:endParaRPr lang="en-GB"/>
        </a:p>
      </dgm:t>
    </dgm:pt>
    <dgm:pt modelId="{5211C6F6-EB58-4663-A5E4-0F3543081913}" type="sibTrans" cxnId="{9A6F0B3A-D965-4684-AF42-086ECDC7F735}">
      <dgm:prSet/>
      <dgm:spPr/>
      <dgm:t>
        <a:bodyPr/>
        <a:lstStyle/>
        <a:p>
          <a:endParaRPr lang="en-GB"/>
        </a:p>
      </dgm:t>
    </dgm:pt>
    <dgm:pt modelId="{03B3A6D1-66ED-4BA1-8D94-054A842D2712}">
      <dgm:prSet phldrT="[Text]"/>
      <dgm:spPr/>
      <dgm:t>
        <a:bodyPr/>
        <a:lstStyle/>
        <a:p>
          <a:r>
            <a:rPr lang="en-GB" dirty="0"/>
            <a:t>Literal</a:t>
          </a:r>
        </a:p>
      </dgm:t>
    </dgm:pt>
    <dgm:pt modelId="{3E8E2795-B04C-4E53-B9CB-B0B92FAE0EE6}" type="parTrans" cxnId="{77308F3A-AA6A-4D99-BFE6-1818A5497AD2}">
      <dgm:prSet/>
      <dgm:spPr/>
      <dgm:t>
        <a:bodyPr/>
        <a:lstStyle/>
        <a:p>
          <a:endParaRPr lang="en-GB"/>
        </a:p>
      </dgm:t>
    </dgm:pt>
    <dgm:pt modelId="{B92F4E4D-39CD-462F-83AC-0AD3649AEE5A}" type="sibTrans" cxnId="{77308F3A-AA6A-4D99-BFE6-1818A5497AD2}">
      <dgm:prSet/>
      <dgm:spPr/>
      <dgm:t>
        <a:bodyPr/>
        <a:lstStyle/>
        <a:p>
          <a:endParaRPr lang="en-GB"/>
        </a:p>
      </dgm:t>
    </dgm:pt>
    <dgm:pt modelId="{7932DBC3-F4F7-496D-A1AE-8BA0345EBC01}">
      <dgm:prSet phldrT="[Text]"/>
      <dgm:spPr/>
      <dgm:t>
        <a:bodyPr/>
        <a:lstStyle/>
        <a:p>
          <a:r>
            <a:rPr lang="en-GB" dirty="0"/>
            <a:t>Operator</a:t>
          </a:r>
        </a:p>
      </dgm:t>
    </dgm:pt>
    <dgm:pt modelId="{CC080EEE-C359-4EE8-8C2A-AAEA5281616C}" type="parTrans" cxnId="{60302371-17C9-4D14-AF8C-F49E755B0285}">
      <dgm:prSet/>
      <dgm:spPr/>
      <dgm:t>
        <a:bodyPr/>
        <a:lstStyle/>
        <a:p>
          <a:endParaRPr lang="en-GB"/>
        </a:p>
      </dgm:t>
    </dgm:pt>
    <dgm:pt modelId="{019C85ED-6B32-4FA2-A4C1-4740ACD2B2C5}" type="sibTrans" cxnId="{60302371-17C9-4D14-AF8C-F49E755B0285}">
      <dgm:prSet/>
      <dgm:spPr/>
      <dgm:t>
        <a:bodyPr/>
        <a:lstStyle/>
        <a:p>
          <a:endParaRPr lang="en-GB"/>
        </a:p>
      </dgm:t>
    </dgm:pt>
    <dgm:pt modelId="{FB86A9BF-474C-425D-BA81-2141BC14734B}">
      <dgm:prSet phldrT="[Text]"/>
      <dgm:spPr/>
      <dgm:t>
        <a:bodyPr/>
        <a:lstStyle/>
        <a:p>
          <a:r>
            <a:rPr lang="en-GB" dirty="0"/>
            <a:t>Keyword</a:t>
          </a:r>
        </a:p>
      </dgm:t>
    </dgm:pt>
    <dgm:pt modelId="{628022AE-A4FE-4CD3-9E1F-18CC7195E1DE}" type="parTrans" cxnId="{E785C04E-AC1B-4F14-92B8-1CDA25D22ACC}">
      <dgm:prSet/>
      <dgm:spPr/>
      <dgm:t>
        <a:bodyPr/>
        <a:lstStyle/>
        <a:p>
          <a:endParaRPr lang="en-GB"/>
        </a:p>
      </dgm:t>
    </dgm:pt>
    <dgm:pt modelId="{A69BB72A-14CF-4A01-9B21-3E292162A7CC}" type="sibTrans" cxnId="{E785C04E-AC1B-4F14-92B8-1CDA25D22ACC}">
      <dgm:prSet/>
      <dgm:spPr/>
      <dgm:t>
        <a:bodyPr/>
        <a:lstStyle/>
        <a:p>
          <a:endParaRPr lang="en-GB"/>
        </a:p>
      </dgm:t>
    </dgm:pt>
    <dgm:pt modelId="{0FB1CBF4-B43F-4DD3-832A-B494AA83EF7B}">
      <dgm:prSet phldrT="[Text]"/>
      <dgm:spPr/>
      <dgm:t>
        <a:bodyPr/>
        <a:lstStyle/>
        <a:p>
          <a:r>
            <a:rPr lang="en-GB" dirty="0"/>
            <a:t>Identifier</a:t>
          </a:r>
        </a:p>
      </dgm:t>
    </dgm:pt>
    <dgm:pt modelId="{D31B5E00-D08C-4C8F-B8A1-F2F77112FFAD}" type="parTrans" cxnId="{FFB26C49-FD4F-41E4-BF3E-E781E559F718}">
      <dgm:prSet/>
      <dgm:spPr/>
      <dgm:t>
        <a:bodyPr/>
        <a:lstStyle/>
        <a:p>
          <a:endParaRPr lang="en-GB"/>
        </a:p>
      </dgm:t>
    </dgm:pt>
    <dgm:pt modelId="{177423F0-69C2-44D1-ABEA-5562F498296E}" type="sibTrans" cxnId="{FFB26C49-FD4F-41E4-BF3E-E781E559F718}">
      <dgm:prSet/>
      <dgm:spPr/>
      <dgm:t>
        <a:bodyPr/>
        <a:lstStyle/>
        <a:p>
          <a:endParaRPr lang="en-GB"/>
        </a:p>
      </dgm:t>
    </dgm:pt>
    <dgm:pt modelId="{5ABA9F5B-8955-4951-BA8F-0CF4C82E54E0}" type="pres">
      <dgm:prSet presAssocID="{2779E065-7B88-47B3-8B2F-E469019A9F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5CEA9CE-F432-4A1A-AEE0-66EAD4D7CAED}" type="pres">
      <dgm:prSet presAssocID="{5671FD20-A197-453A-BC5B-C292F0EDB5E3}" presName="hierRoot1" presStyleCnt="0">
        <dgm:presLayoutVars>
          <dgm:hierBranch val="init"/>
        </dgm:presLayoutVars>
      </dgm:prSet>
      <dgm:spPr/>
    </dgm:pt>
    <dgm:pt modelId="{A21A9303-DF36-4562-8C3B-9A90ADDC879D}" type="pres">
      <dgm:prSet presAssocID="{5671FD20-A197-453A-BC5B-C292F0EDB5E3}" presName="rootComposite1" presStyleCnt="0"/>
      <dgm:spPr/>
    </dgm:pt>
    <dgm:pt modelId="{2600855F-510F-43E5-8F51-558883697904}" type="pres">
      <dgm:prSet presAssocID="{5671FD20-A197-453A-BC5B-C292F0EDB5E3}" presName="rootText1" presStyleLbl="node0" presStyleIdx="0" presStyleCnt="1">
        <dgm:presLayoutVars>
          <dgm:chPref val="3"/>
        </dgm:presLayoutVars>
      </dgm:prSet>
      <dgm:spPr/>
    </dgm:pt>
    <dgm:pt modelId="{8B2B059F-B5F3-45EC-BB23-C52599D64725}" type="pres">
      <dgm:prSet presAssocID="{5671FD20-A197-453A-BC5B-C292F0EDB5E3}" presName="rootConnector1" presStyleLbl="node1" presStyleIdx="0" presStyleCnt="0"/>
      <dgm:spPr/>
    </dgm:pt>
    <dgm:pt modelId="{27EC7C81-5024-47D7-8437-0A2DF2A5D525}" type="pres">
      <dgm:prSet presAssocID="{5671FD20-A197-453A-BC5B-C292F0EDB5E3}" presName="hierChild2" presStyleCnt="0"/>
      <dgm:spPr/>
    </dgm:pt>
    <dgm:pt modelId="{3536026F-CDA0-4A19-BC8A-926FE3DF33B6}" type="pres">
      <dgm:prSet presAssocID="{D31B5E00-D08C-4C8F-B8A1-F2F77112FFAD}" presName="Name64" presStyleLbl="parChTrans1D2" presStyleIdx="0" presStyleCnt="4"/>
      <dgm:spPr/>
    </dgm:pt>
    <dgm:pt modelId="{D3C640F2-9EBA-4399-8192-E9297C32D581}" type="pres">
      <dgm:prSet presAssocID="{0FB1CBF4-B43F-4DD3-832A-B494AA83EF7B}" presName="hierRoot2" presStyleCnt="0">
        <dgm:presLayoutVars>
          <dgm:hierBranch val="init"/>
        </dgm:presLayoutVars>
      </dgm:prSet>
      <dgm:spPr/>
    </dgm:pt>
    <dgm:pt modelId="{8B13E280-8F04-4BAC-B7EB-CE594646E3AC}" type="pres">
      <dgm:prSet presAssocID="{0FB1CBF4-B43F-4DD3-832A-B494AA83EF7B}" presName="rootComposite" presStyleCnt="0"/>
      <dgm:spPr/>
    </dgm:pt>
    <dgm:pt modelId="{DBF7EC7A-072F-448F-B98A-0B1C780FEA24}" type="pres">
      <dgm:prSet presAssocID="{0FB1CBF4-B43F-4DD3-832A-B494AA83EF7B}" presName="rootText" presStyleLbl="node2" presStyleIdx="0" presStyleCnt="4">
        <dgm:presLayoutVars>
          <dgm:chPref val="3"/>
        </dgm:presLayoutVars>
      </dgm:prSet>
      <dgm:spPr/>
    </dgm:pt>
    <dgm:pt modelId="{DE40E64C-DDE9-4712-AAD8-782DB3193024}" type="pres">
      <dgm:prSet presAssocID="{0FB1CBF4-B43F-4DD3-832A-B494AA83EF7B}" presName="rootConnector" presStyleLbl="node2" presStyleIdx="0" presStyleCnt="4"/>
      <dgm:spPr/>
    </dgm:pt>
    <dgm:pt modelId="{9A4C817A-CB26-43A2-A078-5701423C53B2}" type="pres">
      <dgm:prSet presAssocID="{0FB1CBF4-B43F-4DD3-832A-B494AA83EF7B}" presName="hierChild4" presStyleCnt="0"/>
      <dgm:spPr/>
    </dgm:pt>
    <dgm:pt modelId="{8C568AD9-12C1-4042-8C0F-66CCC7A61F6B}" type="pres">
      <dgm:prSet presAssocID="{0FB1CBF4-B43F-4DD3-832A-B494AA83EF7B}" presName="hierChild5" presStyleCnt="0"/>
      <dgm:spPr/>
    </dgm:pt>
    <dgm:pt modelId="{F832D278-326C-43AA-8785-2E810B2C6811}" type="pres">
      <dgm:prSet presAssocID="{628022AE-A4FE-4CD3-9E1F-18CC7195E1DE}" presName="Name64" presStyleLbl="parChTrans1D2" presStyleIdx="1" presStyleCnt="4"/>
      <dgm:spPr/>
    </dgm:pt>
    <dgm:pt modelId="{7A032050-90CC-4A38-8E54-68FE2A64E4E9}" type="pres">
      <dgm:prSet presAssocID="{FB86A9BF-474C-425D-BA81-2141BC14734B}" presName="hierRoot2" presStyleCnt="0">
        <dgm:presLayoutVars>
          <dgm:hierBranch val="init"/>
        </dgm:presLayoutVars>
      </dgm:prSet>
      <dgm:spPr/>
    </dgm:pt>
    <dgm:pt modelId="{D217F301-EFD3-4D00-85A8-08966685F16D}" type="pres">
      <dgm:prSet presAssocID="{FB86A9BF-474C-425D-BA81-2141BC14734B}" presName="rootComposite" presStyleCnt="0"/>
      <dgm:spPr/>
    </dgm:pt>
    <dgm:pt modelId="{172B05E9-FB62-431D-8F9D-21BC2DA16BCC}" type="pres">
      <dgm:prSet presAssocID="{FB86A9BF-474C-425D-BA81-2141BC14734B}" presName="rootText" presStyleLbl="node2" presStyleIdx="1" presStyleCnt="4">
        <dgm:presLayoutVars>
          <dgm:chPref val="3"/>
        </dgm:presLayoutVars>
      </dgm:prSet>
      <dgm:spPr/>
    </dgm:pt>
    <dgm:pt modelId="{2777B8DB-89F4-4C9E-AA48-E45746D00EEB}" type="pres">
      <dgm:prSet presAssocID="{FB86A9BF-474C-425D-BA81-2141BC14734B}" presName="rootConnector" presStyleLbl="node2" presStyleIdx="1" presStyleCnt="4"/>
      <dgm:spPr/>
    </dgm:pt>
    <dgm:pt modelId="{D1AE71FF-0D02-41DE-801A-AA1496BF94C5}" type="pres">
      <dgm:prSet presAssocID="{FB86A9BF-474C-425D-BA81-2141BC14734B}" presName="hierChild4" presStyleCnt="0"/>
      <dgm:spPr/>
    </dgm:pt>
    <dgm:pt modelId="{673AC177-C618-4464-A061-D0ADD6D85011}" type="pres">
      <dgm:prSet presAssocID="{FB86A9BF-474C-425D-BA81-2141BC14734B}" presName="hierChild5" presStyleCnt="0"/>
      <dgm:spPr/>
    </dgm:pt>
    <dgm:pt modelId="{D8F10516-2CF9-4953-9266-147DAAF2B8B3}" type="pres">
      <dgm:prSet presAssocID="{3E8E2795-B04C-4E53-B9CB-B0B92FAE0EE6}" presName="Name64" presStyleLbl="parChTrans1D2" presStyleIdx="2" presStyleCnt="4"/>
      <dgm:spPr/>
    </dgm:pt>
    <dgm:pt modelId="{D1D45E09-D9D5-457F-9453-DA820B6315B9}" type="pres">
      <dgm:prSet presAssocID="{03B3A6D1-66ED-4BA1-8D94-054A842D2712}" presName="hierRoot2" presStyleCnt="0">
        <dgm:presLayoutVars>
          <dgm:hierBranch val="init"/>
        </dgm:presLayoutVars>
      </dgm:prSet>
      <dgm:spPr/>
    </dgm:pt>
    <dgm:pt modelId="{DC4B89AE-F989-4285-877D-A4539DEAFC68}" type="pres">
      <dgm:prSet presAssocID="{03B3A6D1-66ED-4BA1-8D94-054A842D2712}" presName="rootComposite" presStyleCnt="0"/>
      <dgm:spPr/>
    </dgm:pt>
    <dgm:pt modelId="{BBED3C8A-6647-4576-AD77-4AE2D47D3B0A}" type="pres">
      <dgm:prSet presAssocID="{03B3A6D1-66ED-4BA1-8D94-054A842D2712}" presName="rootText" presStyleLbl="node2" presStyleIdx="2" presStyleCnt="4">
        <dgm:presLayoutVars>
          <dgm:chPref val="3"/>
        </dgm:presLayoutVars>
      </dgm:prSet>
      <dgm:spPr/>
    </dgm:pt>
    <dgm:pt modelId="{C491BED7-3291-40CE-9DC0-34582DE3A182}" type="pres">
      <dgm:prSet presAssocID="{03B3A6D1-66ED-4BA1-8D94-054A842D2712}" presName="rootConnector" presStyleLbl="node2" presStyleIdx="2" presStyleCnt="4"/>
      <dgm:spPr/>
    </dgm:pt>
    <dgm:pt modelId="{93FB41B2-6BF6-4F82-9E30-B5F582474AB8}" type="pres">
      <dgm:prSet presAssocID="{03B3A6D1-66ED-4BA1-8D94-054A842D2712}" presName="hierChild4" presStyleCnt="0"/>
      <dgm:spPr/>
    </dgm:pt>
    <dgm:pt modelId="{76CC7C66-FF60-4EF0-97E3-39048007D625}" type="pres">
      <dgm:prSet presAssocID="{03B3A6D1-66ED-4BA1-8D94-054A842D2712}" presName="hierChild5" presStyleCnt="0"/>
      <dgm:spPr/>
    </dgm:pt>
    <dgm:pt modelId="{AB47311A-7A5A-481E-8813-E5FF6E570349}" type="pres">
      <dgm:prSet presAssocID="{CC080EEE-C359-4EE8-8C2A-AAEA5281616C}" presName="Name64" presStyleLbl="parChTrans1D2" presStyleIdx="3" presStyleCnt="4"/>
      <dgm:spPr/>
    </dgm:pt>
    <dgm:pt modelId="{A20048CD-7FA1-478A-BDB2-E2B108B72C8B}" type="pres">
      <dgm:prSet presAssocID="{7932DBC3-F4F7-496D-A1AE-8BA0345EBC01}" presName="hierRoot2" presStyleCnt="0">
        <dgm:presLayoutVars>
          <dgm:hierBranch val="init"/>
        </dgm:presLayoutVars>
      </dgm:prSet>
      <dgm:spPr/>
    </dgm:pt>
    <dgm:pt modelId="{C48C3970-2922-4375-A862-919F985AE971}" type="pres">
      <dgm:prSet presAssocID="{7932DBC3-F4F7-496D-A1AE-8BA0345EBC01}" presName="rootComposite" presStyleCnt="0"/>
      <dgm:spPr/>
    </dgm:pt>
    <dgm:pt modelId="{0858A46A-EB82-4B4A-B4F1-9AA83D658D97}" type="pres">
      <dgm:prSet presAssocID="{7932DBC3-F4F7-496D-A1AE-8BA0345EBC01}" presName="rootText" presStyleLbl="node2" presStyleIdx="3" presStyleCnt="4">
        <dgm:presLayoutVars>
          <dgm:chPref val="3"/>
        </dgm:presLayoutVars>
      </dgm:prSet>
      <dgm:spPr/>
    </dgm:pt>
    <dgm:pt modelId="{A8021990-93BB-490F-BB80-3DC5D25B73C3}" type="pres">
      <dgm:prSet presAssocID="{7932DBC3-F4F7-496D-A1AE-8BA0345EBC01}" presName="rootConnector" presStyleLbl="node2" presStyleIdx="3" presStyleCnt="4"/>
      <dgm:spPr/>
    </dgm:pt>
    <dgm:pt modelId="{67FA071A-D1BE-49BC-94C6-9656483281B7}" type="pres">
      <dgm:prSet presAssocID="{7932DBC3-F4F7-496D-A1AE-8BA0345EBC01}" presName="hierChild4" presStyleCnt="0"/>
      <dgm:spPr/>
    </dgm:pt>
    <dgm:pt modelId="{7A327D18-CCA9-4CFC-902F-3D4E4837FEDC}" type="pres">
      <dgm:prSet presAssocID="{7932DBC3-F4F7-496D-A1AE-8BA0345EBC01}" presName="hierChild5" presStyleCnt="0"/>
      <dgm:spPr/>
    </dgm:pt>
    <dgm:pt modelId="{1B2F0228-782A-436D-8D44-56DC843BD5B4}" type="pres">
      <dgm:prSet presAssocID="{5671FD20-A197-453A-BC5B-C292F0EDB5E3}" presName="hierChild3" presStyleCnt="0"/>
      <dgm:spPr/>
    </dgm:pt>
  </dgm:ptLst>
  <dgm:cxnLst>
    <dgm:cxn modelId="{9A6F0B3A-D965-4684-AF42-086ECDC7F735}" srcId="{2779E065-7B88-47B3-8B2F-E469019A9FF4}" destId="{5671FD20-A197-453A-BC5B-C292F0EDB5E3}" srcOrd="0" destOrd="0" parTransId="{EA54AB73-8731-415D-87B4-50CF51C0DDD2}" sibTransId="{5211C6F6-EB58-4663-A5E4-0F3543081913}"/>
    <dgm:cxn modelId="{77308F3A-AA6A-4D99-BFE6-1818A5497AD2}" srcId="{5671FD20-A197-453A-BC5B-C292F0EDB5E3}" destId="{03B3A6D1-66ED-4BA1-8D94-054A842D2712}" srcOrd="2" destOrd="0" parTransId="{3E8E2795-B04C-4E53-B9CB-B0B92FAE0EE6}" sibTransId="{B92F4E4D-39CD-462F-83AC-0AD3649AEE5A}"/>
    <dgm:cxn modelId="{C2EAAB3F-B0C2-4656-BD50-41267EB26965}" type="presOf" srcId="{7932DBC3-F4F7-496D-A1AE-8BA0345EBC01}" destId="{A8021990-93BB-490F-BB80-3DC5D25B73C3}" srcOrd="1" destOrd="0" presId="urn:microsoft.com/office/officeart/2009/3/layout/HorizontalOrganizationChart"/>
    <dgm:cxn modelId="{4F3F0C43-1AFA-4A02-BA97-992DB1834429}" type="presOf" srcId="{0FB1CBF4-B43F-4DD3-832A-B494AA83EF7B}" destId="{DBF7EC7A-072F-448F-B98A-0B1C780FEA24}" srcOrd="0" destOrd="0" presId="urn:microsoft.com/office/officeart/2009/3/layout/HorizontalOrganizationChart"/>
    <dgm:cxn modelId="{98B5F446-FEF4-4173-ABC1-4CCEA8E5737C}" type="presOf" srcId="{D31B5E00-D08C-4C8F-B8A1-F2F77112FFAD}" destId="{3536026F-CDA0-4A19-BC8A-926FE3DF33B6}" srcOrd="0" destOrd="0" presId="urn:microsoft.com/office/officeart/2009/3/layout/HorizontalOrganizationChart"/>
    <dgm:cxn modelId="{FFB26C49-FD4F-41E4-BF3E-E781E559F718}" srcId="{5671FD20-A197-453A-BC5B-C292F0EDB5E3}" destId="{0FB1CBF4-B43F-4DD3-832A-B494AA83EF7B}" srcOrd="0" destOrd="0" parTransId="{D31B5E00-D08C-4C8F-B8A1-F2F77112FFAD}" sibTransId="{177423F0-69C2-44D1-ABEA-5562F498296E}"/>
    <dgm:cxn modelId="{22848B6B-8FE4-4A92-B9BD-1D1C446E2D37}" type="presOf" srcId="{CC080EEE-C359-4EE8-8C2A-AAEA5281616C}" destId="{AB47311A-7A5A-481E-8813-E5FF6E570349}" srcOrd="0" destOrd="0" presId="urn:microsoft.com/office/officeart/2009/3/layout/HorizontalOrganizationChart"/>
    <dgm:cxn modelId="{E785C04E-AC1B-4F14-92B8-1CDA25D22ACC}" srcId="{5671FD20-A197-453A-BC5B-C292F0EDB5E3}" destId="{FB86A9BF-474C-425D-BA81-2141BC14734B}" srcOrd="1" destOrd="0" parTransId="{628022AE-A4FE-4CD3-9E1F-18CC7195E1DE}" sibTransId="{A69BB72A-14CF-4A01-9B21-3E292162A7CC}"/>
    <dgm:cxn modelId="{60302371-17C9-4D14-AF8C-F49E755B0285}" srcId="{5671FD20-A197-453A-BC5B-C292F0EDB5E3}" destId="{7932DBC3-F4F7-496D-A1AE-8BA0345EBC01}" srcOrd="3" destOrd="0" parTransId="{CC080EEE-C359-4EE8-8C2A-AAEA5281616C}" sibTransId="{019C85ED-6B32-4FA2-A4C1-4740ACD2B2C5}"/>
    <dgm:cxn modelId="{B0335579-62B9-485D-A6B6-5E41FCA088F7}" type="presOf" srcId="{628022AE-A4FE-4CD3-9E1F-18CC7195E1DE}" destId="{F832D278-326C-43AA-8785-2E810B2C6811}" srcOrd="0" destOrd="0" presId="urn:microsoft.com/office/officeart/2009/3/layout/HorizontalOrganizationChart"/>
    <dgm:cxn modelId="{1D24229D-7DA1-4513-AADE-6BEE3A5410CF}" type="presOf" srcId="{5671FD20-A197-453A-BC5B-C292F0EDB5E3}" destId="{8B2B059F-B5F3-45EC-BB23-C52599D64725}" srcOrd="1" destOrd="0" presId="urn:microsoft.com/office/officeart/2009/3/layout/HorizontalOrganizationChart"/>
    <dgm:cxn modelId="{6F4407AE-1628-4C58-B63A-C6ACF947A208}" type="presOf" srcId="{03B3A6D1-66ED-4BA1-8D94-054A842D2712}" destId="{BBED3C8A-6647-4576-AD77-4AE2D47D3B0A}" srcOrd="0" destOrd="0" presId="urn:microsoft.com/office/officeart/2009/3/layout/HorizontalOrganizationChart"/>
    <dgm:cxn modelId="{2C294FB6-87F2-4B18-8593-488C8979373C}" type="presOf" srcId="{03B3A6D1-66ED-4BA1-8D94-054A842D2712}" destId="{C491BED7-3291-40CE-9DC0-34582DE3A182}" srcOrd="1" destOrd="0" presId="urn:microsoft.com/office/officeart/2009/3/layout/HorizontalOrganizationChart"/>
    <dgm:cxn modelId="{06A471BC-0672-494A-AAB1-27418C805532}" type="presOf" srcId="{0FB1CBF4-B43F-4DD3-832A-B494AA83EF7B}" destId="{DE40E64C-DDE9-4712-AAD8-782DB3193024}" srcOrd="1" destOrd="0" presId="urn:microsoft.com/office/officeart/2009/3/layout/HorizontalOrganizationChart"/>
    <dgm:cxn modelId="{A0E6CCC3-BEA3-43EF-8C9F-012ECD7EEFB2}" type="presOf" srcId="{3E8E2795-B04C-4E53-B9CB-B0B92FAE0EE6}" destId="{D8F10516-2CF9-4953-9266-147DAAF2B8B3}" srcOrd="0" destOrd="0" presId="urn:microsoft.com/office/officeart/2009/3/layout/HorizontalOrganizationChart"/>
    <dgm:cxn modelId="{B7AB61D5-A72C-49AE-A066-276DCD69F1B8}" type="presOf" srcId="{5671FD20-A197-453A-BC5B-C292F0EDB5E3}" destId="{2600855F-510F-43E5-8F51-558883697904}" srcOrd="0" destOrd="0" presId="urn:microsoft.com/office/officeart/2009/3/layout/HorizontalOrganizationChart"/>
    <dgm:cxn modelId="{D42F34E9-9885-41EC-ADCC-FA98845D74CF}" type="presOf" srcId="{FB86A9BF-474C-425D-BA81-2141BC14734B}" destId="{172B05E9-FB62-431D-8F9D-21BC2DA16BCC}" srcOrd="0" destOrd="0" presId="urn:microsoft.com/office/officeart/2009/3/layout/HorizontalOrganizationChart"/>
    <dgm:cxn modelId="{0DAC9CF2-9E35-4F12-9C08-705DC37035CA}" type="presOf" srcId="{2779E065-7B88-47B3-8B2F-E469019A9FF4}" destId="{5ABA9F5B-8955-4951-BA8F-0CF4C82E54E0}" srcOrd="0" destOrd="0" presId="urn:microsoft.com/office/officeart/2009/3/layout/HorizontalOrganizationChart"/>
    <dgm:cxn modelId="{EE95E4F3-1371-4501-83AC-F9E58FD108A4}" type="presOf" srcId="{7932DBC3-F4F7-496D-A1AE-8BA0345EBC01}" destId="{0858A46A-EB82-4B4A-B4F1-9AA83D658D97}" srcOrd="0" destOrd="0" presId="urn:microsoft.com/office/officeart/2009/3/layout/HorizontalOrganizationChart"/>
    <dgm:cxn modelId="{1EBBB8F8-5C26-4EC3-87AF-9FC0F26CB556}" type="presOf" srcId="{FB86A9BF-474C-425D-BA81-2141BC14734B}" destId="{2777B8DB-89F4-4C9E-AA48-E45746D00EEB}" srcOrd="1" destOrd="0" presId="urn:microsoft.com/office/officeart/2009/3/layout/HorizontalOrganizationChart"/>
    <dgm:cxn modelId="{739C707F-1F28-43AD-BBA3-96EDD146B5DE}" type="presParOf" srcId="{5ABA9F5B-8955-4951-BA8F-0CF4C82E54E0}" destId="{C5CEA9CE-F432-4A1A-AEE0-66EAD4D7CAED}" srcOrd="0" destOrd="0" presId="urn:microsoft.com/office/officeart/2009/3/layout/HorizontalOrganizationChart"/>
    <dgm:cxn modelId="{8EA30F53-46B0-404B-9D19-39A93DD46A9A}" type="presParOf" srcId="{C5CEA9CE-F432-4A1A-AEE0-66EAD4D7CAED}" destId="{A21A9303-DF36-4562-8C3B-9A90ADDC879D}" srcOrd="0" destOrd="0" presId="urn:microsoft.com/office/officeart/2009/3/layout/HorizontalOrganizationChart"/>
    <dgm:cxn modelId="{5AF42311-D5DA-4FDE-8AC6-71104A0D89FA}" type="presParOf" srcId="{A21A9303-DF36-4562-8C3B-9A90ADDC879D}" destId="{2600855F-510F-43E5-8F51-558883697904}" srcOrd="0" destOrd="0" presId="urn:microsoft.com/office/officeart/2009/3/layout/HorizontalOrganizationChart"/>
    <dgm:cxn modelId="{E717876C-A569-4A82-86D9-6B9BE1F78C5D}" type="presParOf" srcId="{A21A9303-DF36-4562-8C3B-9A90ADDC879D}" destId="{8B2B059F-B5F3-45EC-BB23-C52599D64725}" srcOrd="1" destOrd="0" presId="urn:microsoft.com/office/officeart/2009/3/layout/HorizontalOrganizationChart"/>
    <dgm:cxn modelId="{C35E3573-D458-459E-8095-FF9DD9BD51CA}" type="presParOf" srcId="{C5CEA9CE-F432-4A1A-AEE0-66EAD4D7CAED}" destId="{27EC7C81-5024-47D7-8437-0A2DF2A5D525}" srcOrd="1" destOrd="0" presId="urn:microsoft.com/office/officeart/2009/3/layout/HorizontalOrganizationChart"/>
    <dgm:cxn modelId="{B413D148-EAA9-4230-A115-629B5043923E}" type="presParOf" srcId="{27EC7C81-5024-47D7-8437-0A2DF2A5D525}" destId="{3536026F-CDA0-4A19-BC8A-926FE3DF33B6}" srcOrd="0" destOrd="0" presId="urn:microsoft.com/office/officeart/2009/3/layout/HorizontalOrganizationChart"/>
    <dgm:cxn modelId="{193B045C-6045-46C3-96CE-1356C2182832}" type="presParOf" srcId="{27EC7C81-5024-47D7-8437-0A2DF2A5D525}" destId="{D3C640F2-9EBA-4399-8192-E9297C32D581}" srcOrd="1" destOrd="0" presId="urn:microsoft.com/office/officeart/2009/3/layout/HorizontalOrganizationChart"/>
    <dgm:cxn modelId="{D73C9A0B-3A7D-4CC3-A616-3B1B15B040F3}" type="presParOf" srcId="{D3C640F2-9EBA-4399-8192-E9297C32D581}" destId="{8B13E280-8F04-4BAC-B7EB-CE594646E3AC}" srcOrd="0" destOrd="0" presId="urn:microsoft.com/office/officeart/2009/3/layout/HorizontalOrganizationChart"/>
    <dgm:cxn modelId="{65D56EF0-EB2C-416A-B57F-83C795AC2C9F}" type="presParOf" srcId="{8B13E280-8F04-4BAC-B7EB-CE594646E3AC}" destId="{DBF7EC7A-072F-448F-B98A-0B1C780FEA24}" srcOrd="0" destOrd="0" presId="urn:microsoft.com/office/officeart/2009/3/layout/HorizontalOrganizationChart"/>
    <dgm:cxn modelId="{1E19ABE5-E85E-4034-A5E1-FF079FC0D4AE}" type="presParOf" srcId="{8B13E280-8F04-4BAC-B7EB-CE594646E3AC}" destId="{DE40E64C-DDE9-4712-AAD8-782DB3193024}" srcOrd="1" destOrd="0" presId="urn:microsoft.com/office/officeart/2009/3/layout/HorizontalOrganizationChart"/>
    <dgm:cxn modelId="{21DB902E-0451-4D4D-98F4-288AD435749E}" type="presParOf" srcId="{D3C640F2-9EBA-4399-8192-E9297C32D581}" destId="{9A4C817A-CB26-43A2-A078-5701423C53B2}" srcOrd="1" destOrd="0" presId="urn:microsoft.com/office/officeart/2009/3/layout/HorizontalOrganizationChart"/>
    <dgm:cxn modelId="{2F554789-4195-482D-A16E-4796289697C7}" type="presParOf" srcId="{D3C640F2-9EBA-4399-8192-E9297C32D581}" destId="{8C568AD9-12C1-4042-8C0F-66CCC7A61F6B}" srcOrd="2" destOrd="0" presId="urn:microsoft.com/office/officeart/2009/3/layout/HorizontalOrganizationChart"/>
    <dgm:cxn modelId="{8A7B5952-6D0C-4B71-B456-C13B1E424B33}" type="presParOf" srcId="{27EC7C81-5024-47D7-8437-0A2DF2A5D525}" destId="{F832D278-326C-43AA-8785-2E810B2C6811}" srcOrd="2" destOrd="0" presId="urn:microsoft.com/office/officeart/2009/3/layout/HorizontalOrganizationChart"/>
    <dgm:cxn modelId="{F6490822-0DC8-4DB6-9871-EA7D775E0DF8}" type="presParOf" srcId="{27EC7C81-5024-47D7-8437-0A2DF2A5D525}" destId="{7A032050-90CC-4A38-8E54-68FE2A64E4E9}" srcOrd="3" destOrd="0" presId="urn:microsoft.com/office/officeart/2009/3/layout/HorizontalOrganizationChart"/>
    <dgm:cxn modelId="{D7677FC4-9F04-4EA7-BB29-74E75DCF1792}" type="presParOf" srcId="{7A032050-90CC-4A38-8E54-68FE2A64E4E9}" destId="{D217F301-EFD3-4D00-85A8-08966685F16D}" srcOrd="0" destOrd="0" presId="urn:microsoft.com/office/officeart/2009/3/layout/HorizontalOrganizationChart"/>
    <dgm:cxn modelId="{1BF01E23-EDFC-42EC-B20C-20396B9A3CCB}" type="presParOf" srcId="{D217F301-EFD3-4D00-85A8-08966685F16D}" destId="{172B05E9-FB62-431D-8F9D-21BC2DA16BCC}" srcOrd="0" destOrd="0" presId="urn:microsoft.com/office/officeart/2009/3/layout/HorizontalOrganizationChart"/>
    <dgm:cxn modelId="{D1BBD13E-0148-4647-989C-E6DDF2A30F2C}" type="presParOf" srcId="{D217F301-EFD3-4D00-85A8-08966685F16D}" destId="{2777B8DB-89F4-4C9E-AA48-E45746D00EEB}" srcOrd="1" destOrd="0" presId="urn:microsoft.com/office/officeart/2009/3/layout/HorizontalOrganizationChart"/>
    <dgm:cxn modelId="{E1974CF4-F571-4662-A25B-40406190C550}" type="presParOf" srcId="{7A032050-90CC-4A38-8E54-68FE2A64E4E9}" destId="{D1AE71FF-0D02-41DE-801A-AA1496BF94C5}" srcOrd="1" destOrd="0" presId="urn:microsoft.com/office/officeart/2009/3/layout/HorizontalOrganizationChart"/>
    <dgm:cxn modelId="{2920275B-B9B4-43AD-A3C0-D902891DC476}" type="presParOf" srcId="{7A032050-90CC-4A38-8E54-68FE2A64E4E9}" destId="{673AC177-C618-4464-A061-D0ADD6D85011}" srcOrd="2" destOrd="0" presId="urn:microsoft.com/office/officeart/2009/3/layout/HorizontalOrganizationChart"/>
    <dgm:cxn modelId="{7B5FE95D-6B2C-4818-ADF5-5D2B1CAF5A89}" type="presParOf" srcId="{27EC7C81-5024-47D7-8437-0A2DF2A5D525}" destId="{D8F10516-2CF9-4953-9266-147DAAF2B8B3}" srcOrd="4" destOrd="0" presId="urn:microsoft.com/office/officeart/2009/3/layout/HorizontalOrganizationChart"/>
    <dgm:cxn modelId="{3ACBE924-5327-44F8-A7D3-C0E4B44CC66A}" type="presParOf" srcId="{27EC7C81-5024-47D7-8437-0A2DF2A5D525}" destId="{D1D45E09-D9D5-457F-9453-DA820B6315B9}" srcOrd="5" destOrd="0" presId="urn:microsoft.com/office/officeart/2009/3/layout/HorizontalOrganizationChart"/>
    <dgm:cxn modelId="{1C12B33E-C6CC-405A-BF6D-38F5C9D14E4E}" type="presParOf" srcId="{D1D45E09-D9D5-457F-9453-DA820B6315B9}" destId="{DC4B89AE-F989-4285-877D-A4539DEAFC68}" srcOrd="0" destOrd="0" presId="urn:microsoft.com/office/officeart/2009/3/layout/HorizontalOrganizationChart"/>
    <dgm:cxn modelId="{397789EB-C92C-4391-BFFB-2CE657461DC8}" type="presParOf" srcId="{DC4B89AE-F989-4285-877D-A4539DEAFC68}" destId="{BBED3C8A-6647-4576-AD77-4AE2D47D3B0A}" srcOrd="0" destOrd="0" presId="urn:microsoft.com/office/officeart/2009/3/layout/HorizontalOrganizationChart"/>
    <dgm:cxn modelId="{A89BC41A-A0D9-4179-992B-27BBC2173EE9}" type="presParOf" srcId="{DC4B89AE-F989-4285-877D-A4539DEAFC68}" destId="{C491BED7-3291-40CE-9DC0-34582DE3A182}" srcOrd="1" destOrd="0" presId="urn:microsoft.com/office/officeart/2009/3/layout/HorizontalOrganizationChart"/>
    <dgm:cxn modelId="{F15041E8-564B-41B4-BE7B-CAAB99054262}" type="presParOf" srcId="{D1D45E09-D9D5-457F-9453-DA820B6315B9}" destId="{93FB41B2-6BF6-4F82-9E30-B5F582474AB8}" srcOrd="1" destOrd="0" presId="urn:microsoft.com/office/officeart/2009/3/layout/HorizontalOrganizationChart"/>
    <dgm:cxn modelId="{E882638D-4977-48D0-8CDC-A0C7B6CF93A1}" type="presParOf" srcId="{D1D45E09-D9D5-457F-9453-DA820B6315B9}" destId="{76CC7C66-FF60-4EF0-97E3-39048007D625}" srcOrd="2" destOrd="0" presId="urn:microsoft.com/office/officeart/2009/3/layout/HorizontalOrganizationChart"/>
    <dgm:cxn modelId="{53EF09C0-57B2-4401-97F5-BAD285E0DC70}" type="presParOf" srcId="{27EC7C81-5024-47D7-8437-0A2DF2A5D525}" destId="{AB47311A-7A5A-481E-8813-E5FF6E570349}" srcOrd="6" destOrd="0" presId="urn:microsoft.com/office/officeart/2009/3/layout/HorizontalOrganizationChart"/>
    <dgm:cxn modelId="{CB7DA6EC-7FA4-481D-A4CC-B852D65D6F6A}" type="presParOf" srcId="{27EC7C81-5024-47D7-8437-0A2DF2A5D525}" destId="{A20048CD-7FA1-478A-BDB2-E2B108B72C8B}" srcOrd="7" destOrd="0" presId="urn:microsoft.com/office/officeart/2009/3/layout/HorizontalOrganizationChart"/>
    <dgm:cxn modelId="{CEE01AF4-D1AE-4E21-A590-9ADEAE50AAD3}" type="presParOf" srcId="{A20048CD-7FA1-478A-BDB2-E2B108B72C8B}" destId="{C48C3970-2922-4375-A862-919F985AE971}" srcOrd="0" destOrd="0" presId="urn:microsoft.com/office/officeart/2009/3/layout/HorizontalOrganizationChart"/>
    <dgm:cxn modelId="{4627C1B0-E23F-4804-8E5C-0133C4A94BC0}" type="presParOf" srcId="{C48C3970-2922-4375-A862-919F985AE971}" destId="{0858A46A-EB82-4B4A-B4F1-9AA83D658D97}" srcOrd="0" destOrd="0" presId="urn:microsoft.com/office/officeart/2009/3/layout/HorizontalOrganizationChart"/>
    <dgm:cxn modelId="{BEF83CA9-DD73-4A30-AEF4-32F51B4A844B}" type="presParOf" srcId="{C48C3970-2922-4375-A862-919F985AE971}" destId="{A8021990-93BB-490F-BB80-3DC5D25B73C3}" srcOrd="1" destOrd="0" presId="urn:microsoft.com/office/officeart/2009/3/layout/HorizontalOrganizationChart"/>
    <dgm:cxn modelId="{BCD01D88-DD4B-4783-8E71-576C63915232}" type="presParOf" srcId="{A20048CD-7FA1-478A-BDB2-E2B108B72C8B}" destId="{67FA071A-D1BE-49BC-94C6-9656483281B7}" srcOrd="1" destOrd="0" presId="urn:microsoft.com/office/officeart/2009/3/layout/HorizontalOrganizationChart"/>
    <dgm:cxn modelId="{1162D3B3-ADF6-4E1C-9DF1-FF109622777F}" type="presParOf" srcId="{A20048CD-7FA1-478A-BDB2-E2B108B72C8B}" destId="{7A327D18-CCA9-4CFC-902F-3D4E4837FEDC}" srcOrd="2" destOrd="0" presId="urn:microsoft.com/office/officeart/2009/3/layout/HorizontalOrganizationChart"/>
    <dgm:cxn modelId="{999CE74D-5714-43FC-98CB-2BF61E1B5618}" type="presParOf" srcId="{C5CEA9CE-F432-4A1A-AEE0-66EAD4D7CAED}" destId="{1B2F0228-782A-436D-8D44-56DC843BD5B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F191E-36D6-4534-986F-6CD35E93507E}">
      <dsp:nvSpPr>
        <dsp:cNvPr id="0" name=""/>
        <dsp:cNvSpPr/>
      </dsp:nvSpPr>
      <dsp:spPr>
        <a:xfrm>
          <a:off x="0" y="236421"/>
          <a:ext cx="8686800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333248" rIns="6741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Problem solving-based, non-Web-based software development that includes programming languages such as Java and C#.  Client-side programmer, GUI.</a:t>
          </a:r>
        </a:p>
      </dsp:txBody>
      <dsp:txXfrm>
        <a:off x="0" y="236421"/>
        <a:ext cx="8686800" cy="982799"/>
      </dsp:txXfrm>
    </dsp:sp>
    <dsp:sp modelId="{BC012937-8C67-4007-ABC8-FF15C3A13175}">
      <dsp:nvSpPr>
        <dsp:cNvPr id="0" name=""/>
        <dsp:cNvSpPr/>
      </dsp:nvSpPr>
      <dsp:spPr>
        <a:xfrm>
          <a:off x="434340" y="261"/>
          <a:ext cx="60807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Applications Development</a:t>
          </a:r>
        </a:p>
      </dsp:txBody>
      <dsp:txXfrm>
        <a:off x="457397" y="23318"/>
        <a:ext cx="6034646" cy="426206"/>
      </dsp:txXfrm>
    </dsp:sp>
    <dsp:sp modelId="{1DF3D9FA-AD98-4266-99DF-1A423132AE8B}">
      <dsp:nvSpPr>
        <dsp:cNvPr id="0" name=""/>
        <dsp:cNvSpPr/>
      </dsp:nvSpPr>
      <dsp:spPr>
        <a:xfrm>
          <a:off x="0" y="1541781"/>
          <a:ext cx="8686800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333248" rIns="6741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Designing software or applications to run in a Web browser and used programming languages such as HTML, JavaScript and PHP.</a:t>
          </a:r>
        </a:p>
      </dsp:txBody>
      <dsp:txXfrm>
        <a:off x="0" y="1541781"/>
        <a:ext cx="8686800" cy="982799"/>
      </dsp:txXfrm>
    </dsp:sp>
    <dsp:sp modelId="{18D3A4C3-C1BB-4753-83A5-F967521D5E9C}">
      <dsp:nvSpPr>
        <dsp:cNvPr id="0" name=""/>
        <dsp:cNvSpPr/>
      </dsp:nvSpPr>
      <dsp:spPr>
        <a:xfrm>
          <a:off x="434340" y="1305621"/>
          <a:ext cx="60807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Web Development</a:t>
          </a:r>
        </a:p>
      </dsp:txBody>
      <dsp:txXfrm>
        <a:off x="457397" y="1328678"/>
        <a:ext cx="6034646" cy="426206"/>
      </dsp:txXfrm>
    </dsp:sp>
    <dsp:sp modelId="{686BC0AB-4D26-4DBD-A303-3F330B0E6F3D}">
      <dsp:nvSpPr>
        <dsp:cNvPr id="0" name=""/>
        <dsp:cNvSpPr/>
      </dsp:nvSpPr>
      <dsp:spPr>
        <a:xfrm>
          <a:off x="0" y="2847141"/>
          <a:ext cx="8686800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333248" rIns="6741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Designing and coding background software created to support application development; includes program languages like C and C++.  Server-side, DB.</a:t>
          </a:r>
        </a:p>
      </dsp:txBody>
      <dsp:txXfrm>
        <a:off x="0" y="2847141"/>
        <a:ext cx="8686800" cy="982799"/>
      </dsp:txXfrm>
    </dsp:sp>
    <dsp:sp modelId="{B0A677BB-49D1-4E21-B204-D46E49BFE462}">
      <dsp:nvSpPr>
        <dsp:cNvPr id="0" name=""/>
        <dsp:cNvSpPr/>
      </dsp:nvSpPr>
      <dsp:spPr>
        <a:xfrm>
          <a:off x="434340" y="2610981"/>
          <a:ext cx="60807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Systems Development</a:t>
          </a:r>
        </a:p>
      </dsp:txBody>
      <dsp:txXfrm>
        <a:off x="457397" y="2634038"/>
        <a:ext cx="6034646" cy="426206"/>
      </dsp:txXfrm>
    </dsp:sp>
    <dsp:sp modelId="{63B74467-B391-4F0E-9A63-8A6B9D54C695}">
      <dsp:nvSpPr>
        <dsp:cNvPr id="0" name=""/>
        <dsp:cNvSpPr/>
      </dsp:nvSpPr>
      <dsp:spPr>
        <a:xfrm>
          <a:off x="0" y="4152501"/>
          <a:ext cx="8686800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333248" rIns="6741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Designing computing systems and software to work on devices such as automobiles, microcontrollers.  Program languages such as C and assembly.</a:t>
          </a:r>
        </a:p>
      </dsp:txBody>
      <dsp:txXfrm>
        <a:off x="0" y="4152501"/>
        <a:ext cx="8686800" cy="982799"/>
      </dsp:txXfrm>
    </dsp:sp>
    <dsp:sp modelId="{CE8FB55C-22BF-44EF-B236-7317FB501DCF}">
      <dsp:nvSpPr>
        <dsp:cNvPr id="0" name=""/>
        <dsp:cNvSpPr/>
      </dsp:nvSpPr>
      <dsp:spPr>
        <a:xfrm>
          <a:off x="434340" y="3916341"/>
          <a:ext cx="60807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Embedded Systems Development</a:t>
          </a:r>
        </a:p>
      </dsp:txBody>
      <dsp:txXfrm>
        <a:off x="457397" y="3939398"/>
        <a:ext cx="603464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904FF-7B69-4BC9-BB13-C5D49541E982}">
      <dsp:nvSpPr>
        <dsp:cNvPr id="0" name=""/>
        <dsp:cNvSpPr/>
      </dsp:nvSpPr>
      <dsp:spPr>
        <a:xfrm>
          <a:off x="645794" y="0"/>
          <a:ext cx="7319010" cy="2387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A9751E-B96C-4277-9F6F-B872B7EC1830}">
      <dsp:nvSpPr>
        <dsp:cNvPr id="0" name=""/>
        <dsp:cNvSpPr/>
      </dsp:nvSpPr>
      <dsp:spPr>
        <a:xfrm>
          <a:off x="157" y="716280"/>
          <a:ext cx="2734433" cy="955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Process Block A</a:t>
          </a:r>
        </a:p>
      </dsp:txBody>
      <dsp:txXfrm>
        <a:off x="46778" y="762901"/>
        <a:ext cx="2641191" cy="861798"/>
      </dsp:txXfrm>
    </dsp:sp>
    <dsp:sp modelId="{9B4D9FB1-5976-4739-A751-F2D22B917232}">
      <dsp:nvSpPr>
        <dsp:cNvPr id="0" name=""/>
        <dsp:cNvSpPr/>
      </dsp:nvSpPr>
      <dsp:spPr>
        <a:xfrm>
          <a:off x="2938083" y="716280"/>
          <a:ext cx="2734433" cy="955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Process Block B</a:t>
          </a:r>
        </a:p>
      </dsp:txBody>
      <dsp:txXfrm>
        <a:off x="2984704" y="762901"/>
        <a:ext cx="2641191" cy="861798"/>
      </dsp:txXfrm>
    </dsp:sp>
    <dsp:sp modelId="{40032E57-F5E0-42A1-A7B1-DAF268992203}">
      <dsp:nvSpPr>
        <dsp:cNvPr id="0" name=""/>
        <dsp:cNvSpPr/>
      </dsp:nvSpPr>
      <dsp:spPr>
        <a:xfrm>
          <a:off x="5876009" y="716280"/>
          <a:ext cx="2734433" cy="955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Process Block C</a:t>
          </a:r>
        </a:p>
      </dsp:txBody>
      <dsp:txXfrm>
        <a:off x="5922630" y="762901"/>
        <a:ext cx="2641191" cy="861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7311A-7A5A-481E-8813-E5FF6E570349}">
      <dsp:nvSpPr>
        <dsp:cNvPr id="0" name=""/>
        <dsp:cNvSpPr/>
      </dsp:nvSpPr>
      <dsp:spPr>
        <a:xfrm>
          <a:off x="3831505" y="2262981"/>
          <a:ext cx="566588" cy="1827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294" y="0"/>
              </a:lnTo>
              <a:lnTo>
                <a:pt x="283294" y="1827248"/>
              </a:lnTo>
              <a:lnTo>
                <a:pt x="566588" y="18272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0516-2CF9-4953-9266-147DAAF2B8B3}">
      <dsp:nvSpPr>
        <dsp:cNvPr id="0" name=""/>
        <dsp:cNvSpPr/>
      </dsp:nvSpPr>
      <dsp:spPr>
        <a:xfrm>
          <a:off x="3831505" y="2262981"/>
          <a:ext cx="566588" cy="609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294" y="0"/>
              </a:lnTo>
              <a:lnTo>
                <a:pt x="283294" y="609082"/>
              </a:lnTo>
              <a:lnTo>
                <a:pt x="566588" y="6090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2D278-326C-43AA-8785-2E810B2C6811}">
      <dsp:nvSpPr>
        <dsp:cNvPr id="0" name=""/>
        <dsp:cNvSpPr/>
      </dsp:nvSpPr>
      <dsp:spPr>
        <a:xfrm>
          <a:off x="3831505" y="1653898"/>
          <a:ext cx="566588" cy="609082"/>
        </a:xfrm>
        <a:custGeom>
          <a:avLst/>
          <a:gdLst/>
          <a:ahLst/>
          <a:cxnLst/>
          <a:rect l="0" t="0" r="0" b="0"/>
          <a:pathLst>
            <a:path>
              <a:moveTo>
                <a:pt x="0" y="609082"/>
              </a:moveTo>
              <a:lnTo>
                <a:pt x="283294" y="609082"/>
              </a:lnTo>
              <a:lnTo>
                <a:pt x="283294" y="0"/>
              </a:lnTo>
              <a:lnTo>
                <a:pt x="56658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6026F-CDA0-4A19-BC8A-926FE3DF33B6}">
      <dsp:nvSpPr>
        <dsp:cNvPr id="0" name=""/>
        <dsp:cNvSpPr/>
      </dsp:nvSpPr>
      <dsp:spPr>
        <a:xfrm>
          <a:off x="3831505" y="435733"/>
          <a:ext cx="566588" cy="1827248"/>
        </a:xfrm>
        <a:custGeom>
          <a:avLst/>
          <a:gdLst/>
          <a:ahLst/>
          <a:cxnLst/>
          <a:rect l="0" t="0" r="0" b="0"/>
          <a:pathLst>
            <a:path>
              <a:moveTo>
                <a:pt x="0" y="1827248"/>
              </a:moveTo>
              <a:lnTo>
                <a:pt x="283294" y="1827248"/>
              </a:lnTo>
              <a:lnTo>
                <a:pt x="283294" y="0"/>
              </a:lnTo>
              <a:lnTo>
                <a:pt x="56658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0855F-510F-43E5-8F51-558883697904}">
      <dsp:nvSpPr>
        <dsp:cNvPr id="0" name=""/>
        <dsp:cNvSpPr/>
      </dsp:nvSpPr>
      <dsp:spPr>
        <a:xfrm>
          <a:off x="998562" y="1830957"/>
          <a:ext cx="2832943" cy="8640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C++ Tokens</a:t>
          </a:r>
        </a:p>
      </dsp:txBody>
      <dsp:txXfrm>
        <a:off x="998562" y="1830957"/>
        <a:ext cx="2832943" cy="864047"/>
      </dsp:txXfrm>
    </dsp:sp>
    <dsp:sp modelId="{DBF7EC7A-072F-448F-B98A-0B1C780FEA24}">
      <dsp:nvSpPr>
        <dsp:cNvPr id="0" name=""/>
        <dsp:cNvSpPr/>
      </dsp:nvSpPr>
      <dsp:spPr>
        <a:xfrm>
          <a:off x="4398094" y="3709"/>
          <a:ext cx="2832943" cy="8640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Identifier</a:t>
          </a:r>
        </a:p>
      </dsp:txBody>
      <dsp:txXfrm>
        <a:off x="4398094" y="3709"/>
        <a:ext cx="2832943" cy="864047"/>
      </dsp:txXfrm>
    </dsp:sp>
    <dsp:sp modelId="{172B05E9-FB62-431D-8F9D-21BC2DA16BCC}">
      <dsp:nvSpPr>
        <dsp:cNvPr id="0" name=""/>
        <dsp:cNvSpPr/>
      </dsp:nvSpPr>
      <dsp:spPr>
        <a:xfrm>
          <a:off x="4398094" y="1221874"/>
          <a:ext cx="2832943" cy="8640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Keyword</a:t>
          </a:r>
        </a:p>
      </dsp:txBody>
      <dsp:txXfrm>
        <a:off x="4398094" y="1221874"/>
        <a:ext cx="2832943" cy="864047"/>
      </dsp:txXfrm>
    </dsp:sp>
    <dsp:sp modelId="{BBED3C8A-6647-4576-AD77-4AE2D47D3B0A}">
      <dsp:nvSpPr>
        <dsp:cNvPr id="0" name=""/>
        <dsp:cNvSpPr/>
      </dsp:nvSpPr>
      <dsp:spPr>
        <a:xfrm>
          <a:off x="4398094" y="2440040"/>
          <a:ext cx="2832943" cy="8640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Literal</a:t>
          </a:r>
        </a:p>
      </dsp:txBody>
      <dsp:txXfrm>
        <a:off x="4398094" y="2440040"/>
        <a:ext cx="2832943" cy="864047"/>
      </dsp:txXfrm>
    </dsp:sp>
    <dsp:sp modelId="{0858A46A-EB82-4B4A-B4F1-9AA83D658D97}">
      <dsp:nvSpPr>
        <dsp:cNvPr id="0" name=""/>
        <dsp:cNvSpPr/>
      </dsp:nvSpPr>
      <dsp:spPr>
        <a:xfrm>
          <a:off x="4398094" y="3658206"/>
          <a:ext cx="2832943" cy="8640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Operator</a:t>
          </a:r>
        </a:p>
      </dsp:txBody>
      <dsp:txXfrm>
        <a:off x="4398094" y="3658206"/>
        <a:ext cx="2832943" cy="86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9F18F-6DBD-4643-A6FF-8401F7D2943A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33193-6B80-430C-819E-391E68C1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8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6CE5D-EFC5-4EAD-829F-A26560B838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998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33193-6B80-430C-819E-391E68C16BD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47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33193-6B80-430C-819E-391E68C16BD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551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33193-6B80-430C-819E-391E68C16BD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0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33193-6B80-430C-819E-391E68C16BD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7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Solving engineering problems, not computer science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Problem solving skills are useful in a range of contexts outside of programming too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UML and pseudo-code to analyse the problem and provide structure before programming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Console Diagrams, UML Activity Diagrams, UML Class Diagrams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Mostly C but in a C++ context/bubble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Software</a:t>
            </a:r>
            <a:r>
              <a:rPr lang="en-GB" baseline="0" dirty="0"/>
              <a:t> is available to students, instructions for obtaining are on Moodle</a:t>
            </a:r>
            <a:endParaRPr lang="en-GB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assume students have no prior knowledge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Do not struggle, seek us out for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3C077-4879-4DE9-8F3D-EDCA71DBD33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74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33193-6B80-430C-819E-391E68C16BD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173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33193-6B80-430C-819E-391E68C16BD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456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33193-6B80-430C-819E-391E68C16BD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5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3C077-4879-4DE9-8F3D-EDCA71DBD33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61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33193-6B80-430C-819E-391E68C16BD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26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3C077-4879-4DE9-8F3D-EDCA71DBD33A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6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4076-4590-4B17-AA29-2972743939AD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E946-ECA7-43C4-9248-A532F0FB0952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3B8C-7641-4C9C-98F7-638F7CD86240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0AD5-30BB-4082-AB08-CD85D5E8D8A5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4FC3-A665-4433-B13F-7AB9FFEF62B7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84E8-65F8-4DD3-865A-DB8C3625A1F4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E551-334D-4498-B1B4-CE01DFDC7327}" type="datetime1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BF98-43A3-44FB-BF9A-9F58819C1B48}" type="datetime1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D873-D1CF-45FE-9F00-EC65BD3AED39}" type="datetime1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43EA-E014-4562-A20E-3A5DC1CCA1A0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58E-83B2-47ED-895B-9657CD4C901C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F7F6-ADE3-4924-A241-B0FAC11EE06F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 Bass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.uk/url?sa=i&amp;source=images&amp;cd=&amp;cad=rja&amp;docid=hA1N3TTacuyO5M&amp;tbnid=K50QjCyov5ipIM:&amp;ved=0CAgQjRwwAA&amp;url=http://www.pearsonhighered.com/educator/academic/product/0,3110,0136152503,00.html&amp;ei=oklNUsTdLc3z0gWrsICADg&amp;psig=AFQjCNGmFEaFBNDcSNhLhPtfTIetWhrHig&amp;ust=138088323478263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pp.coventry.ac.uk/Timetable-mai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adriann.github.io/programming_problem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ventry.ac.uk/205SE-1920SEPJA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url?sa=i&amp;source=images&amp;cd=&amp;cad=rja&amp;docid=hA1N3TTacuyO5M&amp;tbnid=K50QjCyov5ipIM:&amp;ved=0CAgQjRwwAA&amp;url=http://www.pearsonhighered.com/educator/academic/product/0,3110,0136152503,00.html&amp;ei=oklNUsTdLc3z0gWrsICADg&amp;psig=AFQjCNGmFEaFBNDcSNhLhPtfTIetWhrHig&amp;ust=1380883234782631" TargetMode="External"/><Relationship Id="rId13" Type="http://schemas.openxmlformats.org/officeDocument/2006/relationships/image" Target="../media/image21.jpeg"/><Relationship Id="rId3" Type="http://schemas.openxmlformats.org/officeDocument/2006/relationships/image" Target="../media/image17.jpeg"/><Relationship Id="rId7" Type="http://schemas.openxmlformats.org/officeDocument/2006/relationships/image" Target="../media/image19.jpeg"/><Relationship Id="rId12" Type="http://schemas.openxmlformats.org/officeDocument/2006/relationships/hyperlink" Target="http://www.google.co.uk/url?sa=i&amp;source=images&amp;cd=&amp;cad=rja&amp;docid=A89AP2KbM4QT7M&amp;tbnid=2-_OnD2tPlUXiM:&amp;ved=0CAgQjRwwAA&amp;url=http://www.pearsonhighered.com/product?ISBN=0132662361&amp;ei=1ElNUruVKcfU0QWD9oCoDw&amp;psig=AFQjCNFbadQ7T9wr5p4qsPAP9lbWdxoeRQ&amp;ust=1380883284719135" TargetMode="External"/><Relationship Id="rId2" Type="http://schemas.openxmlformats.org/officeDocument/2006/relationships/hyperlink" Target="http://www.google.co.uk/url?sa=i&amp;source=images&amp;cd=&amp;cad=rja&amp;docid=6L0c7rC0tonzbM&amp;tbnid=4wLSq30db1Qi4M:&amp;ved=0CAgQjRwwAA&amp;url=http://www.pearsonhighered.com/educator/academic/product/0,,0130895717,00+en-USS_01DBC.html&amp;ei=pElNUp0GjpLQBf_kgagE&amp;psig=AFQjCNGL8PHyesU0Fq4wpMO9jJag00SiyA&amp;ust=13808832360420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uk/url?sa=i&amp;source=images&amp;cd=&amp;cad=rja&amp;docid=yxSBeJGyEdHLDM&amp;tbnid=ojmw4Htna34DwM:&amp;ved=0CAgQjRwwAA&amp;url=http://www.pearsonhighered.com/educator/academic/product/0,3110,0131857576,00.html&amp;ei=o0lNUqiMDsa90QWHlYGQBg&amp;psig=AFQjCNGCReMD9mcyFyBNDWuL7WlrZNud8w&amp;ust=1380883235286518" TargetMode="External"/><Relationship Id="rId11" Type="http://schemas.openxmlformats.org/officeDocument/2006/relationships/image" Target="../media/image20.jpeg"/><Relationship Id="rId5" Type="http://schemas.openxmlformats.org/officeDocument/2006/relationships/image" Target="../media/image18.jpeg"/><Relationship Id="rId15" Type="http://schemas.openxmlformats.org/officeDocument/2006/relationships/image" Target="../media/image22.jpeg"/><Relationship Id="rId10" Type="http://schemas.openxmlformats.org/officeDocument/2006/relationships/hyperlink" Target="http://www.google.co.uk/url?sa=i&amp;source=images&amp;cd=&amp;cad=rja&amp;docid=zxcdzQi3A1XYOM&amp;tbnid=ZfLJf5mOD347fM:&amp;ved=0CAgQjRwwAA&amp;url=http://www.pearsonhighered.com/academic/product/0,3110,0136117260,00.html&amp;ei=00lNUvm7AoK40QWSm4DwAg&amp;psig=AFQjCNGlrf2D0ktYftxUljOU_GJo8cWIzQ&amp;ust=1380883283087396" TargetMode="External"/><Relationship Id="rId4" Type="http://schemas.openxmlformats.org/officeDocument/2006/relationships/hyperlink" Target="http://www.google.co.uk/url?sa=i&amp;source=images&amp;cd=&amp;cad=rja&amp;docid=m2BRWVQDsfsuwM&amp;tbnid=ELE39UuWNopbWM:&amp;ved=0CAgQjRwwAA&amp;url=http://www.pearsonhighered.com/educator/academic/product/0,3110,0130384747,00.html&amp;ei=pklNUuO1OIul0wXxqoCQCg&amp;psig=AFQjCNEfyer0EpxAfwEthEPKHDxf6Pl1HA&amp;ust=1380883238974550" TargetMode="External"/><Relationship Id="rId9" Type="http://schemas.openxmlformats.org/officeDocument/2006/relationships/image" Target="../media/image1.jpeg"/><Relationship Id="rId14" Type="http://schemas.openxmlformats.org/officeDocument/2006/relationships/hyperlink" Target="http://www.google.co.uk/url?sa=i&amp;source=images&amp;cd=&amp;cad=rja&amp;docid=HCVa1-XvZbTHqM&amp;tbnid=7pcid0ltvx07kM:&amp;ved=0CAgQjRwwAA&amp;url=http://www.pearsonhighered.com/educator/product/C-How-to-Program-Early-Objects-Version/9780133378719.page&amp;ei=60lNUr2TNcGM0AWiyoDIAQ&amp;psig=AFQjCNHttNXYgJ9aj6Rf7qfBmpfLNV0e1g&amp;ust=138088330790982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hyperlink" Target="http://www.stroustrup.com/glossa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.Bass@coventry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mailto:aa6164@coventry.ac.u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roustrup.com/glossary.html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hyperlink" Target="http://coventry.ac.onthehub.com/" TargetMode="External"/><Relationship Id="rId7" Type="http://schemas.openxmlformats.org/officeDocument/2006/relationships/hyperlink" Target="http://notepad-plus-plus.org/" TargetMode="External"/><Relationship Id="rId2" Type="http://schemas.openxmlformats.org/officeDocument/2006/relationships/hyperlink" Target="https://www.dreamspark.com/Institution/Acces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sual-paradigm.com/" TargetMode="External"/><Relationship Id="rId5" Type="http://schemas.openxmlformats.org/officeDocument/2006/relationships/hyperlink" Target="http://www.pragsoft.com/" TargetMode="External"/><Relationship Id="rId4" Type="http://schemas.openxmlformats.org/officeDocument/2006/relationships/hyperlink" Target="http://www.codeblocks.org/" TargetMode="External"/><Relationship Id="rId9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205SE</a:t>
            </a:r>
            <a:br>
              <a:rPr lang="en-GB" dirty="0"/>
            </a:br>
            <a:r>
              <a:rPr lang="en-GB" dirty="0"/>
              <a:t>Programming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8" descr="http://www-fp.pearsonhighered.com/bigcovers/0136152503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343400"/>
            <a:ext cx="1529308" cy="19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53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Module Structure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2 hour </a:t>
            </a:r>
            <a:r>
              <a:rPr lang="en-GB" strike="sngStrike" dirty="0"/>
              <a:t>lecture/</a:t>
            </a:r>
            <a:r>
              <a:rPr lang="en-GB" dirty="0"/>
              <a:t>laptop session per week</a:t>
            </a:r>
          </a:p>
          <a:p>
            <a:pPr lvl="1"/>
            <a:r>
              <a:rPr lang="en-GB" dirty="0"/>
              <a:t>Bring your own laptops to lecture slot</a:t>
            </a:r>
          </a:p>
          <a:p>
            <a:r>
              <a:rPr lang="en-GB" dirty="0"/>
              <a:t>4 hour tutorial/PC lab per week</a:t>
            </a:r>
          </a:p>
          <a:p>
            <a:pPr lvl="1"/>
            <a:r>
              <a:rPr lang="en-GB" dirty="0"/>
              <a:t>Essential to attend both</a:t>
            </a:r>
          </a:p>
          <a:p>
            <a:pPr lvl="1"/>
            <a:r>
              <a:rPr lang="en-GB" dirty="0"/>
              <a:t>Lots of material to get through!</a:t>
            </a:r>
          </a:p>
          <a:p>
            <a:pPr lvl="1"/>
            <a:r>
              <a:rPr lang="en-GB" dirty="0"/>
              <a:t>Short on time</a:t>
            </a:r>
          </a:p>
          <a:p>
            <a:pPr lvl="2"/>
            <a:r>
              <a:rPr lang="en-GB" dirty="0"/>
              <a:t>Only 1 semester (11 teaching weeks) to learn 205SE C++</a:t>
            </a:r>
          </a:p>
          <a:p>
            <a:endParaRPr lang="en-GB" dirty="0"/>
          </a:p>
          <a:p>
            <a:r>
              <a:rPr lang="en-GB" dirty="0"/>
              <a:t>Lectures will be a mixture of theory and hands-on – laptop dependant (C++ programming)</a:t>
            </a:r>
          </a:p>
          <a:p>
            <a:r>
              <a:rPr lang="en-GB" dirty="0"/>
              <a:t>Tutorials will be mostly hands-on/activity led (UML and C++ programming)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 descr="C:\Users\aa6164\AppData\Local\Microsoft\Windows\Temporary Internet Files\Content.IE5\8W21WG7Q\MC90031848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43000"/>
            <a:ext cx="1809598" cy="18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40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9AA83C-CA0A-4237-88AE-F61428A9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" y="332943"/>
            <a:ext cx="9116697" cy="61921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365125"/>
          </a:xfrm>
        </p:spPr>
        <p:txBody>
          <a:bodyPr>
            <a:noAutofit/>
          </a:bodyPr>
          <a:lstStyle/>
          <a:p>
            <a:pPr algn="r"/>
            <a:r>
              <a:rPr lang="en-GB" sz="2800" dirty="0"/>
              <a:t>ECU132 – EE, ECU134 – CHSE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FC45F-1274-4238-8851-E765E969A26E}"/>
              </a:ext>
            </a:extLst>
          </p:cNvPr>
          <p:cNvSpPr txBox="1"/>
          <p:nvPr/>
        </p:nvSpPr>
        <p:spPr>
          <a:xfrm>
            <a:off x="2207569" y="6122197"/>
            <a:ext cx="472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https://webapp.coventry.ac.uk/Timetable-main/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41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Practice makes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Essential to practice programming</a:t>
            </a:r>
            <a:r>
              <a:rPr lang="en-GB" sz="2800" dirty="0"/>
              <a:t> outside of scheduled class times </a:t>
            </a:r>
            <a:r>
              <a:rPr lang="en-GB" sz="2800" b="1" dirty="0"/>
              <a:t>to learn</a:t>
            </a:r>
          </a:p>
          <a:p>
            <a:pPr lvl="1"/>
            <a:r>
              <a:rPr lang="en-GB" sz="2400" dirty="0"/>
              <a:t>Plan an additional 2 hour slot in your week outside of classes for C++ revision and practice with friends</a:t>
            </a:r>
            <a:endParaRPr lang="en-US" sz="2400" dirty="0"/>
          </a:p>
          <a:p>
            <a:r>
              <a:rPr lang="en-US" sz="2800" dirty="0"/>
              <a:t>Student activity and time spent on each activity comprises:</a:t>
            </a:r>
            <a:endParaRPr lang="en-GB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90459"/>
              </p:ext>
            </p:extLst>
          </p:nvPr>
        </p:nvGraphicFramePr>
        <p:xfrm>
          <a:off x="457200" y="4419600"/>
          <a:ext cx="6248553" cy="2194560"/>
        </p:xfrm>
        <a:graphic>
          <a:graphicData uri="http://schemas.openxmlformats.org/drawingml/2006/table">
            <a:tbl>
              <a:tblPr/>
              <a:tblGrid>
                <a:gridCol w="2082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b="1" dirty="0"/>
                        <a:t>Guided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134 hours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(66%)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strike="sngStrike" dirty="0"/>
                        <a:t>Lecture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trike="sngStrike" dirty="0"/>
                        <a:t>24 hours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trike="sngStrike" dirty="0"/>
                        <a:t>(12%)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Tutorial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trike="sngStrike" dirty="0"/>
                        <a:t>48 hours</a:t>
                      </a:r>
                    </a:p>
                    <a:p>
                      <a:r>
                        <a:rPr lang="en-GB" sz="2400" strike="noStrike" dirty="0"/>
                        <a:t>66 hours</a:t>
                      </a:r>
                      <a:endParaRPr lang="en-GB" sz="2400" strike="sngStrik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strike="sngStrike" dirty="0"/>
                        <a:t>(24%)</a:t>
                      </a:r>
                    </a:p>
                    <a:p>
                      <a:r>
                        <a:rPr lang="en-GB" sz="2400" strike="noStrike" dirty="0"/>
                        <a:t>(33%)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/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200 hours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57784" y="4771072"/>
            <a:ext cx="2512542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To-do: Decide in groups when you can arrange to meet for C++ revision and practice outside of class.</a:t>
            </a:r>
          </a:p>
        </p:txBody>
      </p:sp>
      <p:sp>
        <p:nvSpPr>
          <p:cNvPr id="4" name="Bent-Up Arrow 3"/>
          <p:cNvSpPr/>
          <p:nvPr/>
        </p:nvSpPr>
        <p:spPr>
          <a:xfrm rot="14820577">
            <a:off x="5543472" y="4037379"/>
            <a:ext cx="838200" cy="762000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0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Practice is essential to getting good at programming.</a:t>
            </a:r>
          </a:p>
          <a:p>
            <a:r>
              <a:rPr lang="en-GB" dirty="0"/>
              <a:t>To give you something to practice on, I have provided a homework question at the end of each tutorial slide.</a:t>
            </a:r>
          </a:p>
          <a:p>
            <a:r>
              <a:rPr lang="en-GB" dirty="0"/>
              <a:t>You should try to do additional programming problems outside of class.</a:t>
            </a:r>
          </a:p>
          <a:p>
            <a:r>
              <a:rPr lang="en-GB" dirty="0"/>
              <a:t>The more problems you attempt the better you will get.</a:t>
            </a:r>
          </a:p>
          <a:p>
            <a:r>
              <a:rPr lang="en-GB" dirty="0"/>
              <a:t>Put the time in.</a:t>
            </a:r>
          </a:p>
          <a:p>
            <a:r>
              <a:rPr lang="en-GB" dirty="0"/>
              <a:t>You can try lots more different programming problems to practice.  There are many more problems online e.g.</a:t>
            </a:r>
          </a:p>
          <a:p>
            <a:r>
              <a:rPr lang="en-GB" dirty="0">
                <a:hlinkClick r:id="rId2"/>
              </a:rPr>
              <a:t>https://adriann.github.io/programming_problems.html</a:t>
            </a:r>
            <a:endParaRPr lang="en-GB" dirty="0"/>
          </a:p>
          <a:p>
            <a:r>
              <a:rPr lang="en-GB" dirty="0"/>
              <a:t>There are links on Moodle to more practice material</a:t>
            </a:r>
          </a:p>
          <a:p>
            <a:r>
              <a:rPr lang="en-GB" dirty="0"/>
              <a:t>Search for more programming problems online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 descr="Image result for homework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939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46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Assessment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000" dirty="0"/>
              <a:t>Module mark = 50% coursework + 50% exam</a:t>
            </a:r>
          </a:p>
          <a:p>
            <a:endParaRPr lang="en-GB" sz="3000" dirty="0"/>
          </a:p>
          <a:p>
            <a:r>
              <a:rPr lang="en-GB" sz="3000" dirty="0"/>
              <a:t>Coursework worth 50% (40 hours)</a:t>
            </a:r>
          </a:p>
          <a:p>
            <a:pPr lvl="1"/>
            <a:r>
              <a:rPr lang="en-GB" sz="2600" dirty="0"/>
              <a:t>Hand out today</a:t>
            </a:r>
          </a:p>
          <a:p>
            <a:pPr lvl="1"/>
            <a:r>
              <a:rPr lang="en-GB" sz="2600" dirty="0"/>
              <a:t>Submission Friday, 06 December 2019 (T12)</a:t>
            </a:r>
          </a:p>
          <a:p>
            <a:endParaRPr lang="en-GB" sz="3000" dirty="0"/>
          </a:p>
          <a:p>
            <a:r>
              <a:rPr lang="en-GB" sz="3000" dirty="0"/>
              <a:t>Examination worth 50% (2 hours)</a:t>
            </a:r>
          </a:p>
          <a:p>
            <a:pPr lvl="1"/>
            <a:r>
              <a:rPr lang="en-GB" sz="2600" dirty="0"/>
              <a:t>December exam period</a:t>
            </a:r>
          </a:p>
          <a:p>
            <a:pPr lvl="1"/>
            <a:r>
              <a:rPr lang="en-GB" sz="2600" dirty="0"/>
              <a:t>Structure is answer all 4 questions out of 4</a:t>
            </a:r>
          </a:p>
          <a:p>
            <a:pPr lvl="1"/>
            <a:r>
              <a:rPr lang="en-GB" sz="2600" dirty="0"/>
              <a:t>Exam revision closer to the time i.e. December (T11 - T12)</a:t>
            </a:r>
          </a:p>
          <a:p>
            <a:endParaRPr lang="en-GB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C:\Users\aa6164\AppData\Local\Microsoft\Windows\Temporary Internet Files\Content.IE5\8W21WG7Q\MC90029316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40829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58344" y="3939686"/>
            <a:ext cx="192331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To-do: Note the submission date in your diary.</a:t>
            </a:r>
          </a:p>
        </p:txBody>
      </p:sp>
      <p:sp>
        <p:nvSpPr>
          <p:cNvPr id="8" name="Bent-Up Arrow 7"/>
          <p:cNvSpPr/>
          <p:nvPr/>
        </p:nvSpPr>
        <p:spPr>
          <a:xfrm rot="14820577">
            <a:off x="6921754" y="3091477"/>
            <a:ext cx="691744" cy="762000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393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Software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Microsoft Visual Studio IDE</a:t>
            </a:r>
          </a:p>
          <a:p>
            <a:pPr lvl="1"/>
            <a:r>
              <a:rPr lang="en-GB" dirty="0"/>
              <a:t>Integrated Development Environment</a:t>
            </a:r>
          </a:p>
          <a:p>
            <a:pPr lvl="1"/>
            <a:r>
              <a:rPr lang="en-GB" dirty="0"/>
              <a:t>Other IDEs Similar Layout</a:t>
            </a:r>
          </a:p>
          <a:p>
            <a:pPr lvl="1"/>
            <a:r>
              <a:rPr lang="en-GB" dirty="0"/>
              <a:t>Writing, Building, Testing, Debugging – all-in-one package</a:t>
            </a:r>
          </a:p>
          <a:p>
            <a:r>
              <a:rPr lang="en-GB" b="1" dirty="0"/>
              <a:t>Pragsoft UML Studio</a:t>
            </a:r>
          </a:p>
          <a:p>
            <a:pPr lvl="1"/>
            <a:r>
              <a:rPr lang="en-GB" dirty="0"/>
              <a:t>UML Software Engineering Diagrams</a:t>
            </a:r>
          </a:p>
          <a:p>
            <a:pPr lvl="1"/>
            <a:r>
              <a:rPr lang="en-GB" dirty="0"/>
              <a:t>Structure, Behavior, Interaction</a:t>
            </a:r>
          </a:p>
          <a:p>
            <a:pPr lvl="1"/>
            <a:r>
              <a:rPr lang="en-GB" dirty="0"/>
              <a:t>UML Activity Diagram, Class Diagram</a:t>
            </a:r>
          </a:p>
          <a:p>
            <a:r>
              <a:rPr lang="en-GB" sz="2800" b="1" dirty="0"/>
              <a:t>Notepad++</a:t>
            </a:r>
            <a:r>
              <a:rPr lang="en-GB" sz="2800" dirty="0"/>
              <a:t>  – lightweight editor</a:t>
            </a:r>
            <a:endParaRPr lang="en-GB" sz="2800" b="1" dirty="0"/>
          </a:p>
          <a:p>
            <a:r>
              <a:rPr lang="en-GB" sz="2600" b="1" dirty="0"/>
              <a:t>Visual Paradigm</a:t>
            </a:r>
            <a:r>
              <a:rPr lang="en-GB" sz="2600" dirty="0"/>
              <a:t>  – as an alternative to UML Studio</a:t>
            </a:r>
            <a:endParaRPr lang="en-GB" sz="2600" b="1" dirty="0"/>
          </a:p>
          <a:p>
            <a:r>
              <a:rPr lang="en-GB" b="1" dirty="0"/>
              <a:t>Moodle</a:t>
            </a:r>
            <a:r>
              <a:rPr lang="en-GB" dirty="0"/>
              <a:t> – has instructions for obtaining software under “how to get the software for this module” link</a:t>
            </a:r>
          </a:p>
        </p:txBody>
      </p:sp>
      <p:pic>
        <p:nvPicPr>
          <p:cNvPr id="4" name="Picture 5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41350"/>
            <a:ext cx="1827213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3424535"/>
            <a:ext cx="2228808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We will investigate these software packages later on.</a:t>
            </a:r>
          </a:p>
        </p:txBody>
      </p:sp>
    </p:spTree>
    <p:extLst>
      <p:ext uri="{BB962C8B-B14F-4D97-AF65-F5344CB8AC3E}">
        <p14:creationId xmlns:p14="http://schemas.microsoft.com/office/powerpoint/2010/main" val="82617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 GitHub – Version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hlinkClick r:id="rId2"/>
              </a:rPr>
              <a:t>https://github.coventry.ac.uk/205SE-1920SEPJAN</a:t>
            </a:r>
            <a:endParaRPr lang="en-GB" dirty="0"/>
          </a:p>
          <a:p>
            <a:endParaRPr lang="en-GB" dirty="0"/>
          </a:p>
          <a:p>
            <a:r>
              <a:rPr lang="en-GB" dirty="0"/>
              <a:t>Repository for uploading coursework, homework, and lab work</a:t>
            </a:r>
          </a:p>
          <a:p>
            <a:endParaRPr lang="en-GB" dirty="0"/>
          </a:p>
          <a:p>
            <a:r>
              <a:rPr lang="en-GB" dirty="0"/>
              <a:t>Version Control</a:t>
            </a:r>
          </a:p>
          <a:p>
            <a:endParaRPr lang="en-GB" dirty="0"/>
          </a:p>
          <a:p>
            <a:r>
              <a:rPr lang="en-GB" dirty="0"/>
              <a:t>Accessible Anywhere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58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a6164\AppData\Local\Microsoft\Windows\Temporary Internet Files\Content.IE5\T7NLJWQO\MP90044233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02" y="5257800"/>
            <a:ext cx="115646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intended learning outcomes are that on completion of this module the student should be able to: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Perform a methodical </a:t>
            </a:r>
            <a:r>
              <a:rPr lang="en-GB" b="1" dirty="0"/>
              <a:t>analysis and design</a:t>
            </a:r>
            <a:r>
              <a:rPr lang="en-GB" dirty="0"/>
              <a:t> of a </a:t>
            </a:r>
            <a:r>
              <a:rPr lang="en-GB" b="1" dirty="0"/>
              <a:t>block-structured</a:t>
            </a:r>
            <a:r>
              <a:rPr lang="en-GB" dirty="0"/>
              <a:t>, engineering programming problem consistent with the conventions of the UML.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Identify objects and classes and their relationships in simple </a:t>
            </a:r>
            <a:r>
              <a:rPr lang="en-GB" b="1" dirty="0"/>
              <a:t>object-oriented programming</a:t>
            </a:r>
            <a:r>
              <a:rPr lang="en-GB" dirty="0"/>
              <a:t> problems and represent them using the conventions of the UML.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an </a:t>
            </a:r>
            <a:r>
              <a:rPr lang="en-GB" b="1" dirty="0"/>
              <a:t>integrated development environment </a:t>
            </a:r>
            <a:r>
              <a:rPr lang="en-GB" dirty="0"/>
              <a:t>to create, compile, build and execute programs.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Implement a </a:t>
            </a:r>
            <a:r>
              <a:rPr lang="en-GB" b="1" dirty="0"/>
              <a:t>console application </a:t>
            </a:r>
            <a:r>
              <a:rPr lang="en-GB" dirty="0"/>
              <a:t>in a block-structured compatible programming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2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GB" sz="2800" dirty="0"/>
              <a:t>DEITEL &amp; DEITEL, (2008) C++ How To Program (6th </a:t>
            </a:r>
            <a:r>
              <a:rPr lang="en-GB" sz="2800" dirty="0" err="1"/>
              <a:t>Edn</a:t>
            </a:r>
            <a:r>
              <a:rPr lang="en-GB" sz="2800" dirty="0"/>
              <a:t>), Prentice Hall, Call No. 005.113 C++/DEI, ISBN-13; 978-0-13-615250-7, ISBN-10; 0-13-615250-3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 descr="http://www-fp.pearsonhighered.com/bigcovers/0130895717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55555"/>
            <a:ext cx="1495425" cy="19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-fp.pearsonhighered.com/bigcovers/0130384747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2655555"/>
            <a:ext cx="1529326" cy="19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-fp.pearsonhighered.com/bigcovers/0131857576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85" y="2655554"/>
            <a:ext cx="1529327" cy="199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-fp.pearsonhighered.com/bigcovers/0136152503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92" y="2660475"/>
            <a:ext cx="1529308" cy="19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-fp.pearsonhighered.com/bigcovers/0136117260.jp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794073"/>
            <a:ext cx="1529310" cy="198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-fp.pearsonhighered.com/bigcovers/0132662361.jp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688" y="4794075"/>
            <a:ext cx="1420340" cy="19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-fp.pearsonhighered.com/bigcovers/0133378713.jpg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953" y="4781490"/>
            <a:ext cx="1527647" cy="20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966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and Additional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you need some extra support or guidance then please be pro-active and use: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/>
              <a:t>Books</a:t>
            </a:r>
            <a:r>
              <a:rPr lang="en-GB" dirty="0"/>
              <a:t> e.g. Deitel and Deitel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1" dirty="0"/>
              <a:t>Online</a:t>
            </a:r>
            <a:r>
              <a:rPr lang="en-GB" dirty="0"/>
              <a:t> e.g. </a:t>
            </a:r>
            <a:r>
              <a:rPr lang="en-GB" dirty="0">
                <a:hlinkClick r:id="rId2"/>
              </a:rPr>
              <a:t>http://www.stroustrup.com/glossary.html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Ask on Moodle ‘</a:t>
            </a:r>
            <a:r>
              <a:rPr lang="en-GB" b="1" dirty="0"/>
              <a:t>Hot Questions</a:t>
            </a:r>
            <a:r>
              <a:rPr lang="en-GB" dirty="0"/>
              <a:t>’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Answer in-class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Email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 descr="C:\Users\aa6164\AppData\Local\Microsoft\Windows\Temporary Internet Files\Content.IE5\8W21WG7Q\MC90030094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70579"/>
            <a:ext cx="1524000" cy="160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C:\Users\aa6164\AppData\Local\Microsoft\Windows\Temporary Internet Files\Content.IE5\8W21WG7Q\MC90038363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4886325"/>
            <a:ext cx="1979612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60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from the Teaching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105400"/>
            <a:ext cx="8686800" cy="1020763"/>
          </a:xfrm>
        </p:spPr>
        <p:txBody>
          <a:bodyPr numCol="1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sz="2600" b="1" dirty="0"/>
              <a:t>Chris Bass (Module Leader)</a:t>
            </a:r>
            <a:endParaRPr lang="en-GB" sz="2600" dirty="0"/>
          </a:p>
          <a:p>
            <a:pPr marL="0" indent="0" algn="ctr">
              <a:buNone/>
            </a:pPr>
            <a:r>
              <a:rPr lang="en-GB" sz="2600" dirty="0">
                <a:hlinkClick r:id="rId3"/>
              </a:rPr>
              <a:t>Chris.Bass@coventry.ac.uk</a:t>
            </a:r>
            <a:endParaRPr lang="en-GB" sz="2600" dirty="0"/>
          </a:p>
          <a:p>
            <a:pPr marL="0" indent="0" algn="ctr">
              <a:buNone/>
            </a:pPr>
            <a:r>
              <a:rPr lang="en-GB" sz="2600" dirty="0">
                <a:hlinkClick r:id="rId4"/>
              </a:rPr>
              <a:t>aa6164@coventry.ac.uk</a:t>
            </a:r>
            <a:endParaRPr lang="en-GB" sz="2600" dirty="0"/>
          </a:p>
        </p:txBody>
      </p:sp>
      <p:pic>
        <p:nvPicPr>
          <p:cNvPr id="1026" name="Picture 2" descr="H:\GraduateTeachingAssistant\Bas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19" y="1900237"/>
            <a:ext cx="2214563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AutoShape 4" descr="Rakan Qaim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2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block structured programming?</a:t>
            </a:r>
          </a:p>
          <a:p>
            <a:r>
              <a:rPr lang="en-GB" dirty="0"/>
              <a:t>A look at C++</a:t>
            </a:r>
          </a:p>
          <a:p>
            <a:r>
              <a:rPr lang="en-GB" dirty="0"/>
              <a:t>C++ tokens</a:t>
            </a:r>
          </a:p>
          <a:p>
            <a:r>
              <a:rPr lang="en-GB" dirty="0"/>
              <a:t>The C++ compilation process</a:t>
            </a:r>
          </a:p>
          <a:p>
            <a:r>
              <a:rPr lang="en-GB" dirty="0"/>
              <a:t>A look at UML Studio, Visual Studio IDE, </a:t>
            </a:r>
            <a:r>
              <a:rPr lang="en-GB"/>
              <a:t>Notepad++</a:t>
            </a:r>
            <a:endParaRPr lang="en-GB" dirty="0"/>
          </a:p>
          <a:p>
            <a:r>
              <a:rPr lang="en-GB" dirty="0"/>
              <a:t>Finding errors and debugging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2" descr="C:\Users\aa6164\AppData\Local\Microsoft\Windows\Temporary Internet Files\Content.IE5\1923UVS5\MC90044040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80963"/>
            <a:ext cx="18351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54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Block-Structured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/>
              <a:t>block-structured</a:t>
            </a:r>
            <a:r>
              <a:rPr lang="en-GB" dirty="0"/>
              <a:t> view of programming:</a:t>
            </a:r>
          </a:p>
          <a:p>
            <a:pPr lvl="1"/>
            <a:r>
              <a:rPr lang="en-GB" b="1" dirty="0"/>
              <a:t>Focus is on the functions</a:t>
            </a:r>
            <a:r>
              <a:rPr lang="en-GB" dirty="0"/>
              <a:t> we have to perform</a:t>
            </a:r>
          </a:p>
          <a:p>
            <a:pPr lvl="1"/>
            <a:r>
              <a:rPr lang="en-GB" dirty="0"/>
              <a:t>Encapsulating functions and function specific data into blocks and running them back to back</a:t>
            </a:r>
          </a:p>
          <a:p>
            <a:pPr lvl="2"/>
            <a:r>
              <a:rPr lang="en-GB" dirty="0"/>
              <a:t>Getting away from the ‘spaghetti code’ goto statements of old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52932397"/>
              </p:ext>
            </p:extLst>
          </p:nvPr>
        </p:nvGraphicFramePr>
        <p:xfrm>
          <a:off x="228600" y="4267200"/>
          <a:ext cx="86106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5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look at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makes up a C++ program?</a:t>
            </a:r>
          </a:p>
          <a:p>
            <a:r>
              <a:rPr lang="en-GB" dirty="0"/>
              <a:t>Tokens, punctuation and white space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int a = 5 +       2;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5031074"/>
            <a:ext cx="131799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Tokens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5031074"/>
            <a:ext cx="221509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Punctuation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5600" y="5031074"/>
            <a:ext cx="224170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White space</a:t>
            </a: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914400" y="3886200"/>
            <a:ext cx="658995" cy="114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1573395" y="3886200"/>
            <a:ext cx="1" cy="114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1573395" y="3886200"/>
            <a:ext cx="1017405" cy="114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</p:cNvCxnSpPr>
          <p:nvPr/>
        </p:nvCxnSpPr>
        <p:spPr>
          <a:xfrm flipV="1">
            <a:off x="4016452" y="3886200"/>
            <a:ext cx="0" cy="114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</p:cNvCxnSpPr>
          <p:nvPr/>
        </p:nvCxnSpPr>
        <p:spPr>
          <a:xfrm flipV="1">
            <a:off x="1573395" y="3886200"/>
            <a:ext cx="508702" cy="114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</p:cNvCxnSpPr>
          <p:nvPr/>
        </p:nvCxnSpPr>
        <p:spPr>
          <a:xfrm flipV="1">
            <a:off x="1573395" y="3886200"/>
            <a:ext cx="1398405" cy="114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</p:cNvCxnSpPr>
          <p:nvPr/>
        </p:nvCxnSpPr>
        <p:spPr>
          <a:xfrm flipH="1" flipV="1">
            <a:off x="5410200" y="3886200"/>
            <a:ext cx="1488547" cy="1144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56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Tokens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923280"/>
              </p:ext>
            </p:extLst>
          </p:nvPr>
        </p:nvGraphicFramePr>
        <p:xfrm>
          <a:off x="457200" y="1447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0928" y="6031468"/>
            <a:ext cx="411247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hlinkClick r:id="rId8"/>
              </a:rPr>
              <a:t>http://www.stroustrup.com/glossary.html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63879" y="5221069"/>
            <a:ext cx="3429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To-do: Visit Stroustrup’s glossary and punch in these terms.</a:t>
            </a:r>
          </a:p>
        </p:txBody>
      </p:sp>
      <p:sp>
        <p:nvSpPr>
          <p:cNvPr id="10" name="Right Arrow 9"/>
          <p:cNvSpPr/>
          <p:nvPr/>
        </p:nvSpPr>
        <p:spPr>
          <a:xfrm rot="20059505">
            <a:off x="3396826" y="4781720"/>
            <a:ext cx="685800" cy="304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009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Identifier (name)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An </a:t>
            </a:r>
            <a:r>
              <a:rPr lang="en-GB" b="1" dirty="0"/>
              <a:t>identifier</a:t>
            </a:r>
            <a:r>
              <a:rPr lang="en-GB" dirty="0"/>
              <a:t> is a programmer defined name for something (case sensitive)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r>
              <a:rPr lang="en-GB" b="1" dirty="0"/>
              <a:t>a</a:t>
            </a:r>
            <a:r>
              <a:rPr lang="en-GB" dirty="0"/>
              <a:t> is the name for identifying this variable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totalStudents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75;</a:t>
            </a:r>
          </a:p>
          <a:p>
            <a:r>
              <a:rPr lang="en-GB" b="1" dirty="0">
                <a:cs typeface="Courier New" pitchFamily="49" charset="0"/>
              </a:rPr>
              <a:t>totalStudents</a:t>
            </a:r>
            <a:r>
              <a:rPr lang="en-GB" dirty="0">
                <a:cs typeface="Courier New" pitchFamily="49" charset="0"/>
              </a:rPr>
              <a:t> </a:t>
            </a:r>
            <a:r>
              <a:rPr lang="en-GB" dirty="0"/>
              <a:t>is the </a:t>
            </a:r>
            <a:r>
              <a:rPr lang="en-GB" b="1" dirty="0"/>
              <a:t>identifier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exclamation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"Oh... Joy!";</a:t>
            </a:r>
          </a:p>
          <a:p>
            <a:r>
              <a:rPr lang="en-GB" b="1" dirty="0">
                <a:cs typeface="Courier New" pitchFamily="49" charset="0"/>
              </a:rPr>
              <a:t>exclamation</a:t>
            </a:r>
            <a:r>
              <a:rPr lang="en-GB" dirty="0">
                <a:cs typeface="Courier New" pitchFamily="49" charset="0"/>
              </a:rPr>
              <a:t> </a:t>
            </a:r>
            <a:r>
              <a:rPr lang="en-GB" dirty="0"/>
              <a:t>is the </a:t>
            </a:r>
            <a:r>
              <a:rPr lang="en-GB" b="1" dirty="0"/>
              <a:t>identifier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AutoShape 4" descr="data:image/jpeg;base64,/9j/4AAQSkZJRgABAQAAAQABAAD/2wCEAAkGBxIHDxERBxETFhUUFiAYFhcUFhsdGBgYFxQXGhUXFBccKCkgGholJxMbJzEhJykrLi4uFyA2ODMsNygtLisBCgoKDg0OGxAQGzclHyUsLDAwLDIsNywyODQwLCwsLCw3LCw0LzQsLi8tLCwvLCwsLSwsLCwsLCwsLCw0LCwsLP/AABEIAJgA1AMBEQACEQEDEQH/xAAbAAEAAQUBAAAAAAAAAAAAAAAAAwECBAUGB//EAEEQAAEDAgEGCwUFBwUAAAAAAAEAAgMEEQUGEhMhMVQWF0FRUnGBkZKT0hQiMmGxBxU1QsEjM3ODsrPwNHKCodH/xAAaAQEAAgMBAAAAAAAAAAAAAAAAAgMBBAUG/8QAOREAAgECAQkFBQgDAQEAAAAAAAECAxEEBRITFCExUVORFkFSkuEiYXGx8DIzNEKBocHRBnKCI0P/2gAMAwEAAhEDEQA/AOiyzypknmfBh7yyNhzXFpsXuB97XtABH1XOxFdt5sdx6vJeTKcKaq1VeT3cEu79X+xyBOcbu1lah3fgEAQBAEAQBAZM+HTU7c+eGRrek5pA17Nak4SSu0UwxFKcs2Mk3wuQRxmVwbECSTYAbSTsAUVt2FspKKbk7IkqqOSjIFXG9hOzOBF+/rUpRcd5CnVhUu4O9uBAolhVAXRRumcGwglxNgBtJ+QWUruyIynGCzpOyJZ6GWnc1k8b2ud8Ic0gnqHKsuEk7NEI1qcouUZJpFKqiko7e1xvZfZnAi9tu1JQlHejNOtCp9h3+BColgQBAEAQBAEAQBAZVBiMuHODqKRzCOY+72t2EdalGcou8Sith6VaObUjf649x6xk1jzcXpmySWa4HNeOZwte3yNwe1dSlWUo3Z4vHYKWGrOG9b18Dx57i8ku2k3PWTc/Vcl7T3SVlYohkIAgCAIAgKO2FAj03Lb8Kj/l/RdLEfc9DyWSvx7/AOjhMmv9bS/xW/VaNF/+iPRY78NU/wBWdN9qX72m/wBj/wCpi2MbvXwf8HJ/x77FT4r+TncFyenxm5o2gNBsXuNm35QOcqinRlU2o6mLyhRw2yb28EbKuyGq6RhczMkttDCb9gI1qyeFnFX3mrSy1hqks13XxNbksM2vpgdukH6hV0PvEbWUNuFqfA6zLP8AEqDrH9xq2sR97E4uSvwVb67iH7UhZ1N1O+rVjGb0Wf4+vZn+n8nN4Jk1UY0M6laAy9s9+pptttyla9OjKptR1cVlGhhnmze3gjNxHImqomF7QyQDaIyb9xAupzws4q+816GWsNVlm7Yv3/2jmlrHWKoAgCAIAgCAICenrX0wIgcQCb9tgP0WU2iudGE3eSIFgsCAIAgCAIAgKO2FDKPY672cUcX31m6LNZfOvbOzdWxdeebmLP3HhKWn1mWg+1d7v3NXQPwgzR+w6LSZwzLZ186+qyqg6Gd7Nrm5XWU9HLSXzbbfgaz7R4PaKmijH57t8T2D9VXi1ecUbWQ55lCrLh/TOjxmmqaanZDk41rbDNziQM1oH5b7SVfUU1FRpnLwtShOs6mKdzVYBTYpRzN+8iHxE2fd4JFx8TerV2KulGvGXtbjcxs8m1KT0WyS3bDGxygbS4zRyRatM67hyZzdRPbq7lGpC1eLXeW4OtKeTqsJflWz9S7LP8Tw/rH9wLOI+9iMlfgq313EmXlJ94VdDC7Y9xB6rtv9ExEc6cURyRV0WHrVF3Iuy3xp+BsigwuzC5vxAfC1tgA3kCziarppRiQyTgo4qUqtbbb5moyOynndUshrpDI2Q5oztZa7kIPNydqqw+Iln5sne5vZTybR0LqU1Zrb+hi/aFh7aKsDoRYStziB0gbOPbcf9qGKgoz2cC7IleVXD5svy7P0OYWsdgIAgCAIAgCAIAgCAIAgCAIAgKO2FDK3np2W34VH/L+i6WI+56Hkslfjpf8ARwmTOutpf4rf6lo0fvI/E9Djvw1T/VnUfaXIaeoo3s2tDnDsew/otnFu04v4/NHHyFDPo1YvvsvmdBUzSZQ0jJcBqDE/byEE/mY/UbH/ADYVsNupBODscunGGEruGIhnL62riYGE4PiL3E4tWvawDYwsLiee5bYBVwpVr+3L5G1iMXgVG1Gld8Xf5XND7Z7Vi9O2OaSVkcgaHvLTc2u4tzQNXJ2HnVGdeule50VRcMn1JOKi5K9lf9N9za5Z/ieH9Y/uBXYj72JqZK/BVvruH2h1RoKiiljFywl1uot1duxYxMs2UWMjUlVo1YPvsv2Zl5Q4Q3K6GKfC5G5w2X2EH4mu5WuBU6tPTRUomvgsXLJ9WVKstn1ZriYWS2RsmHztnxRzBmXLWtN9drXceYf5sUKGGcZZ0jYyjleFak6VFPbvOey2xVuK1RNMbsjbmNPPyucPlyDqWviZ58zqZJwroUPb3y22+RoFQdMIAgCAIAgCAIAgCAIAgCAIAgKE22oLmVUYzLVM0dROXMFvdLhbVqHUpOq2rNlMMHSpyzowSe3u2+8x4agwua+B1nA3aQdhHKFFOzumWzgpRcZLZwJq3EJa4g1kjnlo1ZxuRyn6KUpylvZVSw9OkmqcbXKUeJSYa/Oo5TG48xGvrB1FI1HF+yyVXDwrxtON19fW8y6/KGprmFtbUOLOUXDQeu1lKVaUlZsoo5Pw9OV4Q29f5NfT1Jgc19M+zhrBB2W5lWpNO6NqdPPi4yWzgSz4vJUubJPOXOZ8Li4XbrvqUnUk3dsrhhYU4uEYWTLqrEpMRsauUyW2Em9r7bJKcpfadxTw1OjshFRKYbislA4uw2YtJ25rrjtGxI1JQ3MV8LTqpaWN/ibCpxeqxaOQVdT7rG3LS4NztdrAD4upTdSc0857jWhhcPh5xzIbXuaV7f0aZrwfhI1c3y+iqN7eXIAgCAIAgCAIAgCAIAgCAIAgCA22SWuvpr9I92jeraH3iNLKP4Wp8F80balx2ealq5HvBdE5oidmtvGHuzXBmrULBWxrTzJPv7vd+xo1MFRjXpwS2STvte2yvt47SX2j2w0ra2162mdG99h+8a46GQ/O9h2hZcs7NzvzIgoaJVHT/wDlNNL3W9pGnx9vsEcFHqzom58v8WTWW/8AEWCqqeylT4fM38H/AOs54julsj8F3/q9plNxObCsMp3UL8wulku4AXIBva5vq/8AFLSShSWbxKHhqVfHTVRXtGP7mzq4zTy1suFsGnDYnNDW3LWyNaZXxtt8VyefaVbLY5OO/YalOWfClCs/YvNPuTs3ZNl1JLPUwUj8VBzjWss5zc17m2IGcLA89jzBIuUoRct90RqQowrVY0Xs0b3O67t2/wBCGDGZ5DiOc4HQNLofdb+yIeW3Zq1audYVSTz/AHbicsHRWg2fa2S2varX2lcPLcVNBLilnPcZW5zmj3ywExh41Am/J8gkbTzJS37RXTw+np0dkVmO3C+/iR4i989JUfeb5pMy2YZaYRaOTO2MJcSW/IX1LE28x5239LWJ0IxhiIaJKN99p511bv2fTNTgLM+CvA5YABf5yDl5FVSXsy+BvYySjVoPuzv4NxlQH1FM5zw+NsT2NMUjG2YcwAezyDU5h2kfPk2K2s243fd3f0aGTs2NZR2Scovanv2/mXc+G445ah3ggCAIAgCAIAgKJdAJdAJdAJdAJdAJdAJdAujkMRDoiQRsLdRGojUR1rKlbcRlGMlaW1FRK4AgOdZ2twubG2y45bLGd7xmxun3rcTUtWYZInyjPEbgQwmw1G9htsLjmWVOzXuK6lJShKMXZy3ssrKl1ZI+Sb4nuLj2nYkpZzbZKlTVOCgtyViwyEtDS45o2C+oX2kD5rF/eTzY3zu/iX+0vDxIJH541B+cc4WFtTtuxZz3e99pHRwzcyytwts6F8lfNIbyTSE3zrl7jrGw6ztCy6jfeRjQpRVlFJfDu4EWmd73vO97U7Wfe5fe51jO95PMhs2btxR0rnANLjYG4BOoHbq5ljO94zY3b4klTWSVVhVSPeG7A9xNuq+xZc297Iwo06d3CKV+CI2SuYHBjiA4WdYkXHMecLFybSbTfcXzVck7Wtnke4N+EOcSB1A7Flzv3kIUqcG3FJN+4hWLosCXQCXQCXQCXQCXQCXQCXQPbOD1Ju0XgC7GihwPBa/ieY+o4PUm7ReAJoocBr+J5j6jg9SbtF4AmihwGv4nmPqOD1Ju0XgCaKHAa/ieY+o4PUm7ReAJoocBr+J5j6jg9SbtF4AmihwGv4nmPqOD1Ju0XgCaKHAa/ieY+o4PUm7ReAJoocBr+J5j6jg9SbtF4AmihwGv4nmPqOD1Ju0XgCaKHAa/ieY+o4PUm7ReAJoocBr+J5j6jg9SbtF4AmihwGv4nmPqOD1Ju0XgCaKHAa/ieY+o4PUm7ReAJoocBr+J5j6jg9SbtF4AmihwGv4nmPqOD1Ju0XgCaKHAa/ieY+o4PUm7ReAJoocBr+J5j6jg9SbtF4AmihwGv4nmPqOD1Ju0XgCaKHAa/ieY+o4PUm7ReAJoocBr+J5j6jg9SbtF4AmihwGv4nmPqOD1Ju0XgCaKHAa/ieY+o4PUm7ReAJoocBr+J5j6jg9SbtF4AmihwGv4nmPqOD1Ju0XgCaKHAa/ieY+o4PUm7ReAJoocBr+J5j6jg9SbtF4AmihwGv4nmPqbNWGo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C6AXQC6AXQC6AXQC6AXQC6AXQC6AXQC6AXQC6AXQC6AXQC6AXQC6AXQC6AXQC6AXQC6A86f9o0rCQ6kZcaj+2PIbH8nyXP1uXhPTr/AB+m1fSPy+pTjIk3RnnH0Jrj8I7PU+Y/L6jjIk3RnnH0Jrj8I7PU+Y/L6jjIk3RnnH0Jrj8I7PU+Y/L6jjIk3RnnH0Jrj8I7PU+Y/L6jjIk3RnnH0Jrj8I7PU+Y/L6jjIk3RnnH0Jrj8I7PU+Y/L6jjIk3RnnH0Jrj8I7PU+Y/L6jjIk3RnnH0Jrj8I7PU+Y/L6jjIk3RnnH0Jrj8I7PU+Y/L6jjIk3RnnH0Jrj8I7PU+Y/L6jjIk3RnnH0Jrj8I7PU+Y/L6jjIk3RnnH0Jrj8I7PU+Y/L6jjIk3RnnH0Jrj8I7PU+Y/L6jjIk3RnnH0Jrj8I7PU+Y/L6jjIk3RnnH0Jrj8I7PU+Y/L6jjIk3RnnH0Jrj8I7PU+Y/L6jjIk3RnnH0Jrj8I7PU+Y/L6jjIk3RnnH0Jrj8I7PU+Y/L6jjIk3RnnH0Jrj8I7PU+Y/L6jjIk3RnnH0Jrj8I7PU+Y/L6jjIk3RnnH0Jrj8I7PU+Y/L6jjIk3RnnH0Jrj8I7PU+Y/L6jjIk3RnnH0Jrj8I7PU+Y/L6jjIk3RnnH0Jrj8I7PU+Y/L6jjIk3Rnmn0Jrj8I7PU+Y/L6k9Nl5UVQJgomkA21SnbYHofNZWLk/ylc8iUIO0qr8vqYGWWSskMr58OYXsec5zWi7muPxHN5WnbqUcRQaedHcX5LynCVNUqrs1ub3Nf2ciYnA2c11+Ygg9y1bHcUk9zXUaN3RPcljN0NG7onuSwuho3dE9yWF0NG7onuSwuho3dE9yWF0NG7onuSwuho3dE9yWF0NG7onuSwuho3dE9yWF0NG7onuSwuho3dE9yWF0NG7onuSwuho3dE9yWF0NG7onuSwuho3dE9yWF0NG7onuSwuho3dE9yWF0NG7onuSwuho3dE9yWF0NG7onuSwuho3dE9yWF0NG7onuSwuho3dE9xSwujJocLnxBwbRxPceoho63HUFKNOU9kSmtiaNFXqSt9cD1nJvAW4RTtjfZzr5zzba42vb5agOxdOnRUI2Z4vG42WJqua2Lcj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2453317"/>
            <a:ext cx="1785937" cy="12804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574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763"/>
            <a:ext cx="8229600" cy="49228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Keywords have a meaning in the language</a:t>
            </a:r>
          </a:p>
          <a:p>
            <a:pPr lvl="1"/>
            <a:r>
              <a:rPr lang="en-GB" dirty="0"/>
              <a:t>e.g. for declaring variable data types, type modifiers, conditional and looping structures, user-defined types</a:t>
            </a:r>
          </a:p>
          <a:p>
            <a:r>
              <a:rPr lang="en-GB" dirty="0"/>
              <a:t>Keywords and other reserved words in the language cannot be used as identifiers</a:t>
            </a:r>
          </a:p>
          <a:p>
            <a:r>
              <a:rPr lang="en-GB" dirty="0"/>
              <a:t>List of keywords on Moodle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 = 5;</a:t>
            </a:r>
          </a:p>
          <a:p>
            <a:r>
              <a:rPr lang="en-GB" b="1" dirty="0"/>
              <a:t>int</a:t>
            </a:r>
            <a:r>
              <a:rPr lang="en-GB" dirty="0"/>
              <a:t> is a </a:t>
            </a:r>
            <a:r>
              <a:rPr lang="en-GB" b="1" dirty="0"/>
              <a:t>keyword</a:t>
            </a:r>
            <a:r>
              <a:rPr lang="en-GB" dirty="0"/>
              <a:t> to mean we want to declare an integer variable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AutoShape 2" descr="data:image/jpeg;base64,/9j/4AAQSkZJRgABAQAAAQABAAD/2wCEAAkGBxQTEhUUExQVFRQXFhcZGBgYFxcaHBsXGhgcGBwYGxoYHCggGBolHhYWITEiJSkrLjAuGB80ODMsNygtMCsBCgoKDg0OGxAQGzQkICU0LTU0LC8sLCw3LTQ0Ly8sNCw0NC4sLCwsLCwsLDcsLCwsLCwsLCwsLCwvLCwsLCwsNP/AABEIAPEA0QMBIgACEQEDEQH/xAAcAAEAAgMBAQEAAAAAAAAAAAAABQYDBAcCAQj/xABNEAACAQMABgQICggDCAIDAAABAgMABBEFBhIhMUETIlFhBxQyQlJxgZEjYnKCkqGiscHRJENTY3ODwuEVM/Alk6Oys8PT8RY0ZOLj/8QAGgEBAAIDAQAAAAAAAAAAAAAAAAEEAgMFBv/EAC4RAQACAgADBQcEAwAAAAAAAAABAgMRBCExBRITQbEiMjNRYXGRFIGh0VLB8P/aAAwDAQACEQMRAD8A7jSlKBSlKBSlKBSlKBSlRGsWsttZJt3EoTPkrxdvkoN59fAcyKCXpXI9J+Ei9n3WkC20fKSfrSEdoQdVT69oVXbnxmY5uL25kPYrmNPoJ1fqrTbPjr1lqtmpXzd8LgcSK+g1+dzqpC28wsx7SXNek1ejj3xiWE9qO6mtf6un1YfqafV+h6Vwqx0tpG3x0N67geZcDpQe4seuB6iKmbnwuTxQkS2YE+4K4cmE9rHzh8nJz2it1MtL9JbK5aW6S6xPMqKWdgqjeWYgADtJO4VTtKeFLR8RKpI1ww5QIXB9TnCH2NXHNKaZe8fbvLkynOQmSsa/JTcPbxPMmpHR2jNsZQoF7iD9S/jV7Hw3e5zaI/lhbNrlELrP4Xz+qsJW/iSrH9ytWKLwvy56+jsD4tyGPuMQqATQY5ufYAPzp/gycnP1Gt/6TF85YeLk+ULlZ+F60JxPDcwfGZA6/YJb7NXLQ2nra6Xat5o5QOIVhkfKXyl9oFcVl0Iw8lgfXu/Ooe40YUcMA0Ug8l0JVge0MvOsLcH/AISmM+veh+lKVxvVrwmz25CX4M8PDp1Hwi/LUbnHeN/yjXXbG8jmjWSJ1eNxlWU5BHrqnak1nVoWK2i0bhnpSlYpKUpQKUpQKUpQKUpQKUqpeEXWs2MAWLDXUxKwqeXpSEeiuR6yRyyQGnr5r34s3i1qBLeMN+fIhB86TvwchfUTxAbnNpo1nlMsrNcXDeVI+8+oclUcuGOWOFZNDaLIJ3l5HJaSRt5Zickk8TvJ99Wu2t1QYX2nma52XNN51Xp6qd8k5J1HT1aVtokDe5yewcPfxNb8cSr5IA9Qr3StURpEViOhWOS4VfKYD2/hURpbSwUHDbKDi35d331A2ktxcb7a3JT9pIdlT6gd7D1Ujc9E1i951SNrY4hfmufXg1o3uiDg4668wRvx6uBqGuLe+iG1JbrIo49E2SB8k7z7BW5oXTYYZQ7S8Cp4r+R+qomvLf8AMMcmK1PiV19UDc6K6Il4kWRfPhcAgj4pIyD/AK7q27TRVrcJ0sStGeBKEqyt2EcAatd7ZiQbaccZ+V/eqrK7WsvjMQyOE8fJ05nHpDjn++Vu/bpaYt5T8/pK5wnF+HPh5Y3WWK+0fdJwc3CDzWOHA+5vv7qjbS5kkLCOCVygywRSzKO0qBnA5nlXSY4Yp0WSIjDDII4e0cjUDpbQ2XV1JhnQ5jlTcwI4bx5Q5Y7CRzrdw/bGfD7GWdx83Qzdm4svtY+vyQujNNnzW2gOKniPxFWWGVZEyN4PEH7jUTpaQXqOzosOlbdTISgwl3Coy7ADjKFBOOJ2d27cmvq7eZYY8lx9f+sivSYM8Z67jr6uNkxzitqejZ0jonALJvHNePu7fVWDVXWSXRku0mXtXPw0PZ+8j7GHuIGDyK2KoTTVhjrqNx8ofjWy1Yyx3bfljzpPeq7nYXqTRpLEweN1DKw4EH/XCtiuM+CjWA21x4lIfgJyWhz5kvFk7lbeflY5sa7NXKvWa2msrlbRaNwUpSsUlKUoFKUoFKUoPjsACScAbyTyFcEuNJm+u5b1s7BPR24PKFSQDg8C28nsLMK6X4WdKGDRsoU4eYrAm/GTJubHfsCQ+yqDoCzAKKOCKPq3ffvqrxV9V7seavxFuUVjzTdhbbC4847z6+z2Vs0pVNriNcitXSc2zGccTuHt/tmtqo/TY+DHyh9xqJ6It0lWbOxF3d9E2+GFQ8g9Jz5Knu/I1f1GBgbgOAHZVO1KYC7vFPlMImHeoDA+7aWrlWrPPOK+URHpt2+ApWuGJjzaWk7nZGyOJ+oVza8uwJ2uIlxCGEcjcnJ4tju3b/V21bdbbgrHOw4hMDuyMZ+vNV7S8Aj0akY4sIgO9yQ5+41v7N4eMs3yWnlHJPaF4ilceuvOVt0JLuZezePbx/131j0za+eBuO5vzrxoJese5cfWPyqXnj2lKnmKwiNw4FY71NKhqrdm2ne3P+W3Xj9R8oew7/Ye2rxPCHGD/wCu8VzvT3wZjm5xSDa+S3VYfh7a6FZNmNT3f2rTmjc975+sdf8AUu/2fmnJhjfWOSrae0SW3A7MqHajcbiD6+w8/wC1VjVsEFEO5kkww7Otw++umaRg2lyOI3j8RVH0hGIbuKfHUkPRv3MRhW/12Vb7I4rwM3hW6T0+ie0cHi4/EjrHVY6+OoIIPA7jX2lepcVS9MWzLnZJDxsHRhxDL1lYd/D213/VbTAu7SC4H6xASBycbnX2MGHsrjOsEXWVu0Ee7/3Vz8CF2fFriAn/ACbg7I7EkUMPtBz7ar8ZXerpwTqZq6RSlKorJSlKBSlKBSlKDmPhnly+j4eRlkk9sagD/qGo7Qa7mPeB/r31teGJf0zRx5bN0PbiOsGg/Ib5X4CqHFfEj7Kmb4kfZI0pStAVjuYdtSvaPr5VkpRCkX8MsUqzwj4WPIZTwdOan8P/AFVm0TrTbTjyxG/OOQhWB7N+5vZ9VZ7yyWTubt/PtqCvtXts9eNX7xjPv3GomImNW/Ldw/FXwezrcPWt11DsSK0qDbQ4wwJzjA3DfxAqu6MSSfoXlGI4lARfSYDG2fcPd75q11ZVTlYVB7Ty95qes9GBTlusfqH51OKfCralN+112y4rjLcRqIrrXm96LtthMni28+rkP9dtblKUjkrxGo0qGtMOUnHxSfq2qtGrkm1aW7czEhPr2Rn681X9ZT/nfIP/ACVN6pD9Ct/4S/dWvJ7n7r3Zc+1eEtVP1rsdqKZByBZfWOsPyq4VEaXTr+tfzFU7z3dXjyl3KR3t1nzhGaJuelhjfmyAn14wfrzW3UJqcf0YL6Luv2ifxqbr3VJ3WJeYtGp0i9PjqL8r8D+VTHgTci6v15FLc+34T86htYG6ij42fcP71O+BKEme/k5fAIPWBIT961hxXwo+/wDaMXxJ+zrFKUrnLRSlKBSlKBSlKDm/hqgxFaTgf5VyFY9iSKcn1ZRR7RUNoN97L6j7t34iui676F8csZ4AMsyZT+IpDp9pRXH9W9I7SRyHOR1XHPI3HI5HnVLi69LKvERqYsuNKClVkFKUoFKUoFKUoFKVr38+whPM7h6z/rNETOlR1rufgpm9Lqjvydn7qu+jLbooYo/QjRfoqB+FUcQdPdwQcVU9NJ8lPJHtO72iug1qyzqsR+7p9mY5ik3nzKidLnrj5P4mpaqzrJebCyv6KnHrAwPtVTyxuIrHm6+OdTMz5IrU/fbk+lJIfr/tU5Ubq5bdHbRLz2cn1t1vxrcupwiljy4d55Cvd4q6rEPMXnnMoXT04L45KN/rO8/Viuh+BjR5j0eZWBDXE0ku/wBHdGvsITa+dXK/FZLqaO3j/wA24fZz6K8Xc9yrk+yv0VYWaQxJFGMJGioo7FUYA9wrRxlucUjyTw8dbfNnpSlUlgpSlApSlApSlAriuvWh/EL4yAYtrxiwPJLjiy9wbyvaeS12qo3WHQsV5bvbzDKOOI4qw4OvYwO/+1Y3pF692WN6xaNS5poi7yNg8Rw7x2eypKqdFaT29y9lL15oxtI6b9uMDIbGcqccjv3c+JsFlpMHAfce3kfyrmWrNJ7tlPnSe7ZI0pSoZlKUoFKV5dwBknAoPRNVnTmk1ALk4RBu7/7mtjSmkwQd+yg3kndn19gqM0How3kizSAi1Q5jU/rWHnEegPr4dtRynnPSP+0Y8ds9+7XoltSdGMkbTyjEs5DY9GMeSv4+7sqy0r4TjjVa9+9O5ejx0ilYrDHdTbCk+711RdYT0rxWw/WNtSd0a7zn1n6xU/pnSSgF2OI0Gf8AXeeAFVrRNwFL3Eu+WXyUHmRjyVzyzuJ9m6rHZnDTxPERbXs19Wvjc0YcPd87eiyO4UZOABVY0xpMHLMdlF4Z+/11j0ppXO9zgclHb3DmaumoGoDyOt3fJsqpDQ27cc8pJR28wnLn2V63Jlrhj6vPVrOSfolPBPqq0Sm9uFxNMuI0I3xw8cHsZ9xPYABuOa6LSlcuZmZ3K5EajUFKUqElKUoFKUoFKVSfC9fXEGjzLbStEVlTbK4yUbKYB4r1mTeN+6guc0qqNpmCgcSSAPeaqenvCPYW8bsLiOaRVOykbbe0wG5SyZVd/MndVRtvB7BMElubi5uiVDAySHGGGcjiw4+lUw2hLCyiabxeNVjXJYrtv3AF8sWJwAM7yRQaOoOiZAJL6533V0dskjBWM71UA+TnAOOQCDzaldL6vJLll6j9vI+sdvePrqkzaRulJuRI4uJGGzDkvGS26ODoycbtwLLsnO0c4rp0ecDIG1gZA3jPPHdWNqVtGpY2rFo1KhTQz2xwwIXt4qfUeX1Gs0Ol185SPVvq8EcjULpjRlqkbyyLsKilmZcjcOwDcSeA3cTVO3CzHuz+VecFo92fyiRpGP0vqP5V5bScY5k+oH8aqMxuxZm/6KNLUthNtjtkF9hd3nevdnBPCpCHQGknRXCW6hlDYLMWwRnhwz3ZrXODLHkiMeWeWoSs2mPRX2n8h+dQWktMgNhmLyHyY0G0xPYFHCkmr0+f0iaQD0UXox6triRU3oiOC3GIoFUniwOWPrZt599VLZ8VZ1adz8tTHr/S7i7JzX53nl9Edo7VqSciS86sYOVtwc575COPyR9W8VcVUAAAAAbgBuAHYKjzpUeiffWvcaVYDOVQdp/M7q0X4mLf1Dr4eEjFXVY0lppgoyxxUJpPSY2SWISMbzn8fyqHbTXSvsW6PdS9ieSO9nO5R38KntDals7LLfssjA5SBf8AKQ9rftG9e7jxrdi4TLm972a/yjJxOPF05yrcWhbrSGzIsexbZzHtkLt/HI8rZ7N3D118v9XJxeQWUbx9LMhcsdrZRRtk8sndG3Ljgd9dZqp2Q2tY4/3dkT9ph/3K9Bgt4GPw8fKHGyx4t+/fnKf1R8HdvZsJXJuLkfrXG5T+7TeE9e87zvxuq5UpWO9pKUpQKUpQKUpQKUpQKhNdtHG4sLqIDLNC+z8tRtJ9oLU3WnpjSUdtBJPKcRxqWb8gOZJwAOZIoKH4O77ptHW55qpjP8slB9kKfbURrLf+M3HRLvht2y3Y9wOA71jB+kfi1Far30lro9tgBHup3Nqh37EZUAyHd5KhcjtOz6VerbR5do7OIkbQJkfiViB67k+mxOAe1ieRoJnU+w6aU3TD4OMskAPNvJkm+9FPZtHmK+646Q6aTxRD1Fw9wQSM80hyO3c7dwUedU3prSCWVsOjQZAWKCIbgXxhF7lAGSeQUmqbbR9EhLtlus8kh85jvZz2D7gAOVBIaB0rPDNDb7RnilYqockyRgKSWD+fGABna3jI3ncK+axv/iN6tgrbNtD8LeSZwAF37G1wBHD5Rz5hrRa/8StXvXH6Tcjo7ZCN6RcQSO07pG+YtY9X/BvIyk3srBGYO0KMSWbjmRuBbJPDJ3nDDNBI646Xg0jNZ6Osjt28UgaYop6MIi7KqpG4rsFxnyc7GM8rbYactpmKxTxOw4qrja+jxx38KjdMpHY2Mvi6LEdnYjAHGWQiNCTxY7TA5O/dVTtNFo01nbhR1XVs7srHANvIPEZYIvzqDppFaz6OiPGNPogfdUbrbpZ7eJOi2emlkVE21LKNxd2IBBOFVuY3kVFWmt8qsi3ECkO6RiSFsjadgozG+CBkjgWrG1K296NsotNekvPhDdLazYxIBLIyxxkcck5OO/ZVsd5FRGkNRooLCea4Z57lIJGBLtsq+wcBRnfg43tnJ5DhUhrB+laXtbbilupnk+VuK7vWIvZIanNem/QZx6QRPpyKv9VRXHSvuxEFr2t1nan6LsY47uy2EVWMpBKgAkCCRiDjiDgVZ9fZiIYUDOnS3CoSjMh2QjuRtKQR5A4GojRSZv7b4onf/h7H/cqR173vZj97I30YWX+us2KARpYnh6O4uctcQKQ80kilWlVWBEhPmlqsWqw29Ybtv2dqqfS6FvzqDTfcWi9tyn2Vd/6Kn/B2NrS+lX7OhX/mH/boOl0pSgUpSgUpSgUpSgUpWOedUXadlVRxLEAe80FL1s1+a2ufFILOS5n2Ffc2yuDnfkBiQMbzgDvqraaXSOkQvj6Q2llG3SyKr9YqgJO0QzZ3Z9HGc4JAr1rfpu2OmbCe3njlJBgl6NgwAYlUBI3HfM30az643/TSC0U9RNl7g9p8pIfbudh2BR51BBzXwYvdyKUXZCwx43pAvkIF9N9xI7So5CrjqjogwRGSUATzYaT4oA6sQPYgPvLHnUFq5YeM3HSMMwW7bux7gfesYP0iPRqQ120iTizjOGkXamYHekGcY7mkIKjuDnkKCGvL/wAbnM/6lMpbjkV8+b1uRgfFA7TXy0tBcTFHIFvCBJcMeBx1liJ7Djab4ox51YrqUoqrGu07EJEg3bTncq9wHEnkATyr3pOyZjDoa2bMsp6S8lHYcM7H17jg8hGvnUHuw1ffTjXV05KQqjQ2YOQC437bD0c8e9iPMqd8H2mmuLbYlyLi3PRSg+VldwJ79xB+MrV0HRWjo7eGOGJdmONQqjuHMnmTxJ5kmua6xQeKadheHeL5CJYxyZf1nZvwD82T0qBrtcbc1vAOC7U7+z4OMH1lnP8ALr5qVb7dxcTnhGFgTdz3SyEH2xD5hqHvr4NNdXLHqBiin93ACp9hfpT7auGqdp0FnGJNzFTLLnk8hMje7ax6loK/rNcdJfbPm28WOP6yY7R9oRE+maw6Jh6S9hB8iFXnc8sgdHGD7Wdv5daWjZTIGmPlTu0vDBCseoD6kCD2V5uLzoNHXt1nDXD9BGeB2EzGce3xhqDS0bc3amfTUS7cBndJI8bzBhcP8lequeRTJ3Zxbda9Ix3Gj45IW2klntsHnumVipHJhskEd1XbU7QwtbCC3YDKxfCDG4u3Wk3cxtM1cY1fb/Z0OOEukSQOQCwFt3d1KCy6urnSCdi20x9rSQgfca2NdXzd2i8hFcsffCo+8151R33s3xbaP7cj/wDjr5rW2b5B6NsT9OX/APnQamj49q9sx2PK3ugcf1CpzwRLtXGlZfSuyvsRpCPqeojQG/SEI7IZ2+uJf6qmfAf1ra7k9O9kI9XRxn72NB0elKUClKUClKUClKgdetJzW1jPPbhTLGqkbYJAXbUMcAjOFLH2UFW8LF9dJNZRw3D28M7tG7IBkOWQKc7m4M3AjgajY/Brbs23cy3F0/bJIfvHX+1WlDoK90lHBPd3wMZKzJGkS9XI3YIC4YAkbw3PjXQSaCr6Ss7TR0PSQ20XTEhIRsgs0h4DbbLYG9ic7gDVXjgk6kMbbVxOzEufSPWkmb4qjfj5K9lbWkNJi5ma5JxBGGWHPDY8+b52N3xVHaan9StGEKbqVSJJgNhTxjg4quDwZvLb1gebQSMrw6PtNwPRxKAo852JwB3u7H3tVMtUfrSSkGaVtuQ8geAQfFUYUerPOtvTmkPGrjccwW7EL2PP5LP3hN6DvL91ay2huZVtlJCkbUzA42Yc4xnkznqju2jyoFnepBDJpKXBVQ0doh3bRO4yfOIODyRSfOq6eC7Vt4IXurnJu7o7bk8VQ71TuO/JHIkDzRVa0DZjSukA4A/w+xIWMDyZJRjAxwK7gfkqnpmuu0GtpC/igQyTSJGg4s7BR7zz7q43cacW4vr7ScfWit4FhtiQV2pH6qjrDIJd33ccSivV1onptNTwaSeSXGZLVS2IzGSWChRwwu7djJjfOaldcdhfFbWNVRAxlZVUBQkW5RgbhmR1PzDQQFvo7Pi1oN4d0VzxzHGOkkJ+UEIz2vVw17utm0aMHDTssK78bn8sj1RiQ+yovU+36S7mlPCFBEvy5MSSe5RF9I151suOkvI4/NgiLn+JKdlfaERv95QRWkJTHExQdYDZQdrnqovtYqK3LrRgkvtGaNXfHbqs0vfsDcT6yhB/i15sLfpry3j81C077t2I8BB3fCOh+YamfBXF4zeX+kDvDP0ER+IuCcdxUQ8OYNBua7a8MJDY6PUTXbZV24pCODEngWGee5eeT1TVrvQficFhbFgzLLNISNwz0bA47h0gFb2sOjH0NdteRKXsbhsTqBkxOzE5B47O0xI5byvo01rulluLNkYMhgnkVhwIYwgH3ZoNjUlP0i7b4tunu6Rv660tPnOkZexbe3X2l5mP4VI6hbzeN+/VfowRn+o1F6Sfavrv4phT3Qq39dBl1e3Xkj/s7R/tSA/9qrB4D4saKQ+lLKfc2x/TVW0c+z/iUnJLJAPXidj+FXjwRwbGibYdvSt9KZ2/GguFKUoFKUoFKUoFaemLETwSwtwljdD6mUr+NblUDSXhWtlkaKCC5uZFLKejj3ZU4PHrcRxCmgivBVdl7BUbO3DI8bA8Qc7ePYHx7Kya7aRLYs4zhpF2piDvSDONnuaQgqO4OeyojVW6ltRf3VxbvBDLIJY42ILGR2b4NQcEklkUZA5d+NBnkALMA91cOOryMrblQdkaKOPJUJoN/RWjhdTiLHwEOy0vYzcY4fVwZh2BR51WHXLSzRosMRxPPkAjjHGPLl9gIA+Mw7DW1o20jsLU7bdVA0ksh4s53u59Z4DswKp0Ujyu9xKMSS4wp/VxDyI/WMkn4zGgxyMkEQwOqgCqo3kngqjtYkges170mksEKWMOG0hfsDKQfIUjBAPJFUFQexZG41l0a6AyXs3/ANa1yIx+0n8kkduyTsL8Zm9GrJ4K9Cu5k0pdD4a5/wAoHzIOWOzaAGPiqp840Fw1Y0HHZW0dvHwQb25s53s57yc+rcOVY9Y9abWxXauJVUkZVB1nb5KDeR38BzIrFrybkWM5s22Z1XaUgAkqpBcKD5xUMB34rnfg/wBAWs0KXj7VzO/lvMdsrIu4jB4kYBDNk4IO7NBi0lc3Wl7q3uILfxWKBspNKTtupKkjZG5hu4DI3nrbyK86RuxJdXMxPUQiFTnzIQS5/wB40g+aKvGmtIC3t5ZiM9GjMB2kDqr6ycD21zdLAtHBak5aZ1jc9oOZJm3dqiQ+2gu+pNqY7ONn3PLmZ88jIdoA/JUqvzaqNnP0pluP28rOP4Ywkf8Aw0Q+2rfrpdmOzkCbnkxCmOTSHYyPkqWb5tVC7lEMLMBujTqgc8DCqO8nAoPq3nQWd/eZwz4toj3LlCw9Ukkh/l1e9WGh0ToiE3LCMBNt872MkmXKKOLMM7IA5L3VSdJaL25tFaK8rBE1x37OWcn5WJ/awrNr/bmPS0Uukcy2L7oP2cbYGVdeB3gsfSBB3hCoD3s3Om3EtztQaPU5igBw0uODMRxz6XAcF5sfesUSreRxooVY7QBVAwAGkIAA5DEYq8rjG7hyxwx3VQ9Pb9ITHsgt1+1Kx/5hQS+oSfAzN6VzKfohY/6Kr8m+5vG7bg/ZjjT+mrHqAv6GpPnS3Dew3EmPqxVWsn2mnb0rq5Ps6ZwPqAoPYfFnpVvipH/wh/5a6Z4PI9nRlkO23jP0lDfjXKdJNs6J0g3p3SD2DoFP/Ka7Lq3B0dpbJ6MES+6NR+FBJUpSgUpSgUpSgVyjVpPF9LaStd4DOJ0Hc/XbHd8Mo+bXRdYtNR2dvJcS+Si5xzZjuVBnmxIHtrjVpNMFe6kY+P6Q2tg/sLXdlx2btgL/AC/jUEppzSHjVxuPwFuxC9jzDc7+pN6Dv2z2VvalaP6RjeONxBS3H7vzpfW5GB8UD0jUJZ6ME0iWcfViCgzEebCNwTPpSEFfVtnlVx1m0r4rABEB0r/BwLjcGx5RHoIo2j6gOYoILWu/8Yn8XX/KhYNL2PN5SR94Tc579nsNRsyPK6W8RxJLnrehGPLl9gOB2syivEapBESzdVQzO7cST1mdu0kkn217ubmSzttsKf8AEL4hIoxjajTgqgekNoE/HcchQbMejV0jex6PhGNH2WDMQdzuNwTPMk7S5/injiuyIoAAAwBuAHIdlV7UTVlbC0SHcZD15X9KQ8d/YNyjuA55qxUHPNfdbLyO7jsLNI45JUDLPId2/ayEBBGRs8w3HyeBrzqbq14jG6mQyPI225wFUNjHVXl6+eBwre8K+gGuLUTw5FzanpYyBvwMF1HbuUMBzKKOdfNW9MLd20c64G0OsB5rjcy+/h3YoIfXy4yILcfrJOkcfu4cN/1DEPfWpqpB0l67+bBFsjs6SU5PtCIP95Wrpe56W9nfPViCwL2dXryH6TBT/Dqf1Dttm1EhGGuGaY+p90Y9kaxigjdcp+kuoYeUKNM3y3zHH9kTe8VHQW/TXVtDxG30rj4kOGHvkMQ9tY4rjppZ5+UsrbH8OP4NMdxClvn17tLzoIb+94FFFvET6XEkfzJFB/h0E54OE8a0nf3x3pGRbxHuGNrHsRG/mGovWDSE2lr+SwZvFra3Yl4zjpZSpxt7xw3gjkAwY7WRi7eC3Q/i2jYFIw8i9K/bmTrAHvC7C/NrU8Imp7XAW7tOpfQb0IwOkUZ+DOd2d5xndvIO47g3bS2WNEjQYRFVVG84VRgDJ3ncKomkJNq+uz6LxJ7oEb+s1YtUNZUvYicbEyHZmjOQVbhnB37JIPHgQQd4qqXr4lvn/fSfYjVP6KC3ajf/AELY+lGG+mS39VUzQzZiDekzv9J2b8avGgU6KwgHoW0f1RCqLq+uLaDPHoo8+sqDQa2sMn+xHxxlvJQO8iWTH/TrvcKbKhewAe4YrhWlI86P0ZH+1vQ305JD/wB2u8UClKUClKUClKUHLPDJKvjGj0uCfEy8ryKOBZNjGe3c5GOxmqvTXjHpLqVT0kmyEjGMqucRQL8bJ3/GY10jwiavrcxRyE4Ns5lxjO0Nkgrx3b9ls7/JxjfVP1TsPGJ/GG/yoSyxdjy+S8nqTeg7y/YKCd1a0V4rATKR0r5knfO7axwB9BFGyO4Z5mqlJeG6ma5bIUjYgU+bDnO1jk0hAY9wUcql9db/AKRhZoeqQHuD8TzYvW5GT8UfGFQ107dWOIAyyNsRjltHzj8VQCx7hQZbCFZpWeUgWtr8JKTwaUDaVO8KMOR27A7amfBxo5726k0rcKQoJjtEbzVGVL+vey+syd1Qt9o3xiWDQ1szdGmJLyXdnjtMT8Ykg/KZOSmuyWVqkUaRxqFRFCqo4BQMAD2UGalKUENrHrRa2S7VzKqEjKpxdvkoN5HfwHMiuWak3hhN7cJBJFo4q88YkwCCN+yoHEFcjIyMIoyakfCJoyO00pBfyIr285WOXbG0EkVdlXGdw6qg/wAt+Zrf1+nzFFAP10q7WD+ri+Eb2Eqi/PoKeLZ2gjhP+bcOFYj05mLSsPUDI3sq/a03fi9nIY9zbIjiHY7kRp7iwPqFV/Vu36W+2j5NvEW/mS5RfaEWT6QrZ12uNue3gHBNqd/ZmOMH1lpD8ygg2K28HxIo/qRf7V90towsmjNFny55OluMEjiS8nf50xHyBWQ2/TTW8HJ5Qz/w4vhGz3EhF+fU5qPH43pm8uzvjt1FvGeW0ThiD2jZk9ktB09RgYG4CtfSV/HBG0szrHGgyzNwH5nkAN5NbNVzX3VZdI2phLbDq3SRNvwJACBtAcVIZgezORvFBzzRG3f6UOkLaI21sOqzHyrjG45Xhv6ueQ2RvLcIa/lPi96/MyXpHtlkA/CrfqPp4tmzuFEV3b9VkwAGRcAMoG7gRnG7eCNx3U7G3Z/xT/1Zv/3oOj6aforGY+hbSfZiP5VS4BsRL8VB9S/2q3a8n9Auh6UTL9Lq/wBVU7S0mxBK3oxOfcpoPssORq/EeO1C59a9Cx+813CuQzRf7V0NF6ETH3RH/wAddeoFKUoFKUoFKUoIzWTQ4u7d4C7x7WyQ6HDAqwcHvGVGRzGa5bLeX2hU6K5iW4tVGzDPHhQp81ZPQGceV27meuy18IoOW6D1QunTpG2dqU9I7scbTMM52RkgAYAB4AAVpwai6Ve4Mqyw2q7JRTkSOEzk7I2cDaIBJDA7gK6/SgrWpGqCaPSTrmaeVtqWZlwWPIYySACWO8nexOastKUClKUHP/DXd4sFgChpLiaONBu3ENt5GeG9VX59Ve+GbkpnaW1hjt1J5vsh5Gz3joh801Ja73avpu3WY7MVpbPOM+c2GYkero1P8tqrGJGt+YnuX9ZElw/3KH9yUF01Bt/0czHjcSNIPkDqR/YRW+carz3HTXFxNxDSdGn8OHqe4v0jfOq36auBZ2TmMAdFEEiHxsCONfpFRVKgRYIQCerGm8nsUbz9RNBs6MuuiF7eHH6PF0Mef2jASMM95MC+w1c/BDokwaNiZvLnJnY8zt+QT39GE9ua5/pezc2mj7DeJb2YSS9oDNttn5JkHsiruMMQVQqjCqAAOwAYAoPdKUoOU6wuP/kDN+z0eSfYX3+5xVX0fCfF7JOZksgf95GT9xqV11u/F9LXzy5XpNHusBI3OeiU4B7dqNx68doziskxNYp++T7ETv8A0UFn8ID/AKEwHnS26++4jz9WaqOn1zbyj0kK/S6v41a9fW+AiX0rmEfR2n/oqraWcBFyQAZoASdwAMyZJPIAZoLDEm1rFbDlFaM3tPSr9zCupVyrUefxzTU93ErG3jtzCJCMAybSEAZ47g59WM4yK6rQKUpQKUpQKUpQKUpQKUpQKUpQKUpQUDwq6oteC3liUtJE+zIAQCYH8riRnGOHYz8eBrugYOlvo/RgjaU/LfMcf1dKfYK7DXI/8I0tYSzSJBDeRyMCxjJV8KML1Tgrz6qh97Gg2debjae2txwLNO/yY9yA+t3U/wAuq1pyeNVRZW2Y3kUOcE/Bg7bjA3nKqV+cKntXLOXSV1PM8clvsiKMrIjgqoBOyNoAFixcnsGzniKuP/wCyMiSSI0pQYVZGymc72KcGPDju3DdQVPUdW0hpRtIdG620MXRwM642nOQWXkdzS5xnG0o47q6rXxVAAAGAOAHZX2gUpSgrWvuqKaRt+jJCSodqKTGdluYPajDcR6jxAqkto1odI2scmMq0j5B3EdC6gjPLr4rrdVjWjUOzv5BJcK5cKFyrsBsgkjq8M9Y78UFW1+O+zX/APIZvowS/iRWVfB+93EvTSGJC6syhcuyDfgEnEZJxxB3cq3dGeCe0gmjljmuR0bhghePZJBzg4jBxu37943VfqDV0Zo6K3iWKFBHGgwqj7+8k7yTvJOTW1SlApSlApSlApSlApSlApSlApSlApSlApSlApSlApSlApSlApSlApSlApSlApSlApSlApSl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4908" y="236538"/>
            <a:ext cx="1314759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64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Literal (data)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cs typeface="Courier New" pitchFamily="49" charset="0"/>
              </a:rPr>
              <a:t>A </a:t>
            </a:r>
            <a:r>
              <a:rPr lang="en-GB" sz="2400" b="1" dirty="0">
                <a:cs typeface="Courier New" pitchFamily="49" charset="0"/>
              </a:rPr>
              <a:t>literal</a:t>
            </a:r>
            <a:r>
              <a:rPr lang="en-GB" sz="2400" dirty="0">
                <a:cs typeface="Courier New" pitchFamily="49" charset="0"/>
              </a:rPr>
              <a:t> is a piece of data (a fixed value) expressed directly within the code (literally writing data into the code)</a:t>
            </a:r>
          </a:p>
          <a:p>
            <a:endParaRPr lang="en-GB" sz="24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int a =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-400050"/>
            <a:r>
              <a:rPr lang="en-GB" sz="2400" b="1" dirty="0"/>
              <a:t>5</a:t>
            </a:r>
            <a:r>
              <a:rPr lang="en-GB" sz="2400" dirty="0"/>
              <a:t> is a </a:t>
            </a:r>
            <a:r>
              <a:rPr lang="en-GB" sz="2400" b="1" dirty="0"/>
              <a:t>literal</a:t>
            </a:r>
            <a:r>
              <a:rPr lang="en-GB" sz="2400" dirty="0"/>
              <a:t> constant integer</a:t>
            </a:r>
          </a:p>
          <a:p>
            <a:pPr marL="0" indent="-400050"/>
            <a:endParaRPr lang="en-GB" sz="2400" dirty="0"/>
          </a:p>
          <a:p>
            <a:pPr marL="0" lvl="1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int b =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0x7E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2400" b="1" dirty="0"/>
              <a:t>0xFE</a:t>
            </a:r>
            <a:r>
              <a:rPr lang="en-GB" sz="2400" dirty="0"/>
              <a:t> is a </a:t>
            </a:r>
            <a:r>
              <a:rPr lang="en-GB" sz="2400" b="1" dirty="0"/>
              <a:t>literal</a:t>
            </a:r>
            <a:r>
              <a:rPr lang="en-GB" sz="2400" dirty="0"/>
              <a:t> integer in hexadecimal base-16 representation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int c =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0b101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2400" b="1" dirty="0"/>
              <a:t>0b101</a:t>
            </a:r>
            <a:r>
              <a:rPr lang="en-GB" sz="2400" dirty="0"/>
              <a:t> is a </a:t>
            </a:r>
            <a:r>
              <a:rPr lang="en-GB" sz="2400" b="1" dirty="0"/>
              <a:t>literal</a:t>
            </a:r>
            <a:r>
              <a:rPr lang="en-GB" sz="2400" dirty="0"/>
              <a:t> integer in binary base-2 representation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AutoShape 2" descr="data:image/jpeg;base64,/9j/4AAQSkZJRgABAQAAAQABAAD/2wCEAAkGBxISERQUERQUFhAUFhQXFhgYFRUbGBYYFhUZGBcZGBYaHiggGBwlGxQVITEiJiorLi4uHB8zOjMsNygtLisBCgoKDg0OGxAQGTciICYwNCw4Ljc0NCwsLDc0NDQsLTgsMiwsLDAtLCwsLywsNCwsLCwsLCw0LCwsLCwsLCwsLP/AABEIAOYA2wMBIgACEQEDEQH/xAAcAAEAAQUBAQAAAAAAAAAAAAAABgIDBAUHAQj/xABFEAACAQIDBgQCBgcFBwUAAAABAgMAEQQSIQUGMUFRYRMicYEykQcUI0JSoTNicpKiscEVJEOCwhY0U3Oz0fBEY6Oy4f/EABoBAQADAQEBAAAAAAAAAAAAAAADBAUCAQb/xAAwEQACAgEDAgUDAwMFAAAAAAAAAQIDEQQhMQUSEyJBUXEyYfCRocGB0fEVIzNCsf/aAAwDAQACEQMRAD8A7jSlKAUpSgFKUoBSlKAUpSgFKUoBSlKAUpSgFKUoBSlKAUpSgFKUoBSlKAUpSgFKUoBSlKAUpSgFKUoBSlKAUpSgFKUoBSlKAUpSgFKUoBSlKAUpSgFKUoBSlKAUpSgFKUoBSvL0LUAvXtULqb1XQClKUApSlAKUqzicUkalpGVEHFmYKo9SdBQF6lWMHi45UDxOkkbfCyMGU+jDQ1foBSlKAUpSgFKUoBSlKAUpSgFKUoBWHitqQxkiSRVIte5sFvwzHgt+9Zlc23o3nnwWHjTDoj4vFY3EREyaqCZmChhcXJQxAXIGXXlQEyxu0W8zLLBFEjBS8oJDEgGy+dAvEa3N9dOtmfeWOEhZ1ZSRmzIrPGVPBg4HDrpp6WJ5RiNmHx44dpYVjg8O8pkiwruyCSaNGVo0UiQRADRQbqXIAygVnbqrIsPhlJI4IpMR9XWU+cRSsjKpHEZcnP8AEelQXXKEW09yWutykk1sdihlV1DKQVYAgg3BB1BBqrIK0G4v+6W5LLMB2HitYe16kNSwl3RTOJx7ZNClK1OL2k1z4fhBFbKZJXyoW5qgHxEcCbgA6akEDo5NtStdDtLKG+s5IimW5zjwyGvlYM1uNiLHW456E5ODx0Uy5opEkW5F0YMLjiLg8R0oDIpSsfaGJ8KJ5DqERmt1yqT/AEoEslnaW1oYADK9ieAsSzW6KNTXL3+kHEGQ4tcNHJs6OaOGSV28yGTL+iF7KFzgFrHMeYFgtyWZnZpJGvI2rN/QdFHIcvma10eBiADeFIkcrhwWSVYZJPuuFP2ZfmGtfpQ1X0zCXm3/ADgn2yp1ZpDDPFAuKmaWJbKXkXw4486oxACs0TNoDfMDcEmt5svESFpIpipkjynMoKh0cHKcpJym6sCLnhfS9h8+b24QTNhVggxC41UC4mYq5DuuUI6MDay2Ygi1gVGlrDvW6zGSL6w180+VrG11RRlRTbnoWPEZma2lqGbKEo8o3VKV4zAC54UOD2la/C7bw8jZUlQseAvbN+zf4vathXiafB601yKUpXp4eMwHHhWLhtpwyEiOVGIFyAwJA6+nesXeCeJVjWZ1VHljWzMBn8wstj8QvluOl76VCd794sTJicVhoMOpiwUIllmz5Zoy8ZbPBfQkLfynRgGU6GxAnWE2ujsoyyIH/RM4AWUWv5bEkG2tmsSLm2htsa4vhd78UWiM+Iw5inEwXCqFE2DfDoWhY28zFmRBY8cwtpXRN094nxLSRyoqyRhWuhOVlYsOB1UgqeZrnvWUvc5c0mo+5JKUpXR0K5Pt3Z64mTFRzlrtMS6g/g0hYAghT4YWzix711itdtLYeHnIaaJWYaBtQ1umZSDbtUN0JTXleGS1TjF+ZZOapD4UbJh1LGMZnLMWy3Ns0jk3ZjyHE+grPqVbxYSKDAusSKiZohZRbVpkFz1OvE1Fay9TV4bSzll6qfespbEr3F/3U/8AOn/6rVIa0G44/ua95MQf/nkH9K39a1X0L4KFv1v5NLvDvDHhV1GeVr5EBte3Nj91e/yBri23J0xm0IBtFZhgUjcfZKzjxGZ3zDKCfNmQE2vp01rf7YxTS4iZ24l2A7KpKqO1gPmT1rY7u7uNi0lYSBMhyKMt7tlVrtqLLZwNNePvtPRVQpUpvD9z5uPVL7NU66oppZ2449cmp2XtjGYfCyYiCOF0wKpC31l3MphGsYjVfKrlZBmJ46KL5dejbA2guIkinjGUYjCRyup4i7fZX72Movzy9q5JtPYqSt9qCsiHK4B0JjYjKwIswBvy5966z9H63waubmRmcMxtciN2RAAAAqhVACqABrpqaqanSSq83/X0L+i6hHUeRrE1yvT2JLVEqBgQRcEEEdQeIqulVDRISdwwHsZycLf9GyAtl/B4t/htpcre3PnWRvZtzCyYWWGORJJXXKip5rNcZWJGihSA1z0rab5AnBT24ZRm/YzDxPbJmqARIWsF9ulMGtpoS1Pnsl9LKb10jdrCtFhIUcWcIMw6MfMw9iSKimxkiikzTAlRYgjgp6uvE27aDjbmJ5GwIBBBB1BHAjlRnPUbnJqKW3uWsbIyoSls2gF+AuQLnsL39qhm8W1TDMYUgmxMgTPKxkkFlN+CoLKLdABrzqXYuRi4jWwupZmIvZQQLAcyb89BY8a5vjNsxk4mZMTkjwpaGUmZPGdATcBQl7Br5QSTxAtXj4Mxcmdg8Ys8RZAwW5Cg2uCOFiOJB0v2rocIIUX42F/W2tQbYiReJDFHYIDmt+qgzX17hfnUqbbmHH+ID3AJH7wFqo6RxxKa2Texc1Sl5YctI2VKpVgQCOB4VVV8pEM+kqC64ckXXO8bA8LPGTr+5aoP/YrYrEwrnLSEMgMkhXMiDOI5GVS8wGUkByeB1rpW/cObBSN/wyknoEcZv4c1QGGdo5I5UALxOrAE2uPhYX5XVmFUL5dlqedmZ98nC3nZkmh3DcnNJMgPDyRea37bN/SpNsTYkWFUiIG7G7uxuzEcLnp0AsBUSffTFE+VIFHQiRj+9mX+VZuB351tiIsq/jjJYDuyEZgPTNUlVmnTxEkrnRF7EzpVEMoZQykFWAIINwQdQQeYqurZcFKUoDQb6a4a3WWH+GQP/oqJipVvo1oY+niqD+49vztUVrJ13/Ivg0NN9BMNyxbBRdzKfnK5/rW7rVbqx5cHAD+AH97zf1ra1qQ+lFGf1MgW3tzJGleTDFCrsWZGJUqxNyVaxBBOtja3XpsN2sCdnwTSYplUFgxCkkABQoF7DMxPIDoKk086xqzuQEUFmJ4AAXJrle8G3HxcmY3WFSfDTp+s3Vz+XDqTqUO7Ux8Nvyr1MTVrTaGTvS874RrMROWZ5H0LM7t2zMWIv2vXWN1MGYcHCjCzZczDozkuR7FrVAt0diHEzBmH93iYFj+NhqEHvYt2056TrF7z4SJ8jzIGvY2uQv7ZAIT3tUnUJ9zVUFnBD0elwUtRa8d3H592bmtXvFtcYWHPlzMzBEW9rs1zqeQADE9hWzU3rU70bLOJgKLYSKQ8ZPDOvI9iCy35XrJPo6u3vXfwRaPfDEI2aVY3iHxKiMGC8ypzHMQOVte1b7bWysMkEksccaPYMroqqWJIyglfiuSBY9ah+zoyXIdSrx6MjCzK3Qj87jQ6EVs8ugBLFV+FSxKr6A6D+lMexrXaeCknVt7/AHKq3m6k3kkTiI3sv6oZVbL7Fr26EVGsXORZEUvM+iIOJ79lHMnQVMd3Nl/V4FVjmkJLyN1dtTbsNFHYCjIda0q8Pkv43BFyrK2WVL5Ta4sbZlZdLqbLzBuAb6VyrendPBy4uVnwyJNnBkZJpCrFlV2IiIAUsG1OupOhOtdjqHbx7BmaZpoVDrIFzrmAYMqhbrfQgqq6XHDnequsdvhPwuSppPC8T/d4I2CwL5cvnikiN76B7XItz8oq5BIycD7cvlWUux8Wf/TuPVogP/vWDG1xe1jrp0INiPmK+bsjdCKU1hLj0N+Eqpt9ryzdYLa0uUBZDdAAFIXKQo0HC5GnrU2w0odFYcGAI9xeoDsXY0mJDMsixqj5T5SzfCrXHADRh1roEMYVQo4KAB6AWFb3T3c4Zs9eDF1yqUsQ/qWsfhlljeN/gdWVvRhY/wA6hezNx5Sf7zKMg0tFfM9tLszDy342A96mG18Q0cLuvxKptfhfhc9hxrm202k8TMZJSTqG8RwQedrGy+gsKn1E644clkx9Q4JpyWSZtuXgytgsgPUTzX+ZbX3qH7c2Q2FlCFi8bgtGxADaEBla2hIuNRa4PapputttZogruPHQWkBIBNuD26EdNL3HKo5vttGOaWNY2DCISZmBuMzlfKDzIym/qK41Ea3V3I4vjW6+6KNn9HuKvHLD/wAJgy9lkBNvTMr/ADqXVCvo7gObESfdPhRjuUDM3/UA+dTWp6G3XHJPp8+GsilKVKTGLtLApPG0cgurW4GxBBurA8iCAQe1aCPc0X+0nkdOa5UUsOjMBw9LVKaVxKuEnmSO42SisJlKKALDQDhbkKqrGnx8SGzuqnoSPz6VkKwOo4V2cEX+kGUjBkDg8san0vmt75QK5we3Gur70bMOJw0ka2ElwyX4ZkOYAnkDa3vXMBs/EZsv1ecPwI8Jz/EBlPre1bXTbIKtpvDyfMdcotndGUYtrGPcfX5vCWHxGEKiwRPIp6lreZyTcnMSCaxSFVeQQceAFqk2zNzMTJYyAQr+sQzeyqbfMj0qY7J3Xw8FiEzyD772JB/VHBfYVLZraKdobv7f3IKumavUtO14X3/hf4K90GY4KDPfMEA817kDRSb66qFNbilKwpPuk2fWQj2xSMPHbMim/SKCRwIuGHowsRWEN2oeZkI6eIf5jX863NeGuSWNk4rCZh4LZ8UZPhoq8ieZ9WOp96zL14g0qMb7bxQ4SN2nzMiKh8NDZpnkZlRL/h+zYnt14Ectt7slF69rnW6e+8WIVguEbDYmKREeK4UZXSRlZmKrZQIyTcXFha9xeWjHyrkd/BaByq3jZiVLsFUhiLOMxAv5bce1Dw25rln3n7SSj5SMK6pUO21uvMZXkw+QrIczIzFSrHiVIBBB42Ntb1ndS087q12LLTL+gujVN9zxkr3EfzYhe8TfMMv+gVLq0O62xpMOHaUr4khXRSSFVb2FyBc3YnhW+qzpIShTGMuSvqpxnbKUeC3PEHUqwurAgjqCLGufbw7NkhU5lZkU3EigkEcPNb4T15V0WvCKktqjYsMp21Ka3OKyTwNbM0TdLlDr6GtxsnYs+IYBEZIucrqVUD9RTYuen3e/Kuoqo42F6qtVaOiinu8leOjSe7yY2zcCkESxxiyKNOp5kk8yTck9ayaUq6XUsClKUANQ/aO3jFCuIxGNiwwlzeAjxhkK8V8QXDubWJysoF7dzK8ViFjRnchURSzE8AFFyT7CuA72bVGKOFkWK74SRgkTgGOWAyB0VvwsoQKwIsQeOlq5ckuWT1aa21N1xbx7bk7G+GJ8MDDRxySfbyzMCZUCmVihVlK3UxlCCdcpUWFq3uwN6IXVCxEYlUNl+6rh2Rxf7oJUEX71CN19lYjFLPPDCIRK8l1jYoliqho0OmcXBvpbNm4VbjiCjKBa1wQeN+d71HK3CykXaem98+2Ulst0uV8/B2Ndb1VatRulMz4WMv8AFZhrzCuyr+QFbipU8rJmzj2ycX6HlqxsVtGKM2dwGte2pNuFyBwGh1OlUbS2rDAB4rgE/CtiWb9lFux9hUZ2hvZHh8FjMYiFnjlsUIKnMwjWLPzVcrRn0rzuWe3O5zn0JFiNqraPwR4xlBKZGXKVUAls5NsuqjnqRV7Z+OEoPlZHU2dGtmU2vyJBBBBBBINcdn3l2n4kVoEwmKxaAK5KmALiJIrT2Jbw3JTIQ3ElTa+h3+6W+cpzDFL4uIhaeCZ4AhDiJ4zE5FwLeeYC3GzWHGyUoxWWwdOrxuFW8LiFkRXQ3R1DKeoYXFXDXQLWJnEcbO3wqpY+gF6gG9OxPrqo0kkiTq8bxlLMFZWvGmQ6PZjx0N76gEipxtaMth5AoucjWHUgXtWgGI/RyoM6qwewtdlKkaX5jNe3asHq2osruqipdsW93+fYs0RTi9skO3g2IUl+tYqObFSFlOLiUKviQCMqojiVsrKsgjYi5Jsbm2lVfRfhneGeONGjw0uLWaOM3P1eFJA+VjwDtlVcvHix7zXF4zxpFKoyoisLsLEliugHGwy/yrP3ejJWRzwkfy/sqoW/uQx9LVNo9Y5amVEX3xW/d/HtyeTrxDue32NvSlK2CuKUrT7w7wxYQKGu0r/BGvxNbiSeCqLi5PoLnSvUm3hAy5sW2oTLYGxZ2st+g/Efl/O1S4wAN4pVCgBY5vLY3sbm1uB07VzPaFsXiUTFM8UCo5BVSy52dm00OpDC5IvpbnWRBtfEwYWTEJCkn1OIBzKxvlRSwCAcDZrk8bWGtqNNHuDpGCxSSoGjdXQ8GVgw+Yq/Ue3ex6Yho8RECoxGFilcHiLn7PN3sZBfnl7VIa8PBSlKAUpSgIX9Km0DHgxGDrO6of2V87exyge9cz3e2UcViY4RcBjdyPuourH5aDuRU2+mEm+FHL7Y+/k/peorupttcGZ5QoacokcQPDzMS5PYZE9dBzqlbh278H1vTlKvprdS80n/AOvH7HbcLAkUaogCxoAqgaAADQVqMbuth5ZTIcwJN2CkBWPU6XF+xFczwGPmxOZpneWQudDrbyroqDRR2ArPwmMlhb7N2RhxHL3Q6H3FS+LF+mxm/wCl21SajYu78/ODq2HiCjKoAUaADkBwq7Uf3R3hXFrICAs0TZZFHDW+Vh2Nj7g1IKnTTWUY9kJQk4yWGiF7z4Z0xRmKs0TxouZVLZChYkMBqAcwN+GlaHFLHJntIB4ieHKpXMkqa2WRDxsSSCCCL8a6lXlUbNCpW+LGbTIsHJ9ibLihDJnklYoqnxcxyxC4SNQwsEGthr71sVw6xoVhRVJ0VVUAFm0XQdyKysTiPFlll5M1l/YTyrbsbFv81bDdrDeJMzkeSHQd5GH+lT/H2rHVTv1ThltZ3fweZySTZmFEMMcQ1EaKl+uUAX/KsqlK+nOygmwPSov5S7PGMsTahepJuXt92/T3OptW623cx5R99gp9OLD3AI9607R5mRLkZ3Ck8DbVmseRIUi/K9fOdctlOcNNFfV6/si1p0knJnkiKwKnUHQi/wD2q/g8e0FgxLQCwufijHW/3lHzHes/GbFiZLKqo4HlZQAVPLUcR1B0NafDSZkVjxZQSPUa1n3U39KnGcZ5T/R/KJYyjasNEsBpWu2C32Cj8JdB6I5VfyArY19hVNWQU16rJRksPB4a5VtF2m2hiGb/AA5PDHZYwAo+ZZvc11aoVvRsrwpWnUfZy2MpH3XAChj+qVAF+RHerNMkmdQeGZW7exIpYRLKCxfNZcxAVQxA4EXOlzf0qHb6bMQGWEM4TOi2DGzKAsmVwfjAJI11tW2wmOmiBEMhVTc2srC55gMNPbTtUe2lNmkOpNibkm5LE3Yn3qWMG5PPB3GLzuTv6NiWwrMxvJ4roTYDypYRqAoAVVWwAAA48ySZZUS+jNf7mx/FPMR7EL/pqW1XsWJNIifIpSlcHgpSlAQb6WcCXwqSgfoZAW/ZcZSfZilcntX0Xi8MsqNG6hkdSrA8CrCxHyNcR3q3WlwLm4LYYnySdByWS3wt+R/Kqmorf1I+o6DroRi6JvG+UdK+jnBxJgInjtmkBaRuZe5BB/Ztlt2qvfvDIYA5A8RWUKeZBOq9xa59q57uhtSaBG8JyAXN10KnyryP9K2W0tqSzkGVr24C1lF+grpWxcMYK8+nXR1bm5bZzn1Kfo3lYbTlUfC0Umb/ACvHlP8AEfnXWahX0fbvtC02IlFnlNkU8VjBvc9Cxtp0UVNakpi1Hcz+qXQt1LlDjZfoixjpskbva+RWa3XKCbflXP4ZZJFDyTSl3AY5ZXVRmF7KqkAAXtXRjUI27hIFxAEMUaeGMzlVAu78Bp0W5/zLVPqSl4Xcp9uP3M2SMWNAoCgWAAAHQDQVi4xfDR3jZ0fUjK7i7nh5QbEk25a1m4bC+NNHFrlY5pLEj7NNSLjhmJVfQmpRh928Kjh1i8ym4uzsAeRAZiL96zNForLF4iljf9TxrOxtIgcozfFYX9ba1UK9rw19IdmJtSIslxqVIYDrbiPkTWpmjLBWjIDghlPIkdexFx71Ia1+J2ebloyATqVPwk9QR8J/KsvqGjla1ZX9SJqrMbMw5trSFSoiZHItmLIUHcEG7dgQPatezLGnPKoAA5m2gA6k6Ctp9Xl4eH/Gtv8Av+VXsPssZg8liym6gfCp6/rHvWXdotZrbI+LtFf0+flk0bIVrYv7Kw5jiRW+O12t+Jjmb8yazKUr6aMVGKiuEVG8vJZxWJSNC8hCoouSf/NT2rB2btuHEMUXMGtfK62zLwJHUajvrWr34JtAPuF2v0zBCUv/ABH2qLNtP6s8coGZ0a+QGxZSCrC/LQ3F+YFWIV90cnqjlZN/vnsqCDCTyxqUkCHJldgodvKllBt8TDSoABW+3t3lGMCRxK6wqwdy65SzD4FC9AfMT1C2qPTBiAqayOQiDq7nKv5ke16s0xaj5iatYWWdR+j2O2z4T+PxH/fkZh+RFSOsXZmDEMMcS/DGiIPRVA/pWVVGTy2yuKUpXgFKUoBVLxggggEHQg6gj0qqlAaCXdHBa5YhHc3IjJUX/ZHlHyrIwGwMLCcyoCw4FiWI7i+gPpW2IplFedq9iV3WNYcnj5KU51XXgFe16RFjG4lYo3kf4UUsfRRc1BEZmu7/ABuS7era2v0AsB2AroLLcWPA1rP9nMJe/gRemUW/d4VR1ullqEkpYSPGmYG52GujTn/FNk/5aXCn/MczehFSOvFUAWGgr2rVVargoL0CWBSlKkPTwivL1VSgPARXteFapyUBXXhYVT4dehBQGHtTBLiImjYGzcx8SkcGXoQda5ntPdTGwMbocQnKSO2e368RN7/s3HpXWqVJCxw4OoyceDi8GzsS5yphsSW/WhkjH78gVfzqbbpbnmFxPicpnF/DQarFcWJv95yCRfgASBxJMxtXtdTvlJY4PZTbFKUqE4FKUoBSlKAUpSgFKUoBSlKAUpSgFKUoBSlKAUpSgFKUoBSlKAUpSgFKUoBSlKAUpSgFKUoBSlKAUpSgFKUoBSlKAUpSgFKUoBSlKAUpSgFKUoBSlKAUpSgFKUoBSlKAUpSgFKVS7gAkkAAEkngAONAVUrBwW1YpdEYE97i/pfie3Eadavri0/EupCjUeYlQwC/i0I4UBfpVh8Wg0zC+bLob2axNjbhoDxqoYhLkZluBmPmGgPM9B3oC7SrMGKRywRlYqQGsb2JUML+qsD714mKUyNGL50CltGsA17a2seBoC/SsfEY1ENmNvY/hdv5Rt8u9VjELa+YWtfiOA4k9LXFAXaVjDHxEkeIlwqufMNFckK1+hyn5V7Ljolvd0FmVD5hozkKqnoSSKAyKVaTEoSBmFzewJsTlNiQONUjFx2uHS18t8wtm/Dfr2oC/SsI7UizZSSLFhmKsEJQEsA9rEgK3P7rdDV6PGIUWTMAjhSpJtfN8PHregL9KtnEICQWW62Lajyg8L9KoGLjIzBlYAqPKQdWtYadcw+dAX6VhLtWEqzeIoRbXJuB5tFIv8QJ4EaHleqpdoxKzKzAFQS172FlzEFuF8vmte9teFAZdKwv7Ui8vmtmJABDAgggHMCLrqy6m3xDqKu4fGI7MqtdluDoeRKmxOhsykG3Ai1AZFKUoBSlKAUpSgFUTRB1ZW+FgQfQixpSgNT/s8uQoZJToArZtUAKny9L5FHTTgNb3pNioWDKzLZ1ey2GirGMvD4T4K3H/AOWUoCwd2oiHDM5VyCbtwAMhAB4gAysf/DeubYKu0jO7t4sTxsDltaRERiBa1/sgfc9rKUBsIMMFZ2BPnYNbTQhFTT2QVer2lAYOL2YsjliWBIA0tyWVen/vt8hVhtiKS13bKVdctksM/h3PC5N4hb1PaylAVJsZdLszWEPxWNzFI0ikm3G7n5DnrVK7EUNI3iPd2jbW1h4cxmAGnC7EenfWlKAqTYqCRXzNpysupBlI1tcW8d/y73t/2BGEVFZlC5LEZQbJEIrcNLqP6cNKUoC//ZYzXzvkDO6p5bBnDBje1yPO5sTxPYW8xGyg6ImcgILDRDoY8hBDAg3BPL8tKUoCl9ioXZizea+llsMzo7a2ubmJePDWq8PspEa4J5aaWOVpGHLrKT7CvaUBTDsq0ciM7MZQQzELm1BHG3fQcByFVYnZueTP4jK2VlWwS6ZlsSDa54Xsbi+tKUBa/sVcqgu2mYE2F3DsrMGNrkkoPNx41kYbABJXkzFmcAahRYBiQNAL2zWF+QFKUBm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0" y="271461"/>
            <a:ext cx="2085975" cy="1176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Literal (data)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float d =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0.2e-001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/>
              <a:t>0.2e-001</a:t>
            </a:r>
            <a:r>
              <a:rPr lang="en-GB" dirty="0"/>
              <a:t> is a </a:t>
            </a:r>
            <a:r>
              <a:rPr lang="en-GB" b="1" dirty="0"/>
              <a:t>literal</a:t>
            </a:r>
            <a:r>
              <a:rPr lang="en-GB" dirty="0"/>
              <a:t> constant floating point number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string e = "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Hello World"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/>
              <a:t>“hello world”</a:t>
            </a:r>
            <a:r>
              <a:rPr lang="en-GB" dirty="0"/>
              <a:t> is a </a:t>
            </a:r>
            <a:r>
              <a:rPr lang="en-GB" b="1" dirty="0"/>
              <a:t>literal</a:t>
            </a:r>
            <a:r>
              <a:rPr lang="en-GB" dirty="0"/>
              <a:t> constant string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char f =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'd'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>
                <a:cs typeface="Courier New" pitchFamily="49" charset="0"/>
              </a:rPr>
              <a:t>‘d’</a:t>
            </a:r>
            <a:r>
              <a:rPr lang="en-GB" dirty="0">
                <a:cs typeface="Courier New" pitchFamily="49" charset="0"/>
              </a:rPr>
              <a:t> is a </a:t>
            </a:r>
            <a:r>
              <a:rPr lang="en-GB" b="1" dirty="0">
                <a:cs typeface="Courier New" pitchFamily="49" charset="0"/>
              </a:rPr>
              <a:t>literal</a:t>
            </a:r>
            <a:r>
              <a:rPr lang="en-GB" dirty="0">
                <a:cs typeface="Courier New" pitchFamily="49" charset="0"/>
              </a:rPr>
              <a:t> constant character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0" y="271461"/>
            <a:ext cx="2085975" cy="1176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940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An </a:t>
            </a:r>
            <a:r>
              <a:rPr lang="en-GB" b="1" dirty="0"/>
              <a:t>operator</a:t>
            </a:r>
            <a:r>
              <a:rPr lang="en-GB" dirty="0"/>
              <a:t> is a built in symbol representing an operation to be performed</a:t>
            </a:r>
          </a:p>
          <a:p>
            <a:pPr lvl="1"/>
            <a:r>
              <a:rPr lang="en-GB" dirty="0"/>
              <a:t>e.g. arithmetic, relational, logical, bitwise, assignment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int a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5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2;</a:t>
            </a:r>
          </a:p>
          <a:p>
            <a:r>
              <a:rPr lang="en-GB" b="1" dirty="0"/>
              <a:t>=</a:t>
            </a:r>
            <a:r>
              <a:rPr lang="en-GB" dirty="0"/>
              <a:t> is the assignment </a:t>
            </a:r>
            <a:r>
              <a:rPr lang="en-GB" b="1" dirty="0"/>
              <a:t>operator</a:t>
            </a:r>
          </a:p>
          <a:p>
            <a:r>
              <a:rPr lang="en-GB" b="1" dirty="0"/>
              <a:t>+</a:t>
            </a:r>
            <a:r>
              <a:rPr lang="en-GB" dirty="0"/>
              <a:t> is the addition </a:t>
            </a:r>
            <a:r>
              <a:rPr lang="en-GB" b="1" dirty="0"/>
              <a:t>operator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cout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"Hello World";</a:t>
            </a:r>
          </a:p>
          <a:p>
            <a:r>
              <a:rPr lang="en-GB" b="1" dirty="0"/>
              <a:t>&lt;&lt;</a:t>
            </a:r>
            <a:r>
              <a:rPr lang="en-GB" dirty="0"/>
              <a:t> is the insertion </a:t>
            </a:r>
            <a:r>
              <a:rPr lang="en-GB" b="1" dirty="0"/>
              <a:t>operator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4543424"/>
            <a:ext cx="22860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518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Terminology in an example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&lt;iostream&gt;</a:t>
            </a:r>
          </a:p>
          <a:p>
            <a:pPr>
              <a:buNone/>
            </a:pPr>
            <a:r>
              <a:rPr lang="en-US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std;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totalStudents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75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cout &lt;&lt;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"Hello World!"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5388950"/>
            <a:ext cx="282564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3. What’s this called?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6213423" y="4267200"/>
            <a:ext cx="111178" cy="112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7777" y="2530175"/>
            <a:ext cx="282564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1. What’s this called?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1524000" y="2991840"/>
            <a:ext cx="3276600" cy="97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89488" y="3124199"/>
            <a:ext cx="282564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2. What’s this called?</a:t>
            </a: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4724399" y="3585864"/>
            <a:ext cx="1277912" cy="30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49477" y="5772182"/>
            <a:ext cx="282564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4. What’s this called?</a:t>
            </a: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3162300" y="4828076"/>
            <a:ext cx="266700" cy="944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95566" y="1447800"/>
            <a:ext cx="256743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Class questions:</a:t>
            </a:r>
          </a:p>
          <a:p>
            <a:r>
              <a:rPr lang="en-GB" sz="2400" dirty="0"/>
              <a:t>1 student 1 answer</a:t>
            </a:r>
          </a:p>
        </p:txBody>
      </p:sp>
    </p:spTree>
    <p:extLst>
      <p:ext uri="{BB962C8B-B14F-4D97-AF65-F5344CB8AC3E}">
        <p14:creationId xmlns:p14="http://schemas.microsoft.com/office/powerpoint/2010/main" val="390157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this module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Software Engineering!</a:t>
            </a:r>
          </a:p>
          <a:p>
            <a:pPr lvl="1"/>
            <a:r>
              <a:rPr lang="en-GB" dirty="0"/>
              <a:t>The development and building of computer systems software and applications software</a:t>
            </a:r>
          </a:p>
          <a:p>
            <a:pPr lvl="1"/>
            <a:r>
              <a:rPr lang="en-GB" dirty="0"/>
              <a:t>Learning to write C++ code</a:t>
            </a:r>
          </a:p>
          <a:p>
            <a:endParaRPr lang="en-GB" dirty="0"/>
          </a:p>
          <a:p>
            <a:r>
              <a:rPr lang="en-GB" dirty="0"/>
              <a:t>Solving engineering problems, not computer science</a:t>
            </a:r>
          </a:p>
          <a:p>
            <a:pPr lvl="1"/>
            <a:r>
              <a:rPr lang="en-GB" dirty="0"/>
              <a:t>Less theory</a:t>
            </a:r>
          </a:p>
          <a:p>
            <a:pPr lvl="1"/>
            <a:r>
              <a:rPr lang="en-GB" dirty="0"/>
              <a:t>More practical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6" descr="H:\GraduateTeachingAssistant\Images\cpp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87" y="5029200"/>
            <a:ext cx="2336800" cy="95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22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GB" dirty="0"/>
              <a:t>C vs. C++ and a quick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1"/>
          </a:xfrm>
        </p:spPr>
        <p:txBody>
          <a:bodyPr numCol="2">
            <a:noAutofit/>
          </a:bodyPr>
          <a:lstStyle/>
          <a:p>
            <a:r>
              <a:rPr lang="en-GB" sz="2000" dirty="0"/>
              <a:t>C++ is based on C</a:t>
            </a:r>
          </a:p>
          <a:p>
            <a:r>
              <a:rPr lang="en-GB" sz="2000" dirty="0"/>
              <a:t>Adds object-oriented capabilities to C</a:t>
            </a:r>
          </a:p>
          <a:p>
            <a:endParaRPr lang="en-GB" sz="2000" dirty="0"/>
          </a:p>
          <a:p>
            <a:r>
              <a:rPr lang="en-GB" sz="2000" dirty="0"/>
              <a:t>C (1969 - 1973) (32 keywords)</a:t>
            </a:r>
          </a:p>
          <a:p>
            <a:r>
              <a:rPr lang="en-GB" sz="2000" dirty="0"/>
              <a:t>Early C++:</a:t>
            </a:r>
          </a:p>
          <a:p>
            <a:pPr lvl="1"/>
            <a:r>
              <a:rPr lang="en-GB" sz="2000" dirty="0"/>
              <a:t>C with Classes (1979)</a:t>
            </a:r>
          </a:p>
          <a:p>
            <a:pPr lvl="1"/>
            <a:r>
              <a:rPr lang="en-GB" sz="2000" dirty="0"/>
              <a:t>C++ (1983)</a:t>
            </a:r>
          </a:p>
          <a:p>
            <a:r>
              <a:rPr lang="en-GB" sz="2000" dirty="0"/>
              <a:t>Standard C++ (ISO):</a:t>
            </a:r>
          </a:p>
          <a:p>
            <a:pPr lvl="1"/>
            <a:r>
              <a:rPr lang="en-GB" sz="2000" dirty="0"/>
              <a:t>C++98</a:t>
            </a:r>
          </a:p>
          <a:p>
            <a:pPr lvl="2"/>
            <a:r>
              <a:rPr lang="en-GB" sz="2000" dirty="0"/>
              <a:t>First international standard</a:t>
            </a:r>
          </a:p>
          <a:p>
            <a:pPr lvl="1"/>
            <a:r>
              <a:rPr lang="en-GB" sz="2000" dirty="0"/>
              <a:t>C++03 or C++0x</a:t>
            </a:r>
          </a:p>
          <a:p>
            <a:pPr lvl="2"/>
            <a:r>
              <a:rPr lang="en-GB" sz="2000" dirty="0"/>
              <a:t>No difference to the core language but much larger standard library</a:t>
            </a:r>
          </a:p>
          <a:p>
            <a:pPr lvl="1"/>
            <a:r>
              <a:rPr lang="en-GB" sz="2000" dirty="0"/>
              <a:t>C++11 (86 keywords and reserved words)</a:t>
            </a:r>
          </a:p>
          <a:p>
            <a:pPr lvl="2"/>
            <a:r>
              <a:rPr lang="en-GB" sz="2000" dirty="0"/>
              <a:t>Added new keywords to the language</a:t>
            </a:r>
          </a:p>
          <a:p>
            <a:pPr lvl="1"/>
            <a:r>
              <a:rPr lang="en-GB" sz="2000" dirty="0"/>
              <a:t>C++14</a:t>
            </a:r>
          </a:p>
          <a:p>
            <a:pPr lvl="2"/>
            <a:r>
              <a:rPr lang="en-GB" sz="2000" dirty="0"/>
              <a:t>Approved but not published yet? (2014)</a:t>
            </a:r>
          </a:p>
          <a:p>
            <a:pPr lvl="1"/>
            <a:r>
              <a:rPr lang="en-GB" sz="2000" dirty="0"/>
              <a:t>C++17</a:t>
            </a:r>
          </a:p>
          <a:p>
            <a:pPr lvl="2"/>
            <a:r>
              <a:rPr lang="en-GB" sz="2000" dirty="0"/>
              <a:t>The next major revision for the C++ standard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050" name="Picture 2" descr="http://images.clipartpanda.com/calendar-20clipart-dTr7a9jT9.jpe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552699" cy="112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179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C++ compilation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Check out more details of the C++ compilation process on Moodle</a:t>
            </a:r>
          </a:p>
          <a:p>
            <a:endParaRPr lang="en-GB" dirty="0"/>
          </a:p>
          <a:p>
            <a:r>
              <a:rPr lang="en-GB" dirty="0"/>
              <a:t>Edit</a:t>
            </a:r>
          </a:p>
          <a:p>
            <a:r>
              <a:rPr lang="en-GB" dirty="0"/>
              <a:t>Build</a:t>
            </a:r>
          </a:p>
          <a:p>
            <a:pPr lvl="1"/>
            <a:r>
              <a:rPr lang="en-GB" dirty="0"/>
              <a:t>Preprocessor</a:t>
            </a:r>
          </a:p>
          <a:p>
            <a:pPr lvl="1"/>
            <a:r>
              <a:rPr lang="en-GB" dirty="0"/>
              <a:t>Compiler (and Assembler)</a:t>
            </a:r>
          </a:p>
          <a:p>
            <a:pPr lvl="1"/>
            <a:r>
              <a:rPr lang="en-GB" dirty="0"/>
              <a:t>Linking</a:t>
            </a:r>
          </a:p>
          <a:p>
            <a:r>
              <a:rPr lang="en-GB" dirty="0"/>
              <a:t>Load and Execute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105400" y="3276600"/>
            <a:ext cx="381000" cy="2743200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715000" y="2582882"/>
            <a:ext cx="2971799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This can all be done from the IDE</a:t>
            </a:r>
          </a:p>
          <a:p>
            <a:endParaRPr lang="en-GB" sz="2800" dirty="0"/>
          </a:p>
          <a:p>
            <a:r>
              <a:rPr lang="en-GB" sz="2800" dirty="0"/>
              <a:t>The development process will usually add analysis, design, testing and debugging stages, then repeat.</a:t>
            </a:r>
          </a:p>
        </p:txBody>
      </p:sp>
    </p:spTree>
    <p:extLst>
      <p:ext uri="{BB962C8B-B14F-4D97-AF65-F5344CB8AC3E}">
        <p14:creationId xmlns:p14="http://schemas.microsoft.com/office/powerpoint/2010/main" val="159125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look at the software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Visual Studio 2010 Professional IDE</a:t>
            </a:r>
          </a:p>
          <a:p>
            <a:pPr lvl="1"/>
            <a:r>
              <a:rPr lang="en-GB" dirty="0"/>
              <a:t>Microsoft DreamSpark Premium</a:t>
            </a:r>
          </a:p>
          <a:p>
            <a:pPr lvl="2"/>
            <a:r>
              <a:rPr lang="en-GB" dirty="0">
                <a:hlinkClick r:id="rId2"/>
              </a:rPr>
              <a:t>https://www.dreamspark.com/Institution/Access.aspx</a:t>
            </a:r>
            <a:endParaRPr lang="en-GB" dirty="0"/>
          </a:p>
          <a:p>
            <a:pPr lvl="2"/>
            <a:r>
              <a:rPr lang="en-GB" dirty="0"/>
              <a:t>Coventry University – Engineering Computing – DreamSpark Premium</a:t>
            </a:r>
          </a:p>
          <a:p>
            <a:pPr lvl="2"/>
            <a:r>
              <a:rPr lang="en-GB" dirty="0"/>
              <a:t>Register</a:t>
            </a:r>
          </a:p>
          <a:p>
            <a:pPr lvl="2"/>
            <a:r>
              <a:rPr lang="en-GB" dirty="0"/>
              <a:t>Alternative:  </a:t>
            </a:r>
            <a:r>
              <a:rPr lang="en-GB" u="sng" dirty="0">
                <a:hlinkClick r:id="rId3"/>
              </a:rPr>
              <a:t>http://coventry.ac.onthehub.com</a:t>
            </a:r>
            <a:endParaRPr lang="en-GB" dirty="0"/>
          </a:p>
          <a:p>
            <a:pPr lvl="2"/>
            <a:r>
              <a:rPr lang="en-GB" dirty="0"/>
              <a:t>Ian Bowker or ITS</a:t>
            </a:r>
          </a:p>
          <a:p>
            <a:r>
              <a:rPr lang="en-GB" dirty="0"/>
              <a:t>Code::Blocks IDE</a:t>
            </a:r>
          </a:p>
          <a:p>
            <a:pPr lvl="1"/>
            <a:r>
              <a:rPr lang="en-GB" dirty="0">
                <a:hlinkClick r:id="rId4"/>
              </a:rPr>
              <a:t>http://www.codeblocks.org/</a:t>
            </a:r>
            <a:endParaRPr lang="en-GB" dirty="0"/>
          </a:p>
          <a:p>
            <a:r>
              <a:rPr lang="en-GB" dirty="0"/>
              <a:t>UMLStudio</a:t>
            </a:r>
          </a:p>
          <a:p>
            <a:pPr lvl="1"/>
            <a:r>
              <a:rPr lang="en-GB" dirty="0">
                <a:hlinkClick r:id="rId5"/>
              </a:rPr>
              <a:t>http://www.pragsoft.com/</a:t>
            </a:r>
            <a:endParaRPr lang="en-GB" dirty="0"/>
          </a:p>
          <a:p>
            <a:r>
              <a:rPr lang="en-GB" dirty="0"/>
              <a:t>Visual Paradigm</a:t>
            </a:r>
          </a:p>
          <a:p>
            <a:pPr lvl="1"/>
            <a:r>
              <a:rPr lang="en-GB" dirty="0">
                <a:hlinkClick r:id="rId6"/>
              </a:rPr>
              <a:t>https://www.visual-paradigm.com/</a:t>
            </a:r>
            <a:endParaRPr lang="en-GB" dirty="0"/>
          </a:p>
          <a:p>
            <a:r>
              <a:rPr lang="en-GB" dirty="0"/>
              <a:t>Notepad++</a:t>
            </a:r>
          </a:p>
          <a:p>
            <a:pPr lvl="1"/>
            <a:r>
              <a:rPr lang="en-GB" dirty="0">
                <a:hlinkClick r:id="rId7"/>
              </a:rPr>
              <a:t>http://notepad-plus-plus.org/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 descr="http://www.clipartbest.com/cliparts/z7c/apL/z7capLATA.jpe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943600" y="39624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174750"/>
            <a:ext cx="1827213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926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best way to learn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Read compiler error messages!</a:t>
            </a:r>
          </a:p>
          <a:p>
            <a:endParaRPr lang="en-GB" dirty="0"/>
          </a:p>
          <a:p>
            <a:r>
              <a:rPr lang="en-GB" dirty="0"/>
              <a:t>Finding errors and debugging</a:t>
            </a:r>
          </a:p>
          <a:p>
            <a:r>
              <a:rPr lang="en-GB" dirty="0"/>
              <a:t>An essential part to getting your programs working and learning is the debugging process</a:t>
            </a:r>
          </a:p>
          <a:p>
            <a:r>
              <a:rPr lang="en-GB" dirty="0"/>
              <a:t>Make sure that you:</a:t>
            </a:r>
          </a:p>
          <a:p>
            <a:pPr lvl="1"/>
            <a:r>
              <a:rPr lang="en-GB" sz="3200" dirty="0"/>
              <a:t>Read compiler errors</a:t>
            </a:r>
          </a:p>
          <a:p>
            <a:pPr lvl="1"/>
            <a:r>
              <a:rPr lang="en-GB" sz="3200" dirty="0"/>
              <a:t>Use of cout</a:t>
            </a:r>
          </a:p>
          <a:p>
            <a:pPr lvl="1"/>
            <a:r>
              <a:rPr lang="en-GB" sz="3200" dirty="0"/>
              <a:t>Debugging in the 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098" r="5197" b="8319"/>
          <a:stretch/>
        </p:blipFill>
        <p:spPr bwMode="auto">
          <a:xfrm rot="16200000">
            <a:off x="6934200" y="1643682"/>
            <a:ext cx="838200" cy="115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6400" y="4572520"/>
            <a:ext cx="320040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To-do:  Let’s go through an example of each.</a:t>
            </a:r>
          </a:p>
        </p:txBody>
      </p:sp>
    </p:spTree>
    <p:extLst>
      <p:ext uri="{BB962C8B-B14F-4D97-AF65-F5344CB8AC3E}">
        <p14:creationId xmlns:p14="http://schemas.microsoft.com/office/powerpoint/2010/main" val="3331883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On to Tutorial 1 – Hello World 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7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b="1" dirty="0"/>
              <a:t>you</a:t>
            </a:r>
            <a:r>
              <a:rPr lang="en-GB" dirty="0"/>
              <a:t> should learn to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“If computers are at all a part of your life, then </a:t>
            </a:r>
            <a:r>
              <a:rPr lang="en-GB" b="1" dirty="0"/>
              <a:t>learning to program is going to improve your life</a:t>
            </a:r>
            <a:r>
              <a:rPr lang="en-GB" dirty="0"/>
              <a:t>”</a:t>
            </a:r>
            <a:r>
              <a:rPr lang="en-GB" sz="2400" dirty="0"/>
              <a:t> – Dave McFarland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Coding skills are useful</a:t>
            </a:r>
            <a:r>
              <a:rPr lang="en-GB" dirty="0"/>
              <a:t> in many of your everyday tasks:</a:t>
            </a:r>
          </a:p>
          <a:p>
            <a:pPr lvl="1"/>
            <a:r>
              <a:rPr lang="en-GB" dirty="0"/>
              <a:t>Helps when problem solving – </a:t>
            </a:r>
            <a:r>
              <a:rPr lang="en-GB" b="1" dirty="0"/>
              <a:t>view problems differently</a:t>
            </a:r>
          </a:p>
          <a:p>
            <a:pPr lvl="1"/>
            <a:r>
              <a:rPr lang="en-GB" b="1" dirty="0"/>
              <a:t>You become extremely efficient </a:t>
            </a:r>
            <a:r>
              <a:rPr lang="en-GB" dirty="0"/>
              <a:t>at breaking a problem down to its bare essential steps</a:t>
            </a:r>
          </a:p>
          <a:p>
            <a:pPr lvl="1"/>
            <a:r>
              <a:rPr lang="en-GB" dirty="0"/>
              <a:t>You can </a:t>
            </a:r>
            <a:r>
              <a:rPr lang="en-GB" b="1" dirty="0"/>
              <a:t>write code scripts</a:t>
            </a:r>
            <a:r>
              <a:rPr lang="en-GB" dirty="0"/>
              <a:t> to automate your daily tasks</a:t>
            </a:r>
          </a:p>
          <a:p>
            <a:pPr lvl="1"/>
            <a:r>
              <a:rPr lang="en-GB" dirty="0"/>
              <a:t>Helps when writing calculations and formulas in MS Excel</a:t>
            </a:r>
          </a:p>
          <a:p>
            <a:pPr lvl="1"/>
            <a:r>
              <a:rPr lang="en-GB" dirty="0"/>
              <a:t>You can be creative in a new way – </a:t>
            </a:r>
            <a:r>
              <a:rPr lang="en-GB" b="1" dirty="0"/>
              <a:t>total creative freedom</a:t>
            </a:r>
          </a:p>
          <a:p>
            <a:pPr lvl="1"/>
            <a:r>
              <a:rPr lang="en-GB" dirty="0"/>
              <a:t>Programs are really, really good at doing chores</a:t>
            </a:r>
          </a:p>
          <a:p>
            <a:pPr lvl="1"/>
            <a:r>
              <a:rPr lang="en-GB" dirty="0"/>
              <a:t>You can write code to do valuable work for you – </a:t>
            </a:r>
            <a:r>
              <a:rPr lang="en-GB" b="1" dirty="0"/>
              <a:t>save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0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Learn the skills </a:t>
            </a:r>
            <a:r>
              <a:rPr lang="en-GB" sz="3600" b="1" dirty="0"/>
              <a:t>you need</a:t>
            </a:r>
            <a:r>
              <a:rPr lang="en-GB" sz="3600" dirty="0"/>
              <a:t>, if you </a:t>
            </a:r>
            <a:r>
              <a:rPr lang="en-GB" sz="3600" b="1" dirty="0"/>
              <a:t>want to </a:t>
            </a:r>
            <a:r>
              <a:rPr lang="en-GB" sz="3600" dirty="0"/>
              <a:t>or </a:t>
            </a:r>
            <a:r>
              <a:rPr lang="en-GB" sz="3600" b="1" dirty="0"/>
              <a:t>might want to be</a:t>
            </a:r>
            <a:r>
              <a:rPr lang="en-GB" sz="3600" dirty="0"/>
              <a:t> a future: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b="1" dirty="0"/>
              <a:t>Application Developer </a:t>
            </a:r>
            <a:r>
              <a:rPr lang="en-GB" sz="2400" dirty="0"/>
              <a:t>– WindowsOS, MacOS, Unix, Android…</a:t>
            </a:r>
          </a:p>
          <a:p>
            <a:pPr lvl="1">
              <a:lnSpc>
                <a:spcPct val="120000"/>
              </a:lnSpc>
            </a:pPr>
            <a:r>
              <a:rPr lang="en-GB" sz="2400" dirty="0"/>
              <a:t>Got an idea for an Android App or Game?</a:t>
            </a:r>
          </a:p>
          <a:p>
            <a:pPr>
              <a:lnSpc>
                <a:spcPct val="120000"/>
              </a:lnSpc>
            </a:pPr>
            <a:r>
              <a:rPr lang="en-GB" sz="2400" b="1" dirty="0"/>
              <a:t>Games/Graphics Coder </a:t>
            </a:r>
            <a:r>
              <a:rPr lang="en-GB" sz="2400" dirty="0"/>
              <a:t>– OpenGL, DirectX, Unreal Engine…</a:t>
            </a:r>
          </a:p>
          <a:p>
            <a:pPr>
              <a:lnSpc>
                <a:spcPct val="120000"/>
              </a:lnSpc>
            </a:pPr>
            <a:r>
              <a:rPr lang="en-GB" sz="2400" b="1" dirty="0"/>
              <a:t>Systems Developer </a:t>
            </a:r>
            <a:r>
              <a:rPr lang="en-GB" sz="2400" dirty="0"/>
              <a:t>– Server, DB, SQL, Model</a:t>
            </a:r>
          </a:p>
          <a:p>
            <a:pPr>
              <a:lnSpc>
                <a:spcPct val="120000"/>
              </a:lnSpc>
            </a:pPr>
            <a:r>
              <a:rPr lang="en-GB" sz="2400" b="1" dirty="0"/>
              <a:t>Embedded Systems Engineer </a:t>
            </a:r>
            <a:r>
              <a:rPr lang="en-GB" sz="2400" dirty="0"/>
              <a:t>– STM32 ARM chips, PIC32…</a:t>
            </a:r>
          </a:p>
          <a:p>
            <a:pPr>
              <a:lnSpc>
                <a:spcPct val="120000"/>
              </a:lnSpc>
            </a:pPr>
            <a:r>
              <a:rPr lang="en-GB" sz="2400" b="1" dirty="0"/>
              <a:t>Electronics Engineering </a:t>
            </a:r>
            <a:r>
              <a:rPr lang="en-GB" sz="2400" dirty="0"/>
              <a:t>– Microcontrollers, Robotics</a:t>
            </a:r>
          </a:p>
          <a:p>
            <a:pPr>
              <a:lnSpc>
                <a:spcPct val="120000"/>
              </a:lnSpc>
            </a:pPr>
            <a:r>
              <a:rPr lang="en-GB" sz="2400" b="1" dirty="0"/>
              <a:t>Artificial Intelligence </a:t>
            </a:r>
            <a:r>
              <a:rPr lang="en-GB" sz="2400" dirty="0"/>
              <a:t>– Learning Algorithms</a:t>
            </a:r>
          </a:p>
          <a:p>
            <a:pPr>
              <a:lnSpc>
                <a:spcPct val="120000"/>
              </a:lnSpc>
            </a:pPr>
            <a:r>
              <a:rPr lang="en-GB" sz="2400" b="1" dirty="0"/>
              <a:t>Crypto-currency Software </a:t>
            </a:r>
            <a:r>
              <a:rPr lang="en-GB" sz="2400" dirty="0"/>
              <a:t>– Bitcoin!, Blockchain, Finance.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bitcoi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712" y="5943600"/>
            <a:ext cx="14152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833" y="3200400"/>
            <a:ext cx="756165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248" y="2175600"/>
            <a:ext cx="613333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 descr="Image result for stm32f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8" y="4343400"/>
            <a:ext cx="74181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44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GB" sz="3600" dirty="0"/>
              <a:t>Major branches and </a:t>
            </a:r>
            <a:r>
              <a:rPr lang="en-GB" sz="3600" b="1" dirty="0"/>
              <a:t>career paths</a:t>
            </a:r>
            <a:r>
              <a:rPr lang="en-GB" sz="3600" dirty="0"/>
              <a:t> in Software Engineering include: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448839"/>
              </p:ext>
            </p:extLst>
          </p:nvPr>
        </p:nvGraphicFramePr>
        <p:xfrm>
          <a:off x="228600" y="1295401"/>
          <a:ext cx="8686800" cy="513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9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21" y="76200"/>
            <a:ext cx="6617158" cy="632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1676400"/>
            <a:ext cx="36576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Surge in Software Engineer Careers at all levels.</a:t>
            </a:r>
          </a:p>
        </p:txBody>
      </p:sp>
      <p:sp>
        <p:nvSpPr>
          <p:cNvPr id="3" name="Up Arrow 2"/>
          <p:cNvSpPr/>
          <p:nvPr/>
        </p:nvSpPr>
        <p:spPr>
          <a:xfrm>
            <a:off x="1752600" y="914400"/>
            <a:ext cx="304800" cy="649069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Bent Arrow 6"/>
          <p:cNvSpPr/>
          <p:nvPr/>
        </p:nvSpPr>
        <p:spPr>
          <a:xfrm rot="1175059">
            <a:off x="3111002" y="1109639"/>
            <a:ext cx="533400" cy="496669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46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205SE – Programming for Engineers</a:t>
            </a:r>
            <a:br>
              <a:rPr lang="en-GB" dirty="0"/>
            </a:br>
            <a:r>
              <a:rPr lang="en-GB" dirty="0"/>
              <a:t>Module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This module aims to provide a </a:t>
            </a:r>
            <a:r>
              <a:rPr lang="en-GB" sz="2400" b="1" dirty="0"/>
              <a:t>foundation</a:t>
            </a:r>
            <a:r>
              <a:rPr lang="en-GB" sz="2400" dirty="0"/>
              <a:t> of computer programming skills for students studying in the fields of </a:t>
            </a:r>
            <a:r>
              <a:rPr lang="en-GB" sz="2400" b="1" dirty="0"/>
              <a:t>engineering</a:t>
            </a:r>
            <a:r>
              <a:rPr lang="en-GB" sz="2400" dirty="0"/>
              <a:t> and technology.</a:t>
            </a:r>
          </a:p>
          <a:p>
            <a:r>
              <a:rPr lang="en-GB" sz="2400" dirty="0"/>
              <a:t>The module will develop basic </a:t>
            </a:r>
            <a:r>
              <a:rPr lang="en-GB" sz="2400" b="1" dirty="0"/>
              <a:t>problem solving skills</a:t>
            </a:r>
            <a:r>
              <a:rPr lang="en-GB" sz="2400" dirty="0"/>
              <a:t> for task-oriented problems consistent with the conventions of the </a:t>
            </a:r>
            <a:r>
              <a:rPr lang="en-GB" sz="2400" b="1" dirty="0"/>
              <a:t>Unified Modelling Language (UML)</a:t>
            </a:r>
            <a:r>
              <a:rPr lang="en-GB" sz="2400" dirty="0"/>
              <a:t>.</a:t>
            </a:r>
          </a:p>
          <a:p>
            <a:r>
              <a:rPr lang="en-GB" sz="2400" dirty="0"/>
              <a:t>Programs will be implemented using a </a:t>
            </a:r>
            <a:r>
              <a:rPr lang="en-GB" sz="2400" b="1" dirty="0"/>
              <a:t>block structured</a:t>
            </a:r>
            <a:r>
              <a:rPr lang="en-GB" sz="2400" dirty="0"/>
              <a:t> programming compatible language within an </a:t>
            </a:r>
            <a:r>
              <a:rPr lang="en-GB" sz="2400" b="1" dirty="0"/>
              <a:t>Integrated Development Environment (IDE)</a:t>
            </a:r>
            <a:r>
              <a:rPr lang="en-GB" sz="2400" dirty="0"/>
              <a:t>.</a:t>
            </a:r>
          </a:p>
          <a:p>
            <a:r>
              <a:rPr lang="en-GB" sz="2400" dirty="0"/>
              <a:t>An introduction will also be given to objects and classes.</a:t>
            </a:r>
          </a:p>
          <a:p>
            <a:r>
              <a:rPr lang="en-GB" sz="2400" dirty="0"/>
              <a:t>The module is intended for students who have had </a:t>
            </a:r>
            <a:r>
              <a:rPr lang="en-GB" sz="2400" b="1" dirty="0"/>
              <a:t>little or informal experience</a:t>
            </a:r>
            <a:r>
              <a:rPr lang="en-GB" sz="2400" dirty="0"/>
              <a:t> of computer programming.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5" name="Picture 3" descr="C:\Users\aa6164\AppData\Local\Microsoft\Windows\Temporary Internet Files\Content.IE5\FWHCKYI2\MC90038360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822843"/>
            <a:ext cx="1207437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1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Full Module Guide – Available on Moodle</a:t>
            </a:r>
          </a:p>
          <a:p>
            <a:endParaRPr lang="en-GB" dirty="0"/>
          </a:p>
          <a:p>
            <a:pPr lvl="1"/>
            <a:r>
              <a:rPr lang="en-GB" dirty="0"/>
              <a:t>Solving Engineering Problems; Not Computer Science </a:t>
            </a:r>
          </a:p>
          <a:p>
            <a:pPr lvl="1"/>
            <a:r>
              <a:rPr lang="en-GB" dirty="0"/>
              <a:t>Object Oriented Analysis and Design through UML</a:t>
            </a:r>
          </a:p>
          <a:p>
            <a:pPr lvl="1"/>
            <a:r>
              <a:rPr lang="en-GB" dirty="0"/>
              <a:t>C++ Fundamentals</a:t>
            </a:r>
          </a:p>
          <a:p>
            <a:pPr lvl="1"/>
            <a:r>
              <a:rPr lang="en-GB" dirty="0"/>
              <a:t>Variables</a:t>
            </a:r>
          </a:p>
          <a:p>
            <a:pPr lvl="1"/>
            <a:r>
              <a:rPr lang="en-GB" dirty="0"/>
              <a:t>Flow Control</a:t>
            </a:r>
          </a:p>
          <a:p>
            <a:pPr lvl="1"/>
            <a:r>
              <a:rPr lang="en-GB" dirty="0"/>
              <a:t>Functions</a:t>
            </a:r>
          </a:p>
          <a:p>
            <a:pPr lvl="1"/>
            <a:r>
              <a:rPr lang="en-GB" dirty="0"/>
              <a:t>Basic classes and objects</a:t>
            </a:r>
          </a:p>
          <a:p>
            <a:pPr lvl="1"/>
            <a:r>
              <a:rPr lang="en-GB" dirty="0"/>
              <a:t>Text File I/O</a:t>
            </a:r>
          </a:p>
          <a:p>
            <a:pPr lvl="1"/>
            <a:r>
              <a:rPr lang="en-GB" dirty="0"/>
              <a:t>Arrays and data structures</a:t>
            </a:r>
          </a:p>
          <a:p>
            <a:pPr lvl="1"/>
            <a:r>
              <a:rPr lang="en-GB" dirty="0"/>
              <a:t>Pointers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87" y="304800"/>
            <a:ext cx="1830629" cy="11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2341" y="3581400"/>
            <a:ext cx="3962401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To-do: Visit Module Guide on Moodle and go through Module Material.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2700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2226</Words>
  <Application>Microsoft Office PowerPoint</Application>
  <PresentationFormat>On-screen Show (4:3)</PresentationFormat>
  <Paragraphs>396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Office Theme</vt:lpstr>
      <vt:lpstr>205SE Programming for Engineers</vt:lpstr>
      <vt:lpstr>Welcome from the Teaching Staff</vt:lpstr>
      <vt:lpstr>What is this module all about?</vt:lpstr>
      <vt:lpstr>Why you should learn to code:</vt:lpstr>
      <vt:lpstr>Learn the skills you need, if you want to or might want to be a future:</vt:lpstr>
      <vt:lpstr>Major branches and career paths in Software Engineering include:</vt:lpstr>
      <vt:lpstr>PowerPoint Presentation</vt:lpstr>
      <vt:lpstr>205SE – Programming for Engineers Module Aims</vt:lpstr>
      <vt:lpstr>Module Guide</vt:lpstr>
      <vt:lpstr>Module Structure 2019</vt:lpstr>
      <vt:lpstr>ECU132 – EE, ECU134 – CHSE</vt:lpstr>
      <vt:lpstr>Practice makes Programmers</vt:lpstr>
      <vt:lpstr>Homework</vt:lpstr>
      <vt:lpstr>Assessment 2019</vt:lpstr>
      <vt:lpstr>Software Tools</vt:lpstr>
      <vt:lpstr>CU GitHub – Version Control System</vt:lpstr>
      <vt:lpstr>Intended Learning Outcomes</vt:lpstr>
      <vt:lpstr>Essential Reading</vt:lpstr>
      <vt:lpstr>Support and Additional Reading</vt:lpstr>
      <vt:lpstr>Today</vt:lpstr>
      <vt:lpstr>Block-Structured Programming</vt:lpstr>
      <vt:lpstr>A look at C++</vt:lpstr>
      <vt:lpstr>C++ Tokens</vt:lpstr>
      <vt:lpstr>Identifier (name)</vt:lpstr>
      <vt:lpstr>Keywords</vt:lpstr>
      <vt:lpstr>Literal (data)</vt:lpstr>
      <vt:lpstr>Literal (data)</vt:lpstr>
      <vt:lpstr>Operator</vt:lpstr>
      <vt:lpstr>Terminology in an example program</vt:lpstr>
      <vt:lpstr>C vs. C++ and a quick timeline</vt:lpstr>
      <vt:lpstr>The C++ compilation process</vt:lpstr>
      <vt:lpstr>A look at the software tools</vt:lpstr>
      <vt:lpstr>The best way to learn C++?</vt:lpstr>
      <vt:lpstr>On to Tutorial 1 – Hello World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205SE Programming for Engineers Lecture 1</dc:title>
  <dc:creator>Chris Bass</dc:creator>
  <cp:lastModifiedBy>Chris Bass</cp:lastModifiedBy>
  <cp:revision>491</cp:revision>
  <dcterms:created xsi:type="dcterms:W3CDTF">2006-08-16T00:00:00Z</dcterms:created>
  <dcterms:modified xsi:type="dcterms:W3CDTF">2019-09-08T08:07:13Z</dcterms:modified>
</cp:coreProperties>
</file>