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58" r:id="rId6"/>
    <p:sldId id="260" r:id="rId7"/>
    <p:sldId id="263" r:id="rId8"/>
    <p:sldId id="261" r:id="rId9"/>
    <p:sldId id="262" r:id="rId10"/>
    <p:sldId id="268" r:id="rId11"/>
    <p:sldId id="269" r:id="rId12"/>
    <p:sldId id="265" r:id="rId13"/>
    <p:sldId id="266" r:id="rId14"/>
    <p:sldId id="267" r:id="rId15"/>
    <p:sldId id="272" r:id="rId16"/>
    <p:sldId id="273" r:id="rId17"/>
    <p:sldId id="274" r:id="rId18"/>
    <p:sldId id="271" r:id="rId19"/>
    <p:sldId id="276" r:id="rId20"/>
    <p:sldId id="275" r:id="rId21"/>
    <p:sldId id="277" r:id="rId22"/>
    <p:sldId id="278" r:id="rId23"/>
    <p:sldId id="279" r:id="rId24"/>
    <p:sldId id="270" r:id="rId25"/>
    <p:sldId id="280" r:id="rId26"/>
    <p:sldId id="281" r:id="rId27"/>
    <p:sldId id="282" r:id="rId28"/>
    <p:sldId id="286" r:id="rId29"/>
    <p:sldId id="288" r:id="rId30"/>
    <p:sldId id="284" r:id="rId31"/>
    <p:sldId id="283"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02ED1-A8F9-4078-9CEE-ABAD042863B9}" v="364" dt="2019-09-03T21:53:20.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0" d="100"/>
          <a:sy n="60" d="100"/>
        </p:scale>
        <p:origin x="90"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ss" userId="76639ff7-4519-4960-996a-f3d044468889" providerId="ADAL" clId="{70E02ED1-A8F9-4078-9CEE-ABAD042863B9}"/>
    <pc:docChg chg="undo redo custSel mod addSld delSld modSld sldOrd">
      <pc:chgData name="Chris Bass" userId="76639ff7-4519-4960-996a-f3d044468889" providerId="ADAL" clId="{70E02ED1-A8F9-4078-9CEE-ABAD042863B9}" dt="2019-09-03T21:58:47.681" v="12771" actId="20577"/>
      <pc:docMkLst>
        <pc:docMk/>
      </pc:docMkLst>
      <pc:sldChg chg="addSp modSp add">
        <pc:chgData name="Chris Bass" userId="76639ff7-4519-4960-996a-f3d044468889" providerId="ADAL" clId="{70E02ED1-A8F9-4078-9CEE-ABAD042863B9}" dt="2019-09-03T17:14:35.478" v="12505" actId="1076"/>
        <pc:sldMkLst>
          <pc:docMk/>
          <pc:sldMk cId="1972135363" sldId="256"/>
        </pc:sldMkLst>
        <pc:spChg chg="mod">
          <ac:chgData name="Chris Bass" userId="76639ff7-4519-4960-996a-f3d044468889" providerId="ADAL" clId="{70E02ED1-A8F9-4078-9CEE-ABAD042863B9}" dt="2019-08-31T08:42:53.515" v="1375" actId="27636"/>
          <ac:spMkLst>
            <pc:docMk/>
            <pc:sldMk cId="1972135363" sldId="256"/>
            <ac:spMk id="2" creationId="{D52EF8BB-72F7-41B2-9967-F887D036A868}"/>
          </ac:spMkLst>
        </pc:spChg>
        <pc:spChg chg="mod">
          <ac:chgData name="Chris Bass" userId="76639ff7-4519-4960-996a-f3d044468889" providerId="ADAL" clId="{70E02ED1-A8F9-4078-9CEE-ABAD042863B9}" dt="2019-08-31T15:56:19.421" v="11207" actId="20577"/>
          <ac:spMkLst>
            <pc:docMk/>
            <pc:sldMk cId="1972135363" sldId="256"/>
            <ac:spMk id="3" creationId="{F05BD04E-4F3A-4038-B8CE-4E9204372A4D}"/>
          </ac:spMkLst>
        </pc:spChg>
        <pc:picChg chg="add mod">
          <ac:chgData name="Chris Bass" userId="76639ff7-4519-4960-996a-f3d044468889" providerId="ADAL" clId="{70E02ED1-A8F9-4078-9CEE-ABAD042863B9}" dt="2019-09-03T17:14:35.478" v="12505" actId="1076"/>
          <ac:picMkLst>
            <pc:docMk/>
            <pc:sldMk cId="1972135363" sldId="256"/>
            <ac:picMk id="4" creationId="{4C735E6C-C54A-481E-9235-4364428040BD}"/>
          </ac:picMkLst>
        </pc:picChg>
      </pc:sldChg>
      <pc:sldChg chg="addSp delSp modSp add mod setBg">
        <pc:chgData name="Chris Bass" userId="76639ff7-4519-4960-996a-f3d044468889" providerId="ADAL" clId="{70E02ED1-A8F9-4078-9CEE-ABAD042863B9}" dt="2019-09-01T09:09:54.440" v="11886" actId="20577"/>
        <pc:sldMkLst>
          <pc:docMk/>
          <pc:sldMk cId="3085377256" sldId="257"/>
        </pc:sldMkLst>
        <pc:spChg chg="mod">
          <ac:chgData name="Chris Bass" userId="76639ff7-4519-4960-996a-f3d044468889" providerId="ADAL" clId="{70E02ED1-A8F9-4078-9CEE-ABAD042863B9}" dt="2019-09-01T09:08:29.606" v="11832" actId="26606"/>
          <ac:spMkLst>
            <pc:docMk/>
            <pc:sldMk cId="3085377256" sldId="257"/>
            <ac:spMk id="2" creationId="{4C2195BD-6B15-4A42-AF14-942627872C9A}"/>
          </ac:spMkLst>
        </pc:spChg>
        <pc:spChg chg="mod ord">
          <ac:chgData name="Chris Bass" userId="76639ff7-4519-4960-996a-f3d044468889" providerId="ADAL" clId="{70E02ED1-A8F9-4078-9CEE-ABAD042863B9}" dt="2019-09-01T09:09:54.440" v="11886" actId="20577"/>
          <ac:spMkLst>
            <pc:docMk/>
            <pc:sldMk cId="3085377256" sldId="257"/>
            <ac:spMk id="3" creationId="{A451F27D-69A9-4C15-86FC-76F8CC8B274B}"/>
          </ac:spMkLst>
        </pc:spChg>
        <pc:spChg chg="del">
          <ac:chgData name="Chris Bass" userId="76639ff7-4519-4960-996a-f3d044468889" providerId="ADAL" clId="{70E02ED1-A8F9-4078-9CEE-ABAD042863B9}" dt="2019-08-30T18:55:53.312" v="685"/>
          <ac:spMkLst>
            <pc:docMk/>
            <pc:sldMk cId="3085377256" sldId="257"/>
            <ac:spMk id="4" creationId="{AF63AE8E-F445-45C6-BB47-45887B5FCA00}"/>
          </ac:spMkLst>
        </pc:spChg>
        <pc:spChg chg="add del">
          <ac:chgData name="Chris Bass" userId="76639ff7-4519-4960-996a-f3d044468889" providerId="ADAL" clId="{70E02ED1-A8F9-4078-9CEE-ABAD042863B9}" dt="2019-09-01T09:08:27.755" v="11830" actId="26606"/>
          <ac:spMkLst>
            <pc:docMk/>
            <pc:sldMk cId="3085377256" sldId="257"/>
            <ac:spMk id="10" creationId="{F56F5174-31D9-4DBB-AAB7-A1FD7BDB1352}"/>
          </ac:spMkLst>
        </pc:spChg>
        <pc:spChg chg="add del">
          <ac:chgData name="Chris Bass" userId="76639ff7-4519-4960-996a-f3d044468889" providerId="ADAL" clId="{70E02ED1-A8F9-4078-9CEE-ABAD042863B9}" dt="2019-09-01T09:08:27.755" v="11830" actId="26606"/>
          <ac:spMkLst>
            <pc:docMk/>
            <pc:sldMk cId="3085377256" sldId="257"/>
            <ac:spMk id="14" creationId="{F9A95BEE-6BB1-4A28-A8E6-A34B2E42EF87}"/>
          </ac:spMkLst>
        </pc:spChg>
        <pc:spChg chg="add del">
          <ac:chgData name="Chris Bass" userId="76639ff7-4519-4960-996a-f3d044468889" providerId="ADAL" clId="{70E02ED1-A8F9-4078-9CEE-ABAD042863B9}" dt="2019-09-01T09:08:29.606" v="11832" actId="26606"/>
          <ac:spMkLst>
            <pc:docMk/>
            <pc:sldMk cId="3085377256" sldId="257"/>
            <ac:spMk id="16" creationId="{AFA67CD3-AB4E-4A7A-BEB8-53C445D8C44E}"/>
          </ac:spMkLst>
        </pc:spChg>
        <pc:spChg chg="add del">
          <ac:chgData name="Chris Bass" userId="76639ff7-4519-4960-996a-f3d044468889" providerId="ADAL" clId="{70E02ED1-A8F9-4078-9CEE-ABAD042863B9}" dt="2019-09-01T09:08:29.606" v="11832" actId="26606"/>
          <ac:spMkLst>
            <pc:docMk/>
            <pc:sldMk cId="3085377256" sldId="257"/>
            <ac:spMk id="18" creationId="{339C8D78-A644-462F-B674-F440635E5353}"/>
          </ac:spMkLst>
        </pc:spChg>
        <pc:picChg chg="add mod">
          <ac:chgData name="Chris Bass" userId="76639ff7-4519-4960-996a-f3d044468889" providerId="ADAL" clId="{70E02ED1-A8F9-4078-9CEE-ABAD042863B9}" dt="2019-09-01T09:08:42.129" v="11835" actId="1076"/>
          <ac:picMkLst>
            <pc:docMk/>
            <pc:sldMk cId="3085377256" sldId="257"/>
            <ac:picMk id="5" creationId="{98135413-14A3-4193-BD37-938C34713936}"/>
          </ac:picMkLst>
        </pc:picChg>
        <pc:picChg chg="add del">
          <ac:chgData name="Chris Bass" userId="76639ff7-4519-4960-996a-f3d044468889" providerId="ADAL" clId="{70E02ED1-A8F9-4078-9CEE-ABAD042863B9}" dt="2019-09-01T09:08:27.755" v="11830" actId="26606"/>
          <ac:picMkLst>
            <pc:docMk/>
            <pc:sldMk cId="3085377256" sldId="257"/>
            <ac:picMk id="12" creationId="{AE113210-7872-481A-ADE6-3A05CCAF5EB2}"/>
          </ac:picMkLst>
        </pc:picChg>
        <pc:picChg chg="add del">
          <ac:chgData name="Chris Bass" userId="76639ff7-4519-4960-996a-f3d044468889" providerId="ADAL" clId="{70E02ED1-A8F9-4078-9CEE-ABAD042863B9}" dt="2019-09-01T09:08:29.606" v="11832" actId="26606"/>
          <ac:picMkLst>
            <pc:docMk/>
            <pc:sldMk cId="3085377256" sldId="257"/>
            <ac:picMk id="17" creationId="{07CF545F-9C2E-4446-97CD-AD92990C2B68}"/>
          </ac:picMkLst>
        </pc:picChg>
      </pc:sldChg>
      <pc:sldChg chg="addSp delSp modSp add mod setBg">
        <pc:chgData name="Chris Bass" userId="76639ff7-4519-4960-996a-f3d044468889" providerId="ADAL" clId="{70E02ED1-A8F9-4078-9CEE-ABAD042863B9}" dt="2019-08-31T08:14:58.097" v="1269" actId="20577"/>
        <pc:sldMkLst>
          <pc:docMk/>
          <pc:sldMk cId="409561466" sldId="258"/>
        </pc:sldMkLst>
        <pc:spChg chg="mod">
          <ac:chgData name="Chris Bass" userId="76639ff7-4519-4960-996a-f3d044468889" providerId="ADAL" clId="{70E02ED1-A8F9-4078-9CEE-ABAD042863B9}" dt="2019-08-30T19:08:45" v="1184" actId="26606"/>
          <ac:spMkLst>
            <pc:docMk/>
            <pc:sldMk cId="409561466" sldId="258"/>
            <ac:spMk id="2" creationId="{8699DF1A-E056-40A9-ABB7-1E28D7FD2D3A}"/>
          </ac:spMkLst>
        </pc:spChg>
        <pc:spChg chg="add del mod">
          <ac:chgData name="Chris Bass" userId="76639ff7-4519-4960-996a-f3d044468889" providerId="ADAL" clId="{70E02ED1-A8F9-4078-9CEE-ABAD042863B9}" dt="2019-08-31T08:14:58.097" v="1269" actId="20577"/>
          <ac:spMkLst>
            <pc:docMk/>
            <pc:sldMk cId="409561466" sldId="258"/>
            <ac:spMk id="3" creationId="{F36266C3-7C92-43DD-945B-1FAF0B2F4147}"/>
          </ac:spMkLst>
        </pc:spChg>
        <pc:graphicFrameChg chg="add del">
          <ac:chgData name="Chris Bass" userId="76639ff7-4519-4960-996a-f3d044468889" providerId="ADAL" clId="{70E02ED1-A8F9-4078-9CEE-ABAD042863B9}" dt="2019-08-30T19:08:45" v="1184" actId="26606"/>
          <ac:graphicFrameMkLst>
            <pc:docMk/>
            <pc:sldMk cId="409561466" sldId="258"/>
            <ac:graphicFrameMk id="5" creationId="{7DE13ADA-EA11-43C5-861A-76687C3E5C35}"/>
          </ac:graphicFrameMkLst>
        </pc:graphicFrameChg>
      </pc:sldChg>
      <pc:sldChg chg="addSp delSp modSp add mod setBg setClrOvrMap">
        <pc:chgData name="Chris Bass" userId="76639ff7-4519-4960-996a-f3d044468889" providerId="ADAL" clId="{70E02ED1-A8F9-4078-9CEE-ABAD042863B9}" dt="2019-09-01T08:49:50.612" v="11368" actId="113"/>
        <pc:sldMkLst>
          <pc:docMk/>
          <pc:sldMk cId="1914890281" sldId="259"/>
        </pc:sldMkLst>
        <pc:spChg chg="mod">
          <ac:chgData name="Chris Bass" userId="76639ff7-4519-4960-996a-f3d044468889" providerId="ADAL" clId="{70E02ED1-A8F9-4078-9CEE-ABAD042863B9}" dt="2019-08-30T19:07:51.353" v="1182" actId="26606"/>
          <ac:spMkLst>
            <pc:docMk/>
            <pc:sldMk cId="1914890281" sldId="259"/>
            <ac:spMk id="2" creationId="{465BE9D4-94F2-4BE2-8223-BBC32D02E40B}"/>
          </ac:spMkLst>
        </pc:spChg>
        <pc:spChg chg="mod">
          <ac:chgData name="Chris Bass" userId="76639ff7-4519-4960-996a-f3d044468889" providerId="ADAL" clId="{70E02ED1-A8F9-4078-9CEE-ABAD042863B9}" dt="2019-09-01T08:49:50.612" v="11368" actId="113"/>
          <ac:spMkLst>
            <pc:docMk/>
            <pc:sldMk cId="1914890281" sldId="259"/>
            <ac:spMk id="3" creationId="{DB069229-82F2-41A2-93B2-ECBFDEA6FFF3}"/>
          </ac:spMkLst>
        </pc:spChg>
        <pc:spChg chg="add del">
          <ac:chgData name="Chris Bass" userId="76639ff7-4519-4960-996a-f3d044468889" providerId="ADAL" clId="{70E02ED1-A8F9-4078-9CEE-ABAD042863B9}" dt="2019-08-30T19:07:51.353" v="1182" actId="26606"/>
          <ac:spMkLst>
            <pc:docMk/>
            <pc:sldMk cId="1914890281" sldId="259"/>
            <ac:spMk id="75" creationId="{C99A8FB7-A79B-4BC9-9D56-B79587F6AA3E}"/>
          </ac:spMkLst>
        </pc:spChg>
        <pc:spChg chg="add del">
          <ac:chgData name="Chris Bass" userId="76639ff7-4519-4960-996a-f3d044468889" providerId="ADAL" clId="{70E02ED1-A8F9-4078-9CEE-ABAD042863B9}" dt="2019-08-30T19:07:51.353" v="1182" actId="26606"/>
          <ac:spMkLst>
            <pc:docMk/>
            <pc:sldMk cId="1914890281" sldId="259"/>
            <ac:spMk id="77" creationId="{B23893E2-3349-46D7-A7AA-B9E447957FB1}"/>
          </ac:spMkLst>
        </pc:spChg>
        <pc:spChg chg="add del">
          <ac:chgData name="Chris Bass" userId="76639ff7-4519-4960-996a-f3d044468889" providerId="ADAL" clId="{70E02ED1-A8F9-4078-9CEE-ABAD042863B9}" dt="2019-08-30T19:07:51.353" v="1182" actId="26606"/>
          <ac:spMkLst>
            <pc:docMk/>
            <pc:sldMk cId="1914890281" sldId="259"/>
            <ac:spMk id="79" creationId="{2B7592FE-10D1-4664-B623-353F47C8DF7F}"/>
          </ac:spMkLst>
        </pc:spChg>
        <pc:picChg chg="add mod ord">
          <ac:chgData name="Chris Bass" userId="76639ff7-4519-4960-996a-f3d044468889" providerId="ADAL" clId="{70E02ED1-A8F9-4078-9CEE-ABAD042863B9}" dt="2019-08-31T10:51:55.279" v="4298" actId="1076"/>
          <ac:picMkLst>
            <pc:docMk/>
            <pc:sldMk cId="1914890281" sldId="259"/>
            <ac:picMk id="1026" creationId="{8E82F4A7-28A5-400F-9567-4306699C473F}"/>
          </ac:picMkLst>
        </pc:picChg>
        <pc:picChg chg="add mod ord">
          <ac:chgData name="Chris Bass" userId="76639ff7-4519-4960-996a-f3d044468889" providerId="ADAL" clId="{70E02ED1-A8F9-4078-9CEE-ABAD042863B9}" dt="2019-08-31T10:51:50.039" v="4297" actId="1076"/>
          <ac:picMkLst>
            <pc:docMk/>
            <pc:sldMk cId="1914890281" sldId="259"/>
            <ac:picMk id="1028" creationId="{5D1BAF65-B7B3-4EFD-9DAA-C597BCBB2465}"/>
          </ac:picMkLst>
        </pc:picChg>
        <pc:picChg chg="add mod">
          <ac:chgData name="Chris Bass" userId="76639ff7-4519-4960-996a-f3d044468889" providerId="ADAL" clId="{70E02ED1-A8F9-4078-9CEE-ABAD042863B9}" dt="2019-08-31T10:51:44.780" v="4296" actId="1076"/>
          <ac:picMkLst>
            <pc:docMk/>
            <pc:sldMk cId="1914890281" sldId="259"/>
            <ac:picMk id="1030" creationId="{7B68AF70-BD28-46FE-A516-6811D373E028}"/>
          </ac:picMkLst>
        </pc:picChg>
      </pc:sldChg>
      <pc:sldChg chg="addSp delSp modSp add">
        <pc:chgData name="Chris Bass" userId="76639ff7-4519-4960-996a-f3d044468889" providerId="ADAL" clId="{70E02ED1-A8F9-4078-9CEE-ABAD042863B9}" dt="2019-08-31T11:32:11.986" v="4527" actId="13822"/>
        <pc:sldMkLst>
          <pc:docMk/>
          <pc:sldMk cId="1779808442" sldId="260"/>
        </pc:sldMkLst>
        <pc:spChg chg="del mod">
          <ac:chgData name="Chris Bass" userId="76639ff7-4519-4960-996a-f3d044468889" providerId="ADAL" clId="{70E02ED1-A8F9-4078-9CEE-ABAD042863B9}" dt="2019-08-31T11:19:17.467" v="4480" actId="478"/>
          <ac:spMkLst>
            <pc:docMk/>
            <pc:sldMk cId="1779808442" sldId="260"/>
            <ac:spMk id="2" creationId="{5E934EC4-6420-47C3-9F5D-2B290E539967}"/>
          </ac:spMkLst>
        </pc:spChg>
        <pc:spChg chg="mod">
          <ac:chgData name="Chris Bass" userId="76639ff7-4519-4960-996a-f3d044468889" providerId="ADAL" clId="{70E02ED1-A8F9-4078-9CEE-ABAD042863B9}" dt="2019-08-31T11:31:06.926" v="4523" actId="20577"/>
          <ac:spMkLst>
            <pc:docMk/>
            <pc:sldMk cId="1779808442" sldId="260"/>
            <ac:spMk id="3" creationId="{4F6A1239-FDA6-464B-89C4-740D72BFEDC8}"/>
          </ac:spMkLst>
        </pc:spChg>
        <pc:spChg chg="add del mod">
          <ac:chgData name="Chris Bass" userId="76639ff7-4519-4960-996a-f3d044468889" providerId="ADAL" clId="{70E02ED1-A8F9-4078-9CEE-ABAD042863B9}" dt="2019-08-31T11:19:20.077" v="4481" actId="478"/>
          <ac:spMkLst>
            <pc:docMk/>
            <pc:sldMk cId="1779808442" sldId="260"/>
            <ac:spMk id="7" creationId="{90B57A3F-A36C-401F-B7CF-7430B969EE4C}"/>
          </ac:spMkLst>
        </pc:spChg>
        <pc:spChg chg="add mod">
          <ac:chgData name="Chris Bass" userId="76639ff7-4519-4960-996a-f3d044468889" providerId="ADAL" clId="{70E02ED1-A8F9-4078-9CEE-ABAD042863B9}" dt="2019-08-31T11:19:45.402" v="4488" actId="20577"/>
          <ac:spMkLst>
            <pc:docMk/>
            <pc:sldMk cId="1779808442" sldId="260"/>
            <ac:spMk id="8" creationId="{1D8B0903-7373-435E-93D1-6E81E23BA15B}"/>
          </ac:spMkLst>
        </pc:spChg>
        <pc:picChg chg="add del mod">
          <ac:chgData name="Chris Bass" userId="76639ff7-4519-4960-996a-f3d044468889" providerId="ADAL" clId="{70E02ED1-A8F9-4078-9CEE-ABAD042863B9}" dt="2019-08-31T08:46:31.592" v="1433" actId="478"/>
          <ac:picMkLst>
            <pc:docMk/>
            <pc:sldMk cId="1779808442" sldId="260"/>
            <ac:picMk id="4" creationId="{831C1E3D-0458-4990-9A9B-8C0B7F0BC9DA}"/>
          </ac:picMkLst>
        </pc:picChg>
        <pc:picChg chg="add mod modCrop">
          <ac:chgData name="Chris Bass" userId="76639ff7-4519-4960-996a-f3d044468889" providerId="ADAL" clId="{70E02ED1-A8F9-4078-9CEE-ABAD042863B9}" dt="2019-08-31T11:19:36.685" v="4483" actId="732"/>
          <ac:picMkLst>
            <pc:docMk/>
            <pc:sldMk cId="1779808442" sldId="260"/>
            <ac:picMk id="5" creationId="{F744C5FD-D99D-4DE1-8A97-6537A915C763}"/>
          </ac:picMkLst>
        </pc:picChg>
        <pc:picChg chg="add mod">
          <ac:chgData name="Chris Bass" userId="76639ff7-4519-4960-996a-f3d044468889" providerId="ADAL" clId="{70E02ED1-A8F9-4078-9CEE-ABAD042863B9}" dt="2019-08-31T11:31:43.728" v="4525" actId="1076"/>
          <ac:picMkLst>
            <pc:docMk/>
            <pc:sldMk cId="1779808442" sldId="260"/>
            <ac:picMk id="9" creationId="{13BCD9AA-A245-4B05-95F1-75DA676BB630}"/>
          </ac:picMkLst>
        </pc:picChg>
        <pc:cxnChg chg="add mod">
          <ac:chgData name="Chris Bass" userId="76639ff7-4519-4960-996a-f3d044468889" providerId="ADAL" clId="{70E02ED1-A8F9-4078-9CEE-ABAD042863B9}" dt="2019-08-31T11:32:11.986" v="4527" actId="13822"/>
          <ac:cxnSpMkLst>
            <pc:docMk/>
            <pc:sldMk cId="1779808442" sldId="260"/>
            <ac:cxnSpMk id="11" creationId="{9FC6EAA3-6865-4F41-BE1C-67425805CA2E}"/>
          </ac:cxnSpMkLst>
        </pc:cxnChg>
      </pc:sldChg>
      <pc:sldChg chg="modSp add">
        <pc:chgData name="Chris Bass" userId="76639ff7-4519-4960-996a-f3d044468889" providerId="ADAL" clId="{70E02ED1-A8F9-4078-9CEE-ABAD042863B9}" dt="2019-08-31T09:20:27.135" v="2346" actId="6549"/>
        <pc:sldMkLst>
          <pc:docMk/>
          <pc:sldMk cId="3477930482" sldId="261"/>
        </pc:sldMkLst>
        <pc:spChg chg="mod">
          <ac:chgData name="Chris Bass" userId="76639ff7-4519-4960-996a-f3d044468889" providerId="ADAL" clId="{70E02ED1-A8F9-4078-9CEE-ABAD042863B9}" dt="2019-08-31T08:42:02.999" v="1325" actId="20577"/>
          <ac:spMkLst>
            <pc:docMk/>
            <pc:sldMk cId="3477930482" sldId="261"/>
            <ac:spMk id="2" creationId="{5EDCE533-2617-43F9-B49A-F7968254059C}"/>
          </ac:spMkLst>
        </pc:spChg>
        <pc:spChg chg="mod">
          <ac:chgData name="Chris Bass" userId="76639ff7-4519-4960-996a-f3d044468889" providerId="ADAL" clId="{70E02ED1-A8F9-4078-9CEE-ABAD042863B9}" dt="2019-08-31T09:20:27.135" v="2346" actId="6549"/>
          <ac:spMkLst>
            <pc:docMk/>
            <pc:sldMk cId="3477930482" sldId="261"/>
            <ac:spMk id="3" creationId="{C77B5396-6D46-40E7-A4D1-9392C1C3F551}"/>
          </ac:spMkLst>
        </pc:spChg>
      </pc:sldChg>
      <pc:sldChg chg="addSp modSp add">
        <pc:chgData name="Chris Bass" userId="76639ff7-4519-4960-996a-f3d044468889" providerId="ADAL" clId="{70E02ED1-A8F9-4078-9CEE-ABAD042863B9}" dt="2019-08-31T11:37:29.185" v="4580" actId="20577"/>
        <pc:sldMkLst>
          <pc:docMk/>
          <pc:sldMk cId="903232651" sldId="262"/>
        </pc:sldMkLst>
        <pc:spChg chg="mod">
          <ac:chgData name="Chris Bass" userId="76639ff7-4519-4960-996a-f3d044468889" providerId="ADAL" clId="{70E02ED1-A8F9-4078-9CEE-ABAD042863B9}" dt="2019-08-31T09:19:10.638" v="2231"/>
          <ac:spMkLst>
            <pc:docMk/>
            <pc:sldMk cId="903232651" sldId="262"/>
            <ac:spMk id="2" creationId="{5A41FC1B-9726-4D19-A24F-19D3B3FF214B}"/>
          </ac:spMkLst>
        </pc:spChg>
        <pc:spChg chg="mod">
          <ac:chgData name="Chris Bass" userId="76639ff7-4519-4960-996a-f3d044468889" providerId="ADAL" clId="{70E02ED1-A8F9-4078-9CEE-ABAD042863B9}" dt="2019-08-31T11:37:29.185" v="4580" actId="20577"/>
          <ac:spMkLst>
            <pc:docMk/>
            <pc:sldMk cId="903232651" sldId="262"/>
            <ac:spMk id="3" creationId="{A4D2B8E3-98EC-42E0-885F-AD155C888439}"/>
          </ac:spMkLst>
        </pc:spChg>
        <pc:picChg chg="add mod">
          <ac:chgData name="Chris Bass" userId="76639ff7-4519-4960-996a-f3d044468889" providerId="ADAL" clId="{70E02ED1-A8F9-4078-9CEE-ABAD042863B9}" dt="2019-08-31T10:41:52.546" v="4030" actId="1076"/>
          <ac:picMkLst>
            <pc:docMk/>
            <pc:sldMk cId="903232651" sldId="262"/>
            <ac:picMk id="4" creationId="{96F8E848-B362-4EF9-B5DD-B6EAE600F320}"/>
          </ac:picMkLst>
        </pc:picChg>
        <pc:cxnChg chg="add mod">
          <ac:chgData name="Chris Bass" userId="76639ff7-4519-4960-996a-f3d044468889" providerId="ADAL" clId="{70E02ED1-A8F9-4078-9CEE-ABAD042863B9}" dt="2019-08-31T11:21:11.898" v="4492" actId="14100"/>
          <ac:cxnSpMkLst>
            <pc:docMk/>
            <pc:sldMk cId="903232651" sldId="262"/>
            <ac:cxnSpMk id="6" creationId="{ECC55D2D-901A-49AB-9708-3A418DD10DFE}"/>
          </ac:cxnSpMkLst>
        </pc:cxnChg>
        <pc:cxnChg chg="add mod">
          <ac:chgData name="Chris Bass" userId="76639ff7-4519-4960-996a-f3d044468889" providerId="ADAL" clId="{70E02ED1-A8F9-4078-9CEE-ABAD042863B9}" dt="2019-08-31T11:36:21.613" v="4552" actId="13822"/>
          <ac:cxnSpMkLst>
            <pc:docMk/>
            <pc:sldMk cId="903232651" sldId="262"/>
            <ac:cxnSpMk id="10" creationId="{E6F448CA-5404-493E-B8F5-FEE9C8596096}"/>
          </ac:cxnSpMkLst>
        </pc:cxnChg>
        <pc:cxnChg chg="add mod">
          <ac:chgData name="Chris Bass" userId="76639ff7-4519-4960-996a-f3d044468889" providerId="ADAL" clId="{70E02ED1-A8F9-4078-9CEE-ABAD042863B9}" dt="2019-08-31T11:36:36.074" v="4554" actId="13822"/>
          <ac:cxnSpMkLst>
            <pc:docMk/>
            <pc:sldMk cId="903232651" sldId="262"/>
            <ac:cxnSpMk id="12" creationId="{89318139-2847-4E75-803C-00D403F46E80}"/>
          </ac:cxnSpMkLst>
        </pc:cxnChg>
      </pc:sldChg>
      <pc:sldChg chg="addSp modSp add">
        <pc:chgData name="Chris Bass" userId="76639ff7-4519-4960-996a-f3d044468889" providerId="ADAL" clId="{70E02ED1-A8F9-4078-9CEE-ABAD042863B9}" dt="2019-08-31T09:16:45.262" v="2001" actId="13822"/>
        <pc:sldMkLst>
          <pc:docMk/>
          <pc:sldMk cId="248676579" sldId="263"/>
        </pc:sldMkLst>
        <pc:spChg chg="mod">
          <ac:chgData name="Chris Bass" userId="76639ff7-4519-4960-996a-f3d044468889" providerId="ADAL" clId="{70E02ED1-A8F9-4078-9CEE-ABAD042863B9}" dt="2019-08-31T09:15:09.397" v="1963" actId="14100"/>
          <ac:spMkLst>
            <pc:docMk/>
            <pc:sldMk cId="248676579" sldId="263"/>
            <ac:spMk id="2" creationId="{70BEE09C-F295-4DB3-A684-F330442E7FBF}"/>
          </ac:spMkLst>
        </pc:spChg>
        <pc:spChg chg="mod">
          <ac:chgData name="Chris Bass" userId="76639ff7-4519-4960-996a-f3d044468889" providerId="ADAL" clId="{70E02ED1-A8F9-4078-9CEE-ABAD042863B9}" dt="2019-08-31T09:16:09.833" v="1984" actId="20577"/>
          <ac:spMkLst>
            <pc:docMk/>
            <pc:sldMk cId="248676579" sldId="263"/>
            <ac:spMk id="3" creationId="{02CFB4EC-214F-4F5C-B321-49FF0BCBF3C3}"/>
          </ac:spMkLst>
        </pc:spChg>
        <pc:spChg chg="add mod">
          <ac:chgData name="Chris Bass" userId="76639ff7-4519-4960-996a-f3d044468889" providerId="ADAL" clId="{70E02ED1-A8F9-4078-9CEE-ABAD042863B9}" dt="2019-08-31T09:16:36.932" v="1999" actId="1076"/>
          <ac:spMkLst>
            <pc:docMk/>
            <pc:sldMk cId="248676579" sldId="263"/>
            <ac:spMk id="5" creationId="{6E43F3D9-A656-4C69-B698-69CE4D66DC26}"/>
          </ac:spMkLst>
        </pc:spChg>
        <pc:picChg chg="add mod">
          <ac:chgData name="Chris Bass" userId="76639ff7-4519-4960-996a-f3d044468889" providerId="ADAL" clId="{70E02ED1-A8F9-4078-9CEE-ABAD042863B9}" dt="2019-08-31T08:52:54.316" v="1717" actId="1076"/>
          <ac:picMkLst>
            <pc:docMk/>
            <pc:sldMk cId="248676579" sldId="263"/>
            <ac:picMk id="4" creationId="{75F418C9-C8A0-4F7A-B69C-FFBEEA029AED}"/>
          </ac:picMkLst>
        </pc:picChg>
        <pc:cxnChg chg="add mod">
          <ac:chgData name="Chris Bass" userId="76639ff7-4519-4960-996a-f3d044468889" providerId="ADAL" clId="{70E02ED1-A8F9-4078-9CEE-ABAD042863B9}" dt="2019-08-31T09:16:45.262" v="2001" actId="13822"/>
          <ac:cxnSpMkLst>
            <pc:docMk/>
            <pc:sldMk cId="248676579" sldId="263"/>
            <ac:cxnSpMk id="7" creationId="{DC572462-BB97-4BAA-A505-3E4A1D600CA6}"/>
          </ac:cxnSpMkLst>
        </pc:cxnChg>
      </pc:sldChg>
      <pc:sldChg chg="addSp delSp modSp add mod setBg">
        <pc:chgData name="Chris Bass" userId="76639ff7-4519-4960-996a-f3d044468889" providerId="ADAL" clId="{70E02ED1-A8F9-4078-9CEE-ABAD042863B9}" dt="2019-08-31T10:54:11.602" v="4353" actId="1035"/>
        <pc:sldMkLst>
          <pc:docMk/>
          <pc:sldMk cId="3199453585" sldId="264"/>
        </pc:sldMkLst>
        <pc:spChg chg="del mod">
          <ac:chgData name="Chris Bass" userId="76639ff7-4519-4960-996a-f3d044468889" providerId="ADAL" clId="{70E02ED1-A8F9-4078-9CEE-ABAD042863B9}" dt="2019-08-31T09:07:13.262" v="1783" actId="478"/>
          <ac:spMkLst>
            <pc:docMk/>
            <pc:sldMk cId="3199453585" sldId="264"/>
            <ac:spMk id="2" creationId="{B6A8F23B-8A7C-45C2-AD84-A655AC513B0A}"/>
          </ac:spMkLst>
        </pc:spChg>
        <pc:spChg chg="add del">
          <ac:chgData name="Chris Bass" userId="76639ff7-4519-4960-996a-f3d044468889" providerId="ADAL" clId="{70E02ED1-A8F9-4078-9CEE-ABAD042863B9}" dt="2019-08-31T09:06:24.862" v="1773" actId="478"/>
          <ac:spMkLst>
            <pc:docMk/>
            <pc:sldMk cId="3199453585" sldId="264"/>
            <ac:spMk id="3" creationId="{61C1D878-1D58-48AD-811B-5A3F8E1E3F8E}"/>
          </ac:spMkLst>
        </pc:spChg>
        <pc:spChg chg="add del mod">
          <ac:chgData name="Chris Bass" userId="76639ff7-4519-4960-996a-f3d044468889" providerId="ADAL" clId="{70E02ED1-A8F9-4078-9CEE-ABAD042863B9}" dt="2019-08-31T09:07:15.060" v="1784" actId="478"/>
          <ac:spMkLst>
            <pc:docMk/>
            <pc:sldMk cId="3199453585" sldId="264"/>
            <ac:spMk id="5" creationId="{1862ED50-B2EB-484E-B218-C45F85915C5F}"/>
          </ac:spMkLst>
        </pc:spChg>
        <pc:spChg chg="add mod">
          <ac:chgData name="Chris Bass" userId="76639ff7-4519-4960-996a-f3d044468889" providerId="ADAL" clId="{70E02ED1-A8F9-4078-9CEE-ABAD042863B9}" dt="2019-08-31T09:08:03.876" v="1796" actId="1076"/>
          <ac:spMkLst>
            <pc:docMk/>
            <pc:sldMk cId="3199453585" sldId="264"/>
            <ac:spMk id="6" creationId="{F3AFC0EE-9C75-4424-A355-2BDA90D31E76}"/>
          </ac:spMkLst>
        </pc:spChg>
        <pc:spChg chg="add mod">
          <ac:chgData name="Chris Bass" userId="76639ff7-4519-4960-996a-f3d044468889" providerId="ADAL" clId="{70E02ED1-A8F9-4078-9CEE-ABAD042863B9}" dt="2019-08-31T10:54:11.602" v="4353" actId="1035"/>
          <ac:spMkLst>
            <pc:docMk/>
            <pc:sldMk cId="3199453585" sldId="264"/>
            <ac:spMk id="7" creationId="{BA49A850-900C-4BF2-BE14-C627AC7475A3}"/>
          </ac:spMkLst>
        </pc:spChg>
        <pc:spChg chg="add mod">
          <ac:chgData name="Chris Bass" userId="76639ff7-4519-4960-996a-f3d044468889" providerId="ADAL" clId="{70E02ED1-A8F9-4078-9CEE-ABAD042863B9}" dt="2019-08-31T09:10:46.510" v="1860" actId="1076"/>
          <ac:spMkLst>
            <pc:docMk/>
            <pc:sldMk cId="3199453585" sldId="264"/>
            <ac:spMk id="8" creationId="{E22B6095-533A-4BD8-9902-01390C2F1D94}"/>
          </ac:spMkLst>
        </pc:spChg>
        <pc:spChg chg="add mod">
          <ac:chgData name="Chris Bass" userId="76639ff7-4519-4960-996a-f3d044468889" providerId="ADAL" clId="{70E02ED1-A8F9-4078-9CEE-ABAD042863B9}" dt="2019-08-31T09:11:22.523" v="1926" actId="1076"/>
          <ac:spMkLst>
            <pc:docMk/>
            <pc:sldMk cId="3199453585" sldId="264"/>
            <ac:spMk id="9" creationId="{0FB73B9F-38E5-4EA7-A9A0-047F89B5F5F2}"/>
          </ac:spMkLst>
        </pc:spChg>
        <pc:spChg chg="add del">
          <ac:chgData name="Chris Bass" userId="76639ff7-4519-4960-996a-f3d044468889" providerId="ADAL" clId="{70E02ED1-A8F9-4078-9CEE-ABAD042863B9}" dt="2019-08-31T09:06:14.429" v="1769" actId="26606"/>
          <ac:spMkLst>
            <pc:docMk/>
            <pc:sldMk cId="3199453585" sldId="264"/>
            <ac:spMk id="71" creationId="{AB45A142-4255-493C-8284-5D566C121B10}"/>
          </ac:spMkLst>
        </pc:spChg>
        <pc:picChg chg="add mod">
          <ac:chgData name="Chris Bass" userId="76639ff7-4519-4960-996a-f3d044468889" providerId="ADAL" clId="{70E02ED1-A8F9-4078-9CEE-ABAD042863B9}" dt="2019-08-31T09:08:16.417" v="1799" actId="1076"/>
          <ac:picMkLst>
            <pc:docMk/>
            <pc:sldMk cId="3199453585" sldId="264"/>
            <ac:picMk id="10" creationId="{0789EE12-6912-4507-AE95-C391BE348A37}"/>
          </ac:picMkLst>
        </pc:picChg>
        <pc:picChg chg="add mod">
          <ac:chgData name="Chris Bass" userId="76639ff7-4519-4960-996a-f3d044468889" providerId="ADAL" clId="{70E02ED1-A8F9-4078-9CEE-ABAD042863B9}" dt="2019-08-31T10:54:11.602" v="4353" actId="1035"/>
          <ac:picMkLst>
            <pc:docMk/>
            <pc:sldMk cId="3199453585" sldId="264"/>
            <ac:picMk id="11" creationId="{3BD3D11B-0F3F-48C6-8D8E-85BF195F6A73}"/>
          </ac:picMkLst>
        </pc:picChg>
        <pc:picChg chg="add mod">
          <ac:chgData name="Chris Bass" userId="76639ff7-4519-4960-996a-f3d044468889" providerId="ADAL" clId="{70E02ED1-A8F9-4078-9CEE-ABAD042863B9}" dt="2019-08-31T09:09:21.119" v="1816" actId="1076"/>
          <ac:picMkLst>
            <pc:docMk/>
            <pc:sldMk cId="3199453585" sldId="264"/>
            <ac:picMk id="13" creationId="{F167DAB2-F397-479A-99A5-4736242D9689}"/>
          </ac:picMkLst>
        </pc:picChg>
        <pc:picChg chg="add del mod">
          <ac:chgData name="Chris Bass" userId="76639ff7-4519-4960-996a-f3d044468889" providerId="ADAL" clId="{70E02ED1-A8F9-4078-9CEE-ABAD042863B9}" dt="2019-08-31T09:07:20.221" v="1785" actId="12788"/>
          <ac:picMkLst>
            <pc:docMk/>
            <pc:sldMk cId="3199453585" sldId="264"/>
            <ac:picMk id="2050" creationId="{11C716CF-E311-41A2-807D-E02231C14898}"/>
          </ac:picMkLst>
        </pc:picChg>
        <pc:cxnChg chg="add del">
          <ac:chgData name="Chris Bass" userId="76639ff7-4519-4960-996a-f3d044468889" providerId="ADAL" clId="{70E02ED1-A8F9-4078-9CEE-ABAD042863B9}" dt="2019-08-31T09:06:14.429" v="1769" actId="26606"/>
          <ac:cxnSpMkLst>
            <pc:docMk/>
            <pc:sldMk cId="3199453585" sldId="264"/>
            <ac:cxnSpMk id="73" creationId="{38FB9660-F42F-4313-BBC4-47C007FE484C}"/>
          </ac:cxnSpMkLst>
        </pc:cxnChg>
      </pc:sldChg>
      <pc:sldChg chg="addSp delSp modSp add mod setBg">
        <pc:chgData name="Chris Bass" userId="76639ff7-4519-4960-996a-f3d044468889" providerId="ADAL" clId="{70E02ED1-A8F9-4078-9CEE-ABAD042863B9}" dt="2019-08-31T11:39:37.706" v="4601" actId="20577"/>
        <pc:sldMkLst>
          <pc:docMk/>
          <pc:sldMk cId="688742801" sldId="265"/>
        </pc:sldMkLst>
        <pc:spChg chg="mod">
          <ac:chgData name="Chris Bass" userId="76639ff7-4519-4960-996a-f3d044468889" providerId="ADAL" clId="{70E02ED1-A8F9-4078-9CEE-ABAD042863B9}" dt="2019-08-31T10:42:24.832" v="4034" actId="6549"/>
          <ac:spMkLst>
            <pc:docMk/>
            <pc:sldMk cId="688742801" sldId="265"/>
            <ac:spMk id="2" creationId="{9EBA52AC-0B8C-409E-AB1E-363E39B8C045}"/>
          </ac:spMkLst>
        </pc:spChg>
        <pc:spChg chg="mod">
          <ac:chgData name="Chris Bass" userId="76639ff7-4519-4960-996a-f3d044468889" providerId="ADAL" clId="{70E02ED1-A8F9-4078-9CEE-ABAD042863B9}" dt="2019-08-31T11:39:37.706" v="4601" actId="20577"/>
          <ac:spMkLst>
            <pc:docMk/>
            <pc:sldMk cId="688742801" sldId="265"/>
            <ac:spMk id="3" creationId="{16C74749-DC52-451B-8AE4-6E8FA2B0B964}"/>
          </ac:spMkLst>
        </pc:spChg>
        <pc:picChg chg="add del mod">
          <ac:chgData name="Chris Bass" userId="76639ff7-4519-4960-996a-f3d044468889" providerId="ADAL" clId="{70E02ED1-A8F9-4078-9CEE-ABAD042863B9}" dt="2019-08-31T11:29:49.289" v="4507" actId="478"/>
          <ac:picMkLst>
            <pc:docMk/>
            <pc:sldMk cId="688742801" sldId="265"/>
            <ac:picMk id="4" creationId="{4E9E81D1-8016-4227-ADCB-C10D124637F6}"/>
          </ac:picMkLst>
        </pc:picChg>
        <pc:picChg chg="add mod">
          <ac:chgData name="Chris Bass" userId="76639ff7-4519-4960-996a-f3d044468889" providerId="ADAL" clId="{70E02ED1-A8F9-4078-9CEE-ABAD042863B9}" dt="2019-08-31T11:30:05.525" v="4511" actId="1076"/>
          <ac:picMkLst>
            <pc:docMk/>
            <pc:sldMk cId="688742801" sldId="265"/>
            <ac:picMk id="5" creationId="{1578CA6C-F5FF-42CB-9BCC-9E0FB793327E}"/>
          </ac:picMkLst>
        </pc:picChg>
        <pc:picChg chg="add mod">
          <ac:chgData name="Chris Bass" userId="76639ff7-4519-4960-996a-f3d044468889" providerId="ADAL" clId="{70E02ED1-A8F9-4078-9CEE-ABAD042863B9}" dt="2019-08-31T11:29:57.515" v="4510" actId="1076"/>
          <ac:picMkLst>
            <pc:docMk/>
            <pc:sldMk cId="688742801" sldId="265"/>
            <ac:picMk id="6" creationId="{B7CCDF3F-BBFA-4DD7-B1C4-0B9E5885315F}"/>
          </ac:picMkLst>
        </pc:picChg>
        <pc:cxnChg chg="add mod">
          <ac:chgData name="Chris Bass" userId="76639ff7-4519-4960-996a-f3d044468889" providerId="ADAL" clId="{70E02ED1-A8F9-4078-9CEE-ABAD042863B9}" dt="2019-08-31T11:33:18.538" v="4534" actId="13822"/>
          <ac:cxnSpMkLst>
            <pc:docMk/>
            <pc:sldMk cId="688742801" sldId="265"/>
            <ac:cxnSpMk id="8" creationId="{44F250F7-172C-4D0C-88D7-C7A509070BB0}"/>
          </ac:cxnSpMkLst>
        </pc:cxnChg>
        <pc:cxnChg chg="add mod">
          <ac:chgData name="Chris Bass" userId="76639ff7-4519-4960-996a-f3d044468889" providerId="ADAL" clId="{70E02ED1-A8F9-4078-9CEE-ABAD042863B9}" dt="2019-08-31T11:39:02.197" v="4588" actId="13822"/>
          <ac:cxnSpMkLst>
            <pc:docMk/>
            <pc:sldMk cId="688742801" sldId="265"/>
            <ac:cxnSpMk id="10" creationId="{77F0F25A-0762-4C9F-B8EF-B6A0E1DA2FDF}"/>
          </ac:cxnSpMkLst>
        </pc:cxnChg>
        <pc:cxnChg chg="add mod">
          <ac:chgData name="Chris Bass" userId="76639ff7-4519-4960-996a-f3d044468889" providerId="ADAL" clId="{70E02ED1-A8F9-4078-9CEE-ABAD042863B9}" dt="2019-08-31T11:39:19.649" v="4590" actId="13822"/>
          <ac:cxnSpMkLst>
            <pc:docMk/>
            <pc:sldMk cId="688742801" sldId="265"/>
            <ac:cxnSpMk id="12" creationId="{A82E070D-9C77-4A94-9881-AB07C32ED149}"/>
          </ac:cxnSpMkLst>
        </pc:cxnChg>
      </pc:sldChg>
      <pc:sldChg chg="addSp delSp modSp add">
        <pc:chgData name="Chris Bass" userId="76639ff7-4519-4960-996a-f3d044468889" providerId="ADAL" clId="{70E02ED1-A8F9-4078-9CEE-ABAD042863B9}" dt="2019-08-31T12:36:24.776" v="5458" actId="20577"/>
        <pc:sldMkLst>
          <pc:docMk/>
          <pc:sldMk cId="3311817348" sldId="266"/>
        </pc:sldMkLst>
        <pc:spChg chg="mod">
          <ac:chgData name="Chris Bass" userId="76639ff7-4519-4960-996a-f3d044468889" providerId="ADAL" clId="{70E02ED1-A8F9-4078-9CEE-ABAD042863B9}" dt="2019-08-31T12:36:24.776" v="5458" actId="20577"/>
          <ac:spMkLst>
            <pc:docMk/>
            <pc:sldMk cId="3311817348" sldId="266"/>
            <ac:spMk id="2" creationId="{BE01E227-106C-44F5-BDBA-3E467EF8970E}"/>
          </ac:spMkLst>
        </pc:spChg>
        <pc:spChg chg="mod">
          <ac:chgData name="Chris Bass" userId="76639ff7-4519-4960-996a-f3d044468889" providerId="ADAL" clId="{70E02ED1-A8F9-4078-9CEE-ABAD042863B9}" dt="2019-08-31T12:00:35.175" v="4927" actId="20577"/>
          <ac:spMkLst>
            <pc:docMk/>
            <pc:sldMk cId="3311817348" sldId="266"/>
            <ac:spMk id="3" creationId="{EF1ED610-859F-4A41-BF7F-AD18C8264A23}"/>
          </ac:spMkLst>
        </pc:spChg>
        <pc:picChg chg="add del mod">
          <ac:chgData name="Chris Bass" userId="76639ff7-4519-4960-996a-f3d044468889" providerId="ADAL" clId="{70E02ED1-A8F9-4078-9CEE-ABAD042863B9}" dt="2019-08-31T11:51:59.190" v="4912" actId="478"/>
          <ac:picMkLst>
            <pc:docMk/>
            <pc:sldMk cId="3311817348" sldId="266"/>
            <ac:picMk id="4" creationId="{9F815BB6-A316-4927-B787-F6F2FEB872D9}"/>
          </ac:picMkLst>
        </pc:picChg>
        <pc:picChg chg="add del mod">
          <ac:chgData name="Chris Bass" userId="76639ff7-4519-4960-996a-f3d044468889" providerId="ADAL" clId="{70E02ED1-A8F9-4078-9CEE-ABAD042863B9}" dt="2019-08-31T12:00:26.624" v="4923" actId="478"/>
          <ac:picMkLst>
            <pc:docMk/>
            <pc:sldMk cId="3311817348" sldId="266"/>
            <ac:picMk id="5" creationId="{DD27C45E-4999-444C-B096-9598FDD14DC1}"/>
          </ac:picMkLst>
        </pc:picChg>
        <pc:picChg chg="add mod">
          <ac:chgData name="Chris Bass" userId="76639ff7-4519-4960-996a-f3d044468889" providerId="ADAL" clId="{70E02ED1-A8F9-4078-9CEE-ABAD042863B9}" dt="2019-08-31T12:00:37.520" v="4928" actId="1076"/>
          <ac:picMkLst>
            <pc:docMk/>
            <pc:sldMk cId="3311817348" sldId="266"/>
            <ac:picMk id="6" creationId="{97D91DD5-0BBE-4BF5-8E9A-1AA478F9AD63}"/>
          </ac:picMkLst>
        </pc:picChg>
      </pc:sldChg>
      <pc:sldChg chg="addSp delSp modSp add">
        <pc:chgData name="Chris Bass" userId="76639ff7-4519-4960-996a-f3d044468889" providerId="ADAL" clId="{70E02ED1-A8F9-4078-9CEE-ABAD042863B9}" dt="2019-09-03T21:08:07.562" v="12507" actId="20577"/>
        <pc:sldMkLst>
          <pc:docMk/>
          <pc:sldMk cId="1546324058" sldId="267"/>
        </pc:sldMkLst>
        <pc:spChg chg="mod">
          <ac:chgData name="Chris Bass" userId="76639ff7-4519-4960-996a-f3d044468889" providerId="ADAL" clId="{70E02ED1-A8F9-4078-9CEE-ABAD042863B9}" dt="2019-08-31T12:16:08.915" v="5051" actId="20577"/>
          <ac:spMkLst>
            <pc:docMk/>
            <pc:sldMk cId="1546324058" sldId="267"/>
            <ac:spMk id="2" creationId="{0C5EEE1F-F5B6-4698-8C96-367FCF690165}"/>
          </ac:spMkLst>
        </pc:spChg>
        <pc:spChg chg="mod">
          <ac:chgData name="Chris Bass" userId="76639ff7-4519-4960-996a-f3d044468889" providerId="ADAL" clId="{70E02ED1-A8F9-4078-9CEE-ABAD042863B9}" dt="2019-09-03T21:08:07.562" v="12507" actId="20577"/>
          <ac:spMkLst>
            <pc:docMk/>
            <pc:sldMk cId="1546324058" sldId="267"/>
            <ac:spMk id="3" creationId="{53053D0B-F4CB-4EF4-84B7-62BA07A64A2E}"/>
          </ac:spMkLst>
        </pc:spChg>
        <pc:picChg chg="add del mod">
          <ac:chgData name="Chris Bass" userId="76639ff7-4519-4960-996a-f3d044468889" providerId="ADAL" clId="{70E02ED1-A8F9-4078-9CEE-ABAD042863B9}" dt="2019-08-31T11:49:00.590" v="4874" actId="478"/>
          <ac:picMkLst>
            <pc:docMk/>
            <pc:sldMk cId="1546324058" sldId="267"/>
            <ac:picMk id="4" creationId="{3768AC0D-3941-41A8-A315-4FA6B0BA75B4}"/>
          </ac:picMkLst>
        </pc:picChg>
        <pc:picChg chg="add del">
          <ac:chgData name="Chris Bass" userId="76639ff7-4519-4960-996a-f3d044468889" providerId="ADAL" clId="{70E02ED1-A8F9-4078-9CEE-ABAD042863B9}" dt="2019-08-31T11:48:56.643" v="4872"/>
          <ac:picMkLst>
            <pc:docMk/>
            <pc:sldMk cId="1546324058" sldId="267"/>
            <ac:picMk id="8" creationId="{31602DC9-ABF7-4F74-9319-E1B99196CC41}"/>
          </ac:picMkLst>
        </pc:picChg>
        <pc:picChg chg="add del mod">
          <ac:chgData name="Chris Bass" userId="76639ff7-4519-4960-996a-f3d044468889" providerId="ADAL" clId="{70E02ED1-A8F9-4078-9CEE-ABAD042863B9}" dt="2019-08-31T12:14:06.507" v="5013" actId="478"/>
          <ac:picMkLst>
            <pc:docMk/>
            <pc:sldMk cId="1546324058" sldId="267"/>
            <ac:picMk id="9" creationId="{6CE97B52-FFA7-49C3-8652-DE5DB973AF8D}"/>
          </ac:picMkLst>
        </pc:picChg>
        <pc:picChg chg="add mod">
          <ac:chgData name="Chris Bass" userId="76639ff7-4519-4960-996a-f3d044468889" providerId="ADAL" clId="{70E02ED1-A8F9-4078-9CEE-ABAD042863B9}" dt="2019-08-31T12:14:24.351" v="5017" actId="1076"/>
          <ac:picMkLst>
            <pc:docMk/>
            <pc:sldMk cId="1546324058" sldId="267"/>
            <ac:picMk id="15" creationId="{BD9D7597-2728-4955-A290-799173ED1DFF}"/>
          </ac:picMkLst>
        </pc:picChg>
        <pc:cxnChg chg="add mod ord">
          <ac:chgData name="Chris Bass" userId="76639ff7-4519-4960-996a-f3d044468889" providerId="ADAL" clId="{70E02ED1-A8F9-4078-9CEE-ABAD042863B9}" dt="2019-08-31T12:14:42.908" v="5020" actId="14100"/>
          <ac:cxnSpMkLst>
            <pc:docMk/>
            <pc:sldMk cId="1546324058" sldId="267"/>
            <ac:cxnSpMk id="6" creationId="{C0C3C151-DD9D-4D2A-8863-530DB641C16A}"/>
          </ac:cxnSpMkLst>
        </pc:cxnChg>
        <pc:cxnChg chg="add mod ord">
          <ac:chgData name="Chris Bass" userId="76639ff7-4519-4960-996a-f3d044468889" providerId="ADAL" clId="{70E02ED1-A8F9-4078-9CEE-ABAD042863B9}" dt="2019-08-31T12:14:49.669" v="5021" actId="14100"/>
          <ac:cxnSpMkLst>
            <pc:docMk/>
            <pc:sldMk cId="1546324058" sldId="267"/>
            <ac:cxnSpMk id="11" creationId="{E21E3B9F-0249-41A7-A4E5-9E6B8958542F}"/>
          </ac:cxnSpMkLst>
        </pc:cxnChg>
      </pc:sldChg>
      <pc:sldChg chg="addSp modSp add">
        <pc:chgData name="Chris Bass" userId="76639ff7-4519-4960-996a-f3d044468889" providerId="ADAL" clId="{70E02ED1-A8F9-4078-9CEE-ABAD042863B9}" dt="2019-08-31T11:38:02.192" v="4586" actId="313"/>
        <pc:sldMkLst>
          <pc:docMk/>
          <pc:sldMk cId="3085171402" sldId="268"/>
        </pc:sldMkLst>
        <pc:spChg chg="mod">
          <ac:chgData name="Chris Bass" userId="76639ff7-4519-4960-996a-f3d044468889" providerId="ADAL" clId="{70E02ED1-A8F9-4078-9CEE-ABAD042863B9}" dt="2019-08-31T11:06:59.607" v="4476" actId="20577"/>
          <ac:spMkLst>
            <pc:docMk/>
            <pc:sldMk cId="3085171402" sldId="268"/>
            <ac:spMk id="2" creationId="{4C919034-5367-47AB-90EF-7EEB15F1CC90}"/>
          </ac:spMkLst>
        </pc:spChg>
        <pc:spChg chg="mod">
          <ac:chgData name="Chris Bass" userId="76639ff7-4519-4960-996a-f3d044468889" providerId="ADAL" clId="{70E02ED1-A8F9-4078-9CEE-ABAD042863B9}" dt="2019-08-31T11:38:02.192" v="4586" actId="313"/>
          <ac:spMkLst>
            <pc:docMk/>
            <pc:sldMk cId="3085171402" sldId="268"/>
            <ac:spMk id="3" creationId="{5BE526B4-5BDB-46A2-B7F3-4A7F0AB4FFDC}"/>
          </ac:spMkLst>
        </pc:spChg>
        <pc:picChg chg="add mod">
          <ac:chgData name="Chris Bass" userId="76639ff7-4519-4960-996a-f3d044468889" providerId="ADAL" clId="{70E02ED1-A8F9-4078-9CEE-ABAD042863B9}" dt="2019-08-31T11:33:54.776" v="4538" actId="1076"/>
          <ac:picMkLst>
            <pc:docMk/>
            <pc:sldMk cId="3085171402" sldId="268"/>
            <ac:picMk id="4" creationId="{F176CEA1-6E94-444F-AFFD-5B432B467AFF}"/>
          </ac:picMkLst>
        </pc:picChg>
        <pc:picChg chg="add mod">
          <ac:chgData name="Chris Bass" userId="76639ff7-4519-4960-996a-f3d044468889" providerId="ADAL" clId="{70E02ED1-A8F9-4078-9CEE-ABAD042863B9}" dt="2019-08-31T11:34:30.469" v="4545" actId="1076"/>
          <ac:picMkLst>
            <pc:docMk/>
            <pc:sldMk cId="3085171402" sldId="268"/>
            <ac:picMk id="5" creationId="{780C42EC-9672-41EE-8EE1-2404AD7520AC}"/>
          </ac:picMkLst>
        </pc:picChg>
        <pc:cxnChg chg="add mod">
          <ac:chgData name="Chris Bass" userId="76639ff7-4519-4960-996a-f3d044468889" providerId="ADAL" clId="{70E02ED1-A8F9-4078-9CEE-ABAD042863B9}" dt="2019-08-31T11:34:30.469" v="4545" actId="1076"/>
          <ac:cxnSpMkLst>
            <pc:docMk/>
            <pc:sldMk cId="3085171402" sldId="268"/>
            <ac:cxnSpMk id="7" creationId="{895D0DF6-42EA-45E7-B732-13D077A6705F}"/>
          </ac:cxnSpMkLst>
        </pc:cxnChg>
        <pc:cxnChg chg="add mod">
          <ac:chgData name="Chris Bass" userId="76639ff7-4519-4960-996a-f3d044468889" providerId="ADAL" clId="{70E02ED1-A8F9-4078-9CEE-ABAD042863B9}" dt="2019-08-31T11:37:53.373" v="4582" actId="13822"/>
          <ac:cxnSpMkLst>
            <pc:docMk/>
            <pc:sldMk cId="3085171402" sldId="268"/>
            <ac:cxnSpMk id="12" creationId="{E124DC22-1137-4684-AFBA-2E20ADBD10F5}"/>
          </ac:cxnSpMkLst>
        </pc:cxnChg>
      </pc:sldChg>
      <pc:sldChg chg="addSp modSp add">
        <pc:chgData name="Chris Bass" userId="76639ff7-4519-4960-996a-f3d044468889" providerId="ADAL" clId="{70E02ED1-A8F9-4078-9CEE-ABAD042863B9}" dt="2019-08-31T11:34:44.692" v="4550" actId="14100"/>
        <pc:sldMkLst>
          <pc:docMk/>
          <pc:sldMk cId="482710315" sldId="269"/>
        </pc:sldMkLst>
        <pc:spChg chg="mod">
          <ac:chgData name="Chris Bass" userId="76639ff7-4519-4960-996a-f3d044468889" providerId="ADAL" clId="{70E02ED1-A8F9-4078-9CEE-ABAD042863B9}" dt="2019-08-31T09:53:50.497" v="3704" actId="20577"/>
          <ac:spMkLst>
            <pc:docMk/>
            <pc:sldMk cId="482710315" sldId="269"/>
            <ac:spMk id="2" creationId="{2B0A1804-CC05-44A2-A972-7F253CADBC70}"/>
          </ac:spMkLst>
        </pc:spChg>
        <pc:spChg chg="mod">
          <ac:chgData name="Chris Bass" userId="76639ff7-4519-4960-996a-f3d044468889" providerId="ADAL" clId="{70E02ED1-A8F9-4078-9CEE-ABAD042863B9}" dt="2019-08-31T11:07:50.173" v="4479" actId="14100"/>
          <ac:spMkLst>
            <pc:docMk/>
            <pc:sldMk cId="482710315" sldId="269"/>
            <ac:spMk id="3" creationId="{96DED24C-D00A-4A02-A352-BFE8086EDBA6}"/>
          </ac:spMkLst>
        </pc:spChg>
        <pc:picChg chg="add mod">
          <ac:chgData name="Chris Bass" userId="76639ff7-4519-4960-996a-f3d044468889" providerId="ADAL" clId="{70E02ED1-A8F9-4078-9CEE-ABAD042863B9}" dt="2019-08-31T11:34:00.686" v="4539" actId="1076"/>
          <ac:picMkLst>
            <pc:docMk/>
            <pc:sldMk cId="482710315" sldId="269"/>
            <ac:picMk id="4" creationId="{10493B48-AD5D-4D3A-8D8D-9BC83DC6ECF0}"/>
          </ac:picMkLst>
        </pc:picChg>
        <pc:picChg chg="add mod">
          <ac:chgData name="Chris Bass" userId="76639ff7-4519-4960-996a-f3d044468889" providerId="ADAL" clId="{70E02ED1-A8F9-4078-9CEE-ABAD042863B9}" dt="2019-08-31T11:34:40.744" v="4548" actId="1076"/>
          <ac:picMkLst>
            <pc:docMk/>
            <pc:sldMk cId="482710315" sldId="269"/>
            <ac:picMk id="5" creationId="{8EF76AE5-AF84-4927-B92B-A853D5C58332}"/>
          </ac:picMkLst>
        </pc:picChg>
        <pc:cxnChg chg="add mod">
          <ac:chgData name="Chris Bass" userId="76639ff7-4519-4960-996a-f3d044468889" providerId="ADAL" clId="{70E02ED1-A8F9-4078-9CEE-ABAD042863B9}" dt="2019-08-31T11:34:44.692" v="4550" actId="14100"/>
          <ac:cxnSpMkLst>
            <pc:docMk/>
            <pc:sldMk cId="482710315" sldId="269"/>
            <ac:cxnSpMk id="7" creationId="{75334413-4A5D-4F7C-99B7-22E4A6FBB074}"/>
          </ac:cxnSpMkLst>
        </pc:cxnChg>
      </pc:sldChg>
      <pc:sldChg chg="addSp delSp modSp add">
        <pc:chgData name="Chris Bass" userId="76639ff7-4519-4960-996a-f3d044468889" providerId="ADAL" clId="{70E02ED1-A8F9-4078-9CEE-ABAD042863B9}" dt="2019-09-01T08:38:25.684" v="11211" actId="113"/>
        <pc:sldMkLst>
          <pc:docMk/>
          <pc:sldMk cId="3008745782" sldId="270"/>
        </pc:sldMkLst>
        <pc:spChg chg="mod">
          <ac:chgData name="Chris Bass" userId="76639ff7-4519-4960-996a-f3d044468889" providerId="ADAL" clId="{70E02ED1-A8F9-4078-9CEE-ABAD042863B9}" dt="2019-08-31T14:12:33.175" v="8130" actId="6549"/>
          <ac:spMkLst>
            <pc:docMk/>
            <pc:sldMk cId="3008745782" sldId="270"/>
            <ac:spMk id="2" creationId="{35FEEB0F-DAB1-4CF4-A4D1-5725A4B06444}"/>
          </ac:spMkLst>
        </pc:spChg>
        <pc:spChg chg="mod">
          <ac:chgData name="Chris Bass" userId="76639ff7-4519-4960-996a-f3d044468889" providerId="ADAL" clId="{70E02ED1-A8F9-4078-9CEE-ABAD042863B9}" dt="2019-09-01T08:38:25.684" v="11211" actId="113"/>
          <ac:spMkLst>
            <pc:docMk/>
            <pc:sldMk cId="3008745782" sldId="270"/>
            <ac:spMk id="3" creationId="{B589DBDF-D778-47B1-858A-D5CB05BFA78D}"/>
          </ac:spMkLst>
        </pc:spChg>
        <pc:picChg chg="add del mod">
          <ac:chgData name="Chris Bass" userId="76639ff7-4519-4960-996a-f3d044468889" providerId="ADAL" clId="{70E02ED1-A8F9-4078-9CEE-ABAD042863B9}" dt="2019-08-31T14:10:07.028" v="8065" actId="478"/>
          <ac:picMkLst>
            <pc:docMk/>
            <pc:sldMk cId="3008745782" sldId="270"/>
            <ac:picMk id="4" creationId="{8A24178D-9C57-4D99-AF65-F10F9F53744C}"/>
          </ac:picMkLst>
        </pc:picChg>
        <pc:picChg chg="add del">
          <ac:chgData name="Chris Bass" userId="76639ff7-4519-4960-996a-f3d044468889" providerId="ADAL" clId="{70E02ED1-A8F9-4078-9CEE-ABAD042863B9}" dt="2019-08-31T14:12:20.723" v="8128" actId="478"/>
          <ac:picMkLst>
            <pc:docMk/>
            <pc:sldMk cId="3008745782" sldId="270"/>
            <ac:picMk id="5" creationId="{45E30CE6-9E89-4A59-8AC5-3AF42341B079}"/>
          </ac:picMkLst>
        </pc:picChg>
        <pc:picChg chg="add mod">
          <ac:chgData name="Chris Bass" userId="76639ff7-4519-4960-996a-f3d044468889" providerId="ADAL" clId="{70E02ED1-A8F9-4078-9CEE-ABAD042863B9}" dt="2019-08-31T14:12:24.835" v="8129" actId="1076"/>
          <ac:picMkLst>
            <pc:docMk/>
            <pc:sldMk cId="3008745782" sldId="270"/>
            <ac:picMk id="6" creationId="{528196EA-8998-4560-9E5D-49D46CEA0D81}"/>
          </ac:picMkLst>
        </pc:picChg>
      </pc:sldChg>
      <pc:sldChg chg="modSp add">
        <pc:chgData name="Chris Bass" userId="76639ff7-4519-4960-996a-f3d044468889" providerId="ADAL" clId="{70E02ED1-A8F9-4078-9CEE-ABAD042863B9}" dt="2019-08-31T13:15:58.118" v="6589" actId="20577"/>
        <pc:sldMkLst>
          <pc:docMk/>
          <pc:sldMk cId="2623867935" sldId="271"/>
        </pc:sldMkLst>
        <pc:spChg chg="mod">
          <ac:chgData name="Chris Bass" userId="76639ff7-4519-4960-996a-f3d044468889" providerId="ADAL" clId="{70E02ED1-A8F9-4078-9CEE-ABAD042863B9}" dt="2019-08-31T12:58:26.502" v="5957" actId="6549"/>
          <ac:spMkLst>
            <pc:docMk/>
            <pc:sldMk cId="2623867935" sldId="271"/>
            <ac:spMk id="2" creationId="{1040E5AA-25AD-4D9A-A133-85E7B00A3913}"/>
          </ac:spMkLst>
        </pc:spChg>
        <pc:spChg chg="mod">
          <ac:chgData name="Chris Bass" userId="76639ff7-4519-4960-996a-f3d044468889" providerId="ADAL" clId="{70E02ED1-A8F9-4078-9CEE-ABAD042863B9}" dt="2019-08-31T13:15:58.118" v="6589" actId="20577"/>
          <ac:spMkLst>
            <pc:docMk/>
            <pc:sldMk cId="2623867935" sldId="271"/>
            <ac:spMk id="3" creationId="{4FE696BB-6858-4FF4-86E8-6F5E183F406B}"/>
          </ac:spMkLst>
        </pc:spChg>
      </pc:sldChg>
      <pc:sldChg chg="addSp delSp modSp add">
        <pc:chgData name="Chris Bass" userId="76639ff7-4519-4960-996a-f3d044468889" providerId="ADAL" clId="{70E02ED1-A8F9-4078-9CEE-ABAD042863B9}" dt="2019-08-31T12:30:41.883" v="5291" actId="732"/>
        <pc:sldMkLst>
          <pc:docMk/>
          <pc:sldMk cId="4099299007" sldId="272"/>
        </pc:sldMkLst>
        <pc:spChg chg="mod">
          <ac:chgData name="Chris Bass" userId="76639ff7-4519-4960-996a-f3d044468889" providerId="ADAL" clId="{70E02ED1-A8F9-4078-9CEE-ABAD042863B9}" dt="2019-08-31T12:22:04.406" v="5087" actId="20577"/>
          <ac:spMkLst>
            <pc:docMk/>
            <pc:sldMk cId="4099299007" sldId="272"/>
            <ac:spMk id="2" creationId="{C31DBCC1-0E42-45C4-A101-97932D3B50F7}"/>
          </ac:spMkLst>
        </pc:spChg>
        <pc:spChg chg="mod">
          <ac:chgData name="Chris Bass" userId="76639ff7-4519-4960-996a-f3d044468889" providerId="ADAL" clId="{70E02ED1-A8F9-4078-9CEE-ABAD042863B9}" dt="2019-08-31T12:29:33.462" v="5287" actId="20577"/>
          <ac:spMkLst>
            <pc:docMk/>
            <pc:sldMk cId="4099299007" sldId="272"/>
            <ac:spMk id="3" creationId="{95B9FBB0-E7B6-42C7-9564-422830655A0A}"/>
          </ac:spMkLst>
        </pc:spChg>
        <pc:picChg chg="add">
          <ac:chgData name="Chris Bass" userId="76639ff7-4519-4960-996a-f3d044468889" providerId="ADAL" clId="{70E02ED1-A8F9-4078-9CEE-ABAD042863B9}" dt="2019-08-31T12:22:11.079" v="5088"/>
          <ac:picMkLst>
            <pc:docMk/>
            <pc:sldMk cId="4099299007" sldId="272"/>
            <ac:picMk id="4" creationId="{0FD25A08-19FE-44D2-8C9F-A587AF9157E7}"/>
          </ac:picMkLst>
        </pc:picChg>
        <pc:picChg chg="add del mod modCrop">
          <ac:chgData name="Chris Bass" userId="76639ff7-4519-4960-996a-f3d044468889" providerId="ADAL" clId="{70E02ED1-A8F9-4078-9CEE-ABAD042863B9}" dt="2019-08-31T12:30:27.949" v="5288" actId="478"/>
          <ac:picMkLst>
            <pc:docMk/>
            <pc:sldMk cId="4099299007" sldId="272"/>
            <ac:picMk id="6" creationId="{475D9BF7-D59C-4F9A-A740-D6D93DEC36CB}"/>
          </ac:picMkLst>
        </pc:picChg>
        <pc:picChg chg="add mod modCrop">
          <ac:chgData name="Chris Bass" userId="76639ff7-4519-4960-996a-f3d044468889" providerId="ADAL" clId="{70E02ED1-A8F9-4078-9CEE-ABAD042863B9}" dt="2019-08-31T12:30:41.883" v="5291" actId="732"/>
          <ac:picMkLst>
            <pc:docMk/>
            <pc:sldMk cId="4099299007" sldId="272"/>
            <ac:picMk id="7" creationId="{AE0CE5D8-A3E5-47A8-B1F0-E507853EE048}"/>
          </ac:picMkLst>
        </pc:picChg>
        <pc:cxnChg chg="add">
          <ac:chgData name="Chris Bass" userId="76639ff7-4519-4960-996a-f3d044468889" providerId="ADAL" clId="{70E02ED1-A8F9-4078-9CEE-ABAD042863B9}" dt="2019-08-31T12:22:11.079" v="5088"/>
          <ac:cxnSpMkLst>
            <pc:docMk/>
            <pc:sldMk cId="4099299007" sldId="272"/>
            <ac:cxnSpMk id="5" creationId="{28B95481-B145-4446-9955-F629B5518CAB}"/>
          </ac:cxnSpMkLst>
        </pc:cxnChg>
      </pc:sldChg>
      <pc:sldChg chg="addSp modSp add">
        <pc:chgData name="Chris Bass" userId="76639ff7-4519-4960-996a-f3d044468889" providerId="ADAL" clId="{70E02ED1-A8F9-4078-9CEE-ABAD042863B9}" dt="2019-08-31T12:33:39.341" v="5422" actId="20577"/>
        <pc:sldMkLst>
          <pc:docMk/>
          <pc:sldMk cId="3682143597" sldId="273"/>
        </pc:sldMkLst>
        <pc:spChg chg="mod">
          <ac:chgData name="Chris Bass" userId="76639ff7-4519-4960-996a-f3d044468889" providerId="ADAL" clId="{70E02ED1-A8F9-4078-9CEE-ABAD042863B9}" dt="2019-08-31T12:26:54.983" v="5282" actId="20577"/>
          <ac:spMkLst>
            <pc:docMk/>
            <pc:sldMk cId="3682143597" sldId="273"/>
            <ac:spMk id="2" creationId="{34763B9E-D0E6-4A8F-A52D-558B3F0974C0}"/>
          </ac:spMkLst>
        </pc:spChg>
        <pc:spChg chg="mod">
          <ac:chgData name="Chris Bass" userId="76639ff7-4519-4960-996a-f3d044468889" providerId="ADAL" clId="{70E02ED1-A8F9-4078-9CEE-ABAD042863B9}" dt="2019-08-31T12:33:39.341" v="5422" actId="20577"/>
          <ac:spMkLst>
            <pc:docMk/>
            <pc:sldMk cId="3682143597" sldId="273"/>
            <ac:spMk id="3" creationId="{ED789206-EEAE-40B7-8B78-D0AB2736C117}"/>
          </ac:spMkLst>
        </pc:spChg>
        <pc:picChg chg="add">
          <ac:chgData name="Chris Bass" userId="76639ff7-4519-4960-996a-f3d044468889" providerId="ADAL" clId="{70E02ED1-A8F9-4078-9CEE-ABAD042863B9}" dt="2019-08-31T12:27:03.390" v="5283"/>
          <ac:picMkLst>
            <pc:docMk/>
            <pc:sldMk cId="3682143597" sldId="273"/>
            <ac:picMk id="4" creationId="{CFDF89B1-B085-4A45-B92C-42E69E68BE0A}"/>
          </ac:picMkLst>
        </pc:picChg>
        <pc:picChg chg="add mod modCrop">
          <ac:chgData name="Chris Bass" userId="76639ff7-4519-4960-996a-f3d044468889" providerId="ADAL" clId="{70E02ED1-A8F9-4078-9CEE-ABAD042863B9}" dt="2019-08-31T12:32:32.815" v="5295" actId="732"/>
          <ac:picMkLst>
            <pc:docMk/>
            <pc:sldMk cId="3682143597" sldId="273"/>
            <ac:picMk id="6" creationId="{A79C2727-E5CE-4C88-8C43-3459B5CAD281}"/>
          </ac:picMkLst>
        </pc:picChg>
        <pc:cxnChg chg="add">
          <ac:chgData name="Chris Bass" userId="76639ff7-4519-4960-996a-f3d044468889" providerId="ADAL" clId="{70E02ED1-A8F9-4078-9CEE-ABAD042863B9}" dt="2019-08-31T12:27:03.390" v="5283"/>
          <ac:cxnSpMkLst>
            <pc:docMk/>
            <pc:sldMk cId="3682143597" sldId="273"/>
            <ac:cxnSpMk id="5" creationId="{E43A6FFB-9573-4AA8-ADA4-7E0EC834CAAD}"/>
          </ac:cxnSpMkLst>
        </pc:cxnChg>
      </pc:sldChg>
      <pc:sldChg chg="addSp delSp modSp add">
        <pc:chgData name="Chris Bass" userId="76639ff7-4519-4960-996a-f3d044468889" providerId="ADAL" clId="{70E02ED1-A8F9-4078-9CEE-ABAD042863B9}" dt="2019-08-31T12:36:14.351" v="5451" actId="20577"/>
        <pc:sldMkLst>
          <pc:docMk/>
          <pc:sldMk cId="746855352" sldId="274"/>
        </pc:sldMkLst>
        <pc:spChg chg="del mod">
          <ac:chgData name="Chris Bass" userId="76639ff7-4519-4960-996a-f3d044468889" providerId="ADAL" clId="{70E02ED1-A8F9-4078-9CEE-ABAD042863B9}" dt="2019-08-31T12:35:38.121" v="5430" actId="478"/>
          <ac:spMkLst>
            <pc:docMk/>
            <pc:sldMk cId="746855352" sldId="274"/>
            <ac:spMk id="2" creationId="{74C09F3C-95BC-4B77-A019-B16BA3B1A6DD}"/>
          </ac:spMkLst>
        </pc:spChg>
        <pc:spChg chg="del">
          <ac:chgData name="Chris Bass" userId="76639ff7-4519-4960-996a-f3d044468889" providerId="ADAL" clId="{70E02ED1-A8F9-4078-9CEE-ABAD042863B9}" dt="2019-08-31T12:35:22.428" v="5427" actId="478"/>
          <ac:spMkLst>
            <pc:docMk/>
            <pc:sldMk cId="746855352" sldId="274"/>
            <ac:spMk id="3" creationId="{4884891C-1738-4AAC-9F89-BFCAA371E780}"/>
          </ac:spMkLst>
        </pc:spChg>
        <pc:spChg chg="add del mod">
          <ac:chgData name="Chris Bass" userId="76639ff7-4519-4960-996a-f3d044468889" providerId="ADAL" clId="{70E02ED1-A8F9-4078-9CEE-ABAD042863B9}" dt="2019-08-31T12:35:40.918" v="5431" actId="478"/>
          <ac:spMkLst>
            <pc:docMk/>
            <pc:sldMk cId="746855352" sldId="274"/>
            <ac:spMk id="6" creationId="{2D3563A3-19DC-49C4-B6F7-A87F187AEC1D}"/>
          </ac:spMkLst>
        </pc:spChg>
        <pc:spChg chg="add mod">
          <ac:chgData name="Chris Bass" userId="76639ff7-4519-4960-996a-f3d044468889" providerId="ADAL" clId="{70E02ED1-A8F9-4078-9CEE-ABAD042863B9}" dt="2019-08-31T12:36:14.351" v="5451" actId="20577"/>
          <ac:spMkLst>
            <pc:docMk/>
            <pc:sldMk cId="746855352" sldId="274"/>
            <ac:spMk id="7" creationId="{CA458F60-6914-4726-9F47-3158276C35C2}"/>
          </ac:spMkLst>
        </pc:spChg>
        <pc:picChg chg="add mod">
          <ac:chgData name="Chris Bass" userId="76639ff7-4519-4960-996a-f3d044468889" providerId="ADAL" clId="{70E02ED1-A8F9-4078-9CEE-ABAD042863B9}" dt="2019-08-31T12:35:43.482" v="5433" actId="1076"/>
          <ac:picMkLst>
            <pc:docMk/>
            <pc:sldMk cId="746855352" sldId="274"/>
            <ac:picMk id="4" creationId="{DFB71698-191E-46C1-A46E-D71A4BC1C4A9}"/>
          </ac:picMkLst>
        </pc:picChg>
      </pc:sldChg>
      <pc:sldChg chg="addSp delSp modSp add">
        <pc:chgData name="Chris Bass" userId="76639ff7-4519-4960-996a-f3d044468889" providerId="ADAL" clId="{70E02ED1-A8F9-4078-9CEE-ABAD042863B9}" dt="2019-08-31T14:09:52.404" v="8064" actId="20577"/>
        <pc:sldMkLst>
          <pc:docMk/>
          <pc:sldMk cId="2065127825" sldId="275"/>
        </pc:sldMkLst>
        <pc:spChg chg="mod">
          <ac:chgData name="Chris Bass" userId="76639ff7-4519-4960-996a-f3d044468889" providerId="ADAL" clId="{70E02ED1-A8F9-4078-9CEE-ABAD042863B9}" dt="2019-08-31T14:00:50.204" v="7870" actId="108"/>
          <ac:spMkLst>
            <pc:docMk/>
            <pc:sldMk cId="2065127825" sldId="275"/>
            <ac:spMk id="2" creationId="{B18BFA23-2757-4C96-B985-936CA7A54D40}"/>
          </ac:spMkLst>
        </pc:spChg>
        <pc:spChg chg="mod">
          <ac:chgData name="Chris Bass" userId="76639ff7-4519-4960-996a-f3d044468889" providerId="ADAL" clId="{70E02ED1-A8F9-4078-9CEE-ABAD042863B9}" dt="2019-08-31T13:42:04.256" v="7654" actId="27636"/>
          <ac:spMkLst>
            <pc:docMk/>
            <pc:sldMk cId="2065127825" sldId="275"/>
            <ac:spMk id="3" creationId="{9C575BB3-B4D5-4E6B-B16D-14AF0E19AE34}"/>
          </ac:spMkLst>
        </pc:spChg>
        <pc:spChg chg="add mod">
          <ac:chgData name="Chris Bass" userId="76639ff7-4519-4960-996a-f3d044468889" providerId="ADAL" clId="{70E02ED1-A8F9-4078-9CEE-ABAD042863B9}" dt="2019-08-31T13:57:25.709" v="7716" actId="1076"/>
          <ac:spMkLst>
            <pc:docMk/>
            <pc:sldMk cId="2065127825" sldId="275"/>
            <ac:spMk id="4" creationId="{6F5B978B-3D13-4904-A2DE-AC5ABF7AF09B}"/>
          </ac:spMkLst>
        </pc:spChg>
        <pc:spChg chg="add mod">
          <ac:chgData name="Chris Bass" userId="76639ff7-4519-4960-996a-f3d044468889" providerId="ADAL" clId="{70E02ED1-A8F9-4078-9CEE-ABAD042863B9}" dt="2019-08-31T14:09:52.404" v="8064" actId="20577"/>
          <ac:spMkLst>
            <pc:docMk/>
            <pc:sldMk cId="2065127825" sldId="275"/>
            <ac:spMk id="5" creationId="{AF53C1F8-AB24-4159-BD83-045ED7FCEC90}"/>
          </ac:spMkLst>
        </pc:spChg>
        <pc:picChg chg="add del mod">
          <ac:chgData name="Chris Bass" userId="76639ff7-4519-4960-996a-f3d044468889" providerId="ADAL" clId="{70E02ED1-A8F9-4078-9CEE-ABAD042863B9}" dt="2019-08-31T13:58:00.927" v="7754"/>
          <ac:picMkLst>
            <pc:docMk/>
            <pc:sldMk cId="2065127825" sldId="275"/>
            <ac:picMk id="6" creationId="{37D22483-5CFF-4A35-981E-9A4D6A8FA03E}"/>
          </ac:picMkLst>
        </pc:picChg>
        <pc:picChg chg="add">
          <ac:chgData name="Chris Bass" userId="76639ff7-4519-4960-996a-f3d044468889" providerId="ADAL" clId="{70E02ED1-A8F9-4078-9CEE-ABAD042863B9}" dt="2019-08-31T13:58:02.226" v="7755"/>
          <ac:picMkLst>
            <pc:docMk/>
            <pc:sldMk cId="2065127825" sldId="275"/>
            <ac:picMk id="7" creationId="{13376338-75BB-4298-A091-26646DEA3CF1}"/>
          </ac:picMkLst>
        </pc:picChg>
      </pc:sldChg>
      <pc:sldChg chg="addSp modSp add">
        <pc:chgData name="Chris Bass" userId="76639ff7-4519-4960-996a-f3d044468889" providerId="ADAL" clId="{70E02ED1-A8F9-4078-9CEE-ABAD042863B9}" dt="2019-08-31T13:20:37.138" v="6623" actId="14100"/>
        <pc:sldMkLst>
          <pc:docMk/>
          <pc:sldMk cId="3476864703" sldId="276"/>
        </pc:sldMkLst>
        <pc:spChg chg="mod">
          <ac:chgData name="Chris Bass" userId="76639ff7-4519-4960-996a-f3d044468889" providerId="ADAL" clId="{70E02ED1-A8F9-4078-9CEE-ABAD042863B9}" dt="2019-08-31T13:16:35.231" v="6590"/>
          <ac:spMkLst>
            <pc:docMk/>
            <pc:sldMk cId="3476864703" sldId="276"/>
            <ac:spMk id="2" creationId="{5CB0EDA6-208D-451B-A818-C40E58EBFBFB}"/>
          </ac:spMkLst>
        </pc:spChg>
        <pc:spChg chg="mod">
          <ac:chgData name="Chris Bass" userId="76639ff7-4519-4960-996a-f3d044468889" providerId="ADAL" clId="{70E02ED1-A8F9-4078-9CEE-ABAD042863B9}" dt="2019-08-31T13:20:28.433" v="6622" actId="14100"/>
          <ac:spMkLst>
            <pc:docMk/>
            <pc:sldMk cId="3476864703" sldId="276"/>
            <ac:spMk id="3" creationId="{043A1913-5D40-410B-A20E-CE1AB1EA0903}"/>
          </ac:spMkLst>
        </pc:spChg>
        <pc:picChg chg="add mod">
          <ac:chgData name="Chris Bass" userId="76639ff7-4519-4960-996a-f3d044468889" providerId="ADAL" clId="{70E02ED1-A8F9-4078-9CEE-ABAD042863B9}" dt="2019-08-31T13:20:37.138" v="6623" actId="14100"/>
          <ac:picMkLst>
            <pc:docMk/>
            <pc:sldMk cId="3476864703" sldId="276"/>
            <ac:picMk id="4" creationId="{E9BEF407-A84B-4050-BB30-6B2C04E322A7}"/>
          </ac:picMkLst>
        </pc:picChg>
      </pc:sldChg>
      <pc:sldChg chg="addSp delSp modSp add mod setBg setClrOvrMap">
        <pc:chgData name="Chris Bass" userId="76639ff7-4519-4960-996a-f3d044468889" providerId="ADAL" clId="{70E02ED1-A8F9-4078-9CEE-ABAD042863B9}" dt="2019-08-31T14:01:48.950" v="7876" actId="313"/>
        <pc:sldMkLst>
          <pc:docMk/>
          <pc:sldMk cId="776265525" sldId="277"/>
        </pc:sldMkLst>
        <pc:spChg chg="add del mod">
          <ac:chgData name="Chris Bass" userId="76639ff7-4519-4960-996a-f3d044468889" providerId="ADAL" clId="{70E02ED1-A8F9-4078-9CEE-ABAD042863B9}" dt="2019-08-31T14:00:58.765" v="7872" actId="478"/>
          <ac:spMkLst>
            <pc:docMk/>
            <pc:sldMk cId="776265525" sldId="277"/>
            <ac:spMk id="2" creationId="{0C8A4752-C586-4CC7-9072-5B97A81AE31D}"/>
          </ac:spMkLst>
        </pc:spChg>
        <pc:spChg chg="add del mod">
          <ac:chgData name="Chris Bass" userId="76639ff7-4519-4960-996a-f3d044468889" providerId="ADAL" clId="{70E02ED1-A8F9-4078-9CEE-ABAD042863B9}" dt="2019-08-31T13:58:59.763" v="7785" actId="26606"/>
          <ac:spMkLst>
            <pc:docMk/>
            <pc:sldMk cId="776265525" sldId="277"/>
            <ac:spMk id="3" creationId="{38971E59-777A-4A0C-8B00-A813323F2E33}"/>
          </ac:spMkLst>
        </pc:spChg>
        <pc:spChg chg="add del">
          <ac:chgData name="Chris Bass" userId="76639ff7-4519-4960-996a-f3d044468889" providerId="ADAL" clId="{70E02ED1-A8F9-4078-9CEE-ABAD042863B9}" dt="2019-08-31T13:58:13.763" v="7760" actId="26606"/>
          <ac:spMkLst>
            <pc:docMk/>
            <pc:sldMk cId="776265525" sldId="277"/>
            <ac:spMk id="6" creationId="{3B854194-185D-494D-905C-7C7CB2E30F6E}"/>
          </ac:spMkLst>
        </pc:spChg>
        <pc:spChg chg="add del">
          <ac:chgData name="Chris Bass" userId="76639ff7-4519-4960-996a-f3d044468889" providerId="ADAL" clId="{70E02ED1-A8F9-4078-9CEE-ABAD042863B9}" dt="2019-08-31T13:58:13.763" v="7760" actId="26606"/>
          <ac:spMkLst>
            <pc:docMk/>
            <pc:sldMk cId="776265525" sldId="277"/>
            <ac:spMk id="7" creationId="{B4F5FA0D-0104-4987-8241-EFF7C85B88DE}"/>
          </ac:spMkLst>
        </pc:spChg>
        <pc:spChg chg="add del">
          <ac:chgData name="Chris Bass" userId="76639ff7-4519-4960-996a-f3d044468889" providerId="ADAL" clId="{70E02ED1-A8F9-4078-9CEE-ABAD042863B9}" dt="2019-08-31T13:58:06.797" v="7758" actId="26606"/>
          <ac:spMkLst>
            <pc:docMk/>
            <pc:sldMk cId="776265525" sldId="277"/>
            <ac:spMk id="9" creationId="{3B854194-185D-494D-905C-7C7CB2E30F6E}"/>
          </ac:spMkLst>
        </pc:spChg>
        <pc:spChg chg="add del mod">
          <ac:chgData name="Chris Bass" userId="76639ff7-4519-4960-996a-f3d044468889" providerId="ADAL" clId="{70E02ED1-A8F9-4078-9CEE-ABAD042863B9}" dt="2019-08-31T14:00:58.765" v="7872" actId="478"/>
          <ac:spMkLst>
            <pc:docMk/>
            <pc:sldMk cId="776265525" sldId="277"/>
            <ac:spMk id="10" creationId="{4B84BF30-2F2D-447D-A364-A332CAC34B68}"/>
          </ac:spMkLst>
        </pc:spChg>
        <pc:spChg chg="add del">
          <ac:chgData name="Chris Bass" userId="76639ff7-4519-4960-996a-f3d044468889" providerId="ADAL" clId="{70E02ED1-A8F9-4078-9CEE-ABAD042863B9}" dt="2019-08-31T13:58:06.797" v="7758" actId="26606"/>
          <ac:spMkLst>
            <pc:docMk/>
            <pc:sldMk cId="776265525" sldId="277"/>
            <ac:spMk id="11" creationId="{B4F5FA0D-0104-4987-8241-EFF7C85B88DE}"/>
          </ac:spMkLst>
        </pc:spChg>
        <pc:spChg chg="add del">
          <ac:chgData name="Chris Bass" userId="76639ff7-4519-4960-996a-f3d044468889" providerId="ADAL" clId="{70E02ED1-A8F9-4078-9CEE-ABAD042863B9}" dt="2019-08-31T13:58:40.383" v="7764" actId="26606"/>
          <ac:spMkLst>
            <pc:docMk/>
            <pc:sldMk cId="776265525" sldId="277"/>
            <ac:spMk id="17" creationId="{4351DFE5-F63D-4BE0-BDA9-E3EB88F01AA5}"/>
          </ac:spMkLst>
        </pc:spChg>
        <pc:spChg chg="add del">
          <ac:chgData name="Chris Bass" userId="76639ff7-4519-4960-996a-f3d044468889" providerId="ADAL" clId="{70E02ED1-A8F9-4078-9CEE-ABAD042863B9}" dt="2019-08-31T13:58:42.319" v="7766" actId="26606"/>
          <ac:spMkLst>
            <pc:docMk/>
            <pc:sldMk cId="776265525" sldId="277"/>
            <ac:spMk id="22" creationId="{3B854194-185D-494D-905C-7C7CB2E30F6E}"/>
          </ac:spMkLst>
        </pc:spChg>
        <pc:spChg chg="add del">
          <ac:chgData name="Chris Bass" userId="76639ff7-4519-4960-996a-f3d044468889" providerId="ADAL" clId="{70E02ED1-A8F9-4078-9CEE-ABAD042863B9}" dt="2019-08-31T13:58:42.319" v="7766" actId="26606"/>
          <ac:spMkLst>
            <pc:docMk/>
            <pc:sldMk cId="776265525" sldId="277"/>
            <ac:spMk id="23" creationId="{B4F5FA0D-0104-4987-8241-EFF7C85B88DE}"/>
          </ac:spMkLst>
        </pc:spChg>
        <pc:spChg chg="add del">
          <ac:chgData name="Chris Bass" userId="76639ff7-4519-4960-996a-f3d044468889" providerId="ADAL" clId="{70E02ED1-A8F9-4078-9CEE-ABAD042863B9}" dt="2019-08-31T13:58:44.239" v="7768" actId="26606"/>
          <ac:spMkLst>
            <pc:docMk/>
            <pc:sldMk cId="776265525" sldId="277"/>
            <ac:spMk id="25" creationId="{4351DFE5-F63D-4BE0-BDA9-E3EB88F01AA5}"/>
          </ac:spMkLst>
        </pc:spChg>
        <pc:spChg chg="add del">
          <ac:chgData name="Chris Bass" userId="76639ff7-4519-4960-996a-f3d044468889" providerId="ADAL" clId="{70E02ED1-A8F9-4078-9CEE-ABAD042863B9}" dt="2019-08-31T13:58:49.822" v="7770" actId="26606"/>
          <ac:spMkLst>
            <pc:docMk/>
            <pc:sldMk cId="776265525" sldId="277"/>
            <ac:spMk id="28" creationId="{3B854194-185D-494D-905C-7C7CB2E30F6E}"/>
          </ac:spMkLst>
        </pc:spChg>
        <pc:spChg chg="add del">
          <ac:chgData name="Chris Bass" userId="76639ff7-4519-4960-996a-f3d044468889" providerId="ADAL" clId="{70E02ED1-A8F9-4078-9CEE-ABAD042863B9}" dt="2019-08-31T13:58:49.822" v="7770" actId="26606"/>
          <ac:spMkLst>
            <pc:docMk/>
            <pc:sldMk cId="776265525" sldId="277"/>
            <ac:spMk id="29" creationId="{B4F5FA0D-0104-4987-8241-EFF7C85B88DE}"/>
          </ac:spMkLst>
        </pc:spChg>
        <pc:spChg chg="add del">
          <ac:chgData name="Chris Bass" userId="76639ff7-4519-4960-996a-f3d044468889" providerId="ADAL" clId="{70E02ED1-A8F9-4078-9CEE-ABAD042863B9}" dt="2019-08-31T13:58:50.846" v="7772" actId="26606"/>
          <ac:spMkLst>
            <pc:docMk/>
            <pc:sldMk cId="776265525" sldId="277"/>
            <ac:spMk id="32" creationId="{5B336162-B533-4EFE-8BB3-8EBB4A5E32F8}"/>
          </ac:spMkLst>
        </pc:spChg>
        <pc:spChg chg="add del">
          <ac:chgData name="Chris Bass" userId="76639ff7-4519-4960-996a-f3d044468889" providerId="ADAL" clId="{70E02ED1-A8F9-4078-9CEE-ABAD042863B9}" dt="2019-08-31T13:58:51.502" v="7774" actId="26606"/>
          <ac:spMkLst>
            <pc:docMk/>
            <pc:sldMk cId="776265525" sldId="277"/>
            <ac:spMk id="34" creationId="{48A740BC-A0AA-45E0-B899-2AE9C6FE11CA}"/>
          </ac:spMkLst>
        </pc:spChg>
        <pc:spChg chg="add del">
          <ac:chgData name="Chris Bass" userId="76639ff7-4519-4960-996a-f3d044468889" providerId="ADAL" clId="{70E02ED1-A8F9-4078-9CEE-ABAD042863B9}" dt="2019-08-31T13:58:52.757" v="7776" actId="26606"/>
          <ac:spMkLst>
            <pc:docMk/>
            <pc:sldMk cId="776265525" sldId="277"/>
            <ac:spMk id="37" creationId="{4351DFE5-F63D-4BE0-BDA9-E3EB88F01AA5}"/>
          </ac:spMkLst>
        </pc:spChg>
        <pc:spChg chg="add del">
          <ac:chgData name="Chris Bass" userId="76639ff7-4519-4960-996a-f3d044468889" providerId="ADAL" clId="{70E02ED1-A8F9-4078-9CEE-ABAD042863B9}" dt="2019-08-31T13:58:54.141" v="7778" actId="26606"/>
          <ac:spMkLst>
            <pc:docMk/>
            <pc:sldMk cId="776265525" sldId="277"/>
            <ac:spMk id="40" creationId="{3B854194-185D-494D-905C-7C7CB2E30F6E}"/>
          </ac:spMkLst>
        </pc:spChg>
        <pc:spChg chg="add del">
          <ac:chgData name="Chris Bass" userId="76639ff7-4519-4960-996a-f3d044468889" providerId="ADAL" clId="{70E02ED1-A8F9-4078-9CEE-ABAD042863B9}" dt="2019-08-31T13:58:54.141" v="7778" actId="26606"/>
          <ac:spMkLst>
            <pc:docMk/>
            <pc:sldMk cId="776265525" sldId="277"/>
            <ac:spMk id="41" creationId="{B4F5FA0D-0104-4987-8241-EFF7C85B88DE}"/>
          </ac:spMkLst>
        </pc:spChg>
        <pc:spChg chg="add del">
          <ac:chgData name="Chris Bass" userId="76639ff7-4519-4960-996a-f3d044468889" providerId="ADAL" clId="{70E02ED1-A8F9-4078-9CEE-ABAD042863B9}" dt="2019-08-31T13:58:56.889" v="7780" actId="26606"/>
          <ac:spMkLst>
            <pc:docMk/>
            <pc:sldMk cId="776265525" sldId="277"/>
            <ac:spMk id="44" creationId="{23962611-DFD5-4092-AAFD-559E3DFCE2C9}"/>
          </ac:spMkLst>
        </pc:spChg>
        <pc:spChg chg="add del">
          <ac:chgData name="Chris Bass" userId="76639ff7-4519-4960-996a-f3d044468889" providerId="ADAL" clId="{70E02ED1-A8F9-4078-9CEE-ABAD042863B9}" dt="2019-08-31T13:58:58.384" v="7782" actId="26606"/>
          <ac:spMkLst>
            <pc:docMk/>
            <pc:sldMk cId="776265525" sldId="277"/>
            <ac:spMk id="47" creationId="{3B854194-185D-494D-905C-7C7CB2E30F6E}"/>
          </ac:spMkLst>
        </pc:spChg>
        <pc:spChg chg="add del">
          <ac:chgData name="Chris Bass" userId="76639ff7-4519-4960-996a-f3d044468889" providerId="ADAL" clId="{70E02ED1-A8F9-4078-9CEE-ABAD042863B9}" dt="2019-08-31T13:58:58.384" v="7782" actId="26606"/>
          <ac:spMkLst>
            <pc:docMk/>
            <pc:sldMk cId="776265525" sldId="277"/>
            <ac:spMk id="48" creationId="{B4F5FA0D-0104-4987-8241-EFF7C85B88DE}"/>
          </ac:spMkLst>
        </pc:spChg>
        <pc:spChg chg="add del">
          <ac:chgData name="Chris Bass" userId="76639ff7-4519-4960-996a-f3d044468889" providerId="ADAL" clId="{70E02ED1-A8F9-4078-9CEE-ABAD042863B9}" dt="2019-08-31T13:58:58.384" v="7782" actId="26606"/>
          <ac:spMkLst>
            <pc:docMk/>
            <pc:sldMk cId="776265525" sldId="277"/>
            <ac:spMk id="50" creationId="{38971E59-777A-4A0C-8B00-A813323F2E33}"/>
          </ac:spMkLst>
        </pc:spChg>
        <pc:spChg chg="add del">
          <ac:chgData name="Chris Bass" userId="76639ff7-4519-4960-996a-f3d044468889" providerId="ADAL" clId="{70E02ED1-A8F9-4078-9CEE-ABAD042863B9}" dt="2019-08-31T13:58:59.733" v="7784" actId="26606"/>
          <ac:spMkLst>
            <pc:docMk/>
            <pc:sldMk cId="776265525" sldId="277"/>
            <ac:spMk id="52" creationId="{23962611-DFD5-4092-AAFD-559E3DFCE2C9}"/>
          </ac:spMkLst>
        </pc:spChg>
        <pc:spChg chg="add">
          <ac:chgData name="Chris Bass" userId="76639ff7-4519-4960-996a-f3d044468889" providerId="ADAL" clId="{70E02ED1-A8F9-4078-9CEE-ABAD042863B9}" dt="2019-08-31T13:58:59.763" v="7785" actId="26606"/>
          <ac:spMkLst>
            <pc:docMk/>
            <pc:sldMk cId="776265525" sldId="277"/>
            <ac:spMk id="55" creationId="{3B854194-185D-494D-905C-7C7CB2E30F6E}"/>
          </ac:spMkLst>
        </pc:spChg>
        <pc:spChg chg="add">
          <ac:chgData name="Chris Bass" userId="76639ff7-4519-4960-996a-f3d044468889" providerId="ADAL" clId="{70E02ED1-A8F9-4078-9CEE-ABAD042863B9}" dt="2019-08-31T13:58:59.763" v="7785" actId="26606"/>
          <ac:spMkLst>
            <pc:docMk/>
            <pc:sldMk cId="776265525" sldId="277"/>
            <ac:spMk id="56" creationId="{B4F5FA0D-0104-4987-8241-EFF7C85B88DE}"/>
          </ac:spMkLst>
        </pc:spChg>
        <pc:spChg chg="add mod">
          <ac:chgData name="Chris Bass" userId="76639ff7-4519-4960-996a-f3d044468889" providerId="ADAL" clId="{70E02ED1-A8F9-4078-9CEE-ABAD042863B9}" dt="2019-08-31T14:01:48.950" v="7876" actId="313"/>
          <ac:spMkLst>
            <pc:docMk/>
            <pc:sldMk cId="776265525" sldId="277"/>
            <ac:spMk id="58" creationId="{38971E59-777A-4A0C-8B00-A813323F2E33}"/>
          </ac:spMkLst>
        </pc:spChg>
        <pc:picChg chg="add del">
          <ac:chgData name="Chris Bass" userId="76639ff7-4519-4960-996a-f3d044468889" providerId="ADAL" clId="{70E02ED1-A8F9-4078-9CEE-ABAD042863B9}" dt="2019-08-31T13:58:27.687" v="7761" actId="478"/>
          <ac:picMkLst>
            <pc:docMk/>
            <pc:sldMk cId="776265525" sldId="277"/>
            <ac:picMk id="4" creationId="{755C73F8-622C-45F2-B125-B300F8E5F319}"/>
          </ac:picMkLst>
        </pc:picChg>
        <pc:picChg chg="add del">
          <ac:chgData name="Chris Bass" userId="76639ff7-4519-4960-996a-f3d044468889" providerId="ADAL" clId="{70E02ED1-A8F9-4078-9CEE-ABAD042863B9}" dt="2019-08-31T13:58:13.763" v="7760" actId="26606"/>
          <ac:picMkLst>
            <pc:docMk/>
            <pc:sldMk cId="776265525" sldId="277"/>
            <ac:picMk id="8" creationId="{2897127E-6CEF-446C-BE87-93B7C46E49D1}"/>
          </ac:picMkLst>
        </pc:picChg>
        <pc:picChg chg="add">
          <ac:chgData name="Chris Bass" userId="76639ff7-4519-4960-996a-f3d044468889" providerId="ADAL" clId="{70E02ED1-A8F9-4078-9CEE-ABAD042863B9}" dt="2019-08-31T13:58:27.983" v="7762"/>
          <ac:picMkLst>
            <pc:docMk/>
            <pc:sldMk cId="776265525" sldId="277"/>
            <ac:picMk id="12" creationId="{971E9ECE-26C7-474B-B51C-F41B233742AF}"/>
          </ac:picMkLst>
        </pc:picChg>
        <pc:picChg chg="add del">
          <ac:chgData name="Chris Bass" userId="76639ff7-4519-4960-996a-f3d044468889" providerId="ADAL" clId="{70E02ED1-A8F9-4078-9CEE-ABAD042863B9}" dt="2019-08-31T13:58:06.797" v="7758" actId="26606"/>
          <ac:picMkLst>
            <pc:docMk/>
            <pc:sldMk cId="776265525" sldId="277"/>
            <ac:picMk id="13" creationId="{2897127E-6CEF-446C-BE87-93B7C46E49D1}"/>
          </ac:picMkLst>
        </pc:picChg>
        <pc:picChg chg="add del">
          <ac:chgData name="Chris Bass" userId="76639ff7-4519-4960-996a-f3d044468889" providerId="ADAL" clId="{70E02ED1-A8F9-4078-9CEE-ABAD042863B9}" dt="2019-08-31T13:58:40.383" v="7764" actId="26606"/>
          <ac:picMkLst>
            <pc:docMk/>
            <pc:sldMk cId="776265525" sldId="277"/>
            <ac:picMk id="19" creationId="{3AA16612-ACD2-4A16-8F2B-4514FD6BF28F}"/>
          </ac:picMkLst>
        </pc:picChg>
        <pc:picChg chg="add del">
          <ac:chgData name="Chris Bass" userId="76639ff7-4519-4960-996a-f3d044468889" providerId="ADAL" clId="{70E02ED1-A8F9-4078-9CEE-ABAD042863B9}" dt="2019-08-31T13:58:42.319" v="7766" actId="26606"/>
          <ac:picMkLst>
            <pc:docMk/>
            <pc:sldMk cId="776265525" sldId="277"/>
            <ac:picMk id="21" creationId="{2897127E-6CEF-446C-BE87-93B7C46E49D1}"/>
          </ac:picMkLst>
        </pc:picChg>
        <pc:picChg chg="add del">
          <ac:chgData name="Chris Bass" userId="76639ff7-4519-4960-996a-f3d044468889" providerId="ADAL" clId="{70E02ED1-A8F9-4078-9CEE-ABAD042863B9}" dt="2019-08-31T13:58:44.239" v="7768" actId="26606"/>
          <ac:picMkLst>
            <pc:docMk/>
            <pc:sldMk cId="776265525" sldId="277"/>
            <ac:picMk id="26" creationId="{3AA16612-ACD2-4A16-8F2B-4514FD6BF28F}"/>
          </ac:picMkLst>
        </pc:picChg>
        <pc:picChg chg="add del">
          <ac:chgData name="Chris Bass" userId="76639ff7-4519-4960-996a-f3d044468889" providerId="ADAL" clId="{70E02ED1-A8F9-4078-9CEE-ABAD042863B9}" dt="2019-08-31T13:58:49.822" v="7770" actId="26606"/>
          <ac:picMkLst>
            <pc:docMk/>
            <pc:sldMk cId="776265525" sldId="277"/>
            <ac:picMk id="30" creationId="{2897127E-6CEF-446C-BE87-93B7C46E49D1}"/>
          </ac:picMkLst>
        </pc:picChg>
        <pc:picChg chg="add del">
          <ac:chgData name="Chris Bass" userId="76639ff7-4519-4960-996a-f3d044468889" providerId="ADAL" clId="{70E02ED1-A8F9-4078-9CEE-ABAD042863B9}" dt="2019-08-31T13:58:52.757" v="7776" actId="26606"/>
          <ac:picMkLst>
            <pc:docMk/>
            <pc:sldMk cId="776265525" sldId="277"/>
            <ac:picMk id="38" creationId="{3AA16612-ACD2-4A16-8F2B-4514FD6BF28F}"/>
          </ac:picMkLst>
        </pc:picChg>
        <pc:picChg chg="add del">
          <ac:chgData name="Chris Bass" userId="76639ff7-4519-4960-996a-f3d044468889" providerId="ADAL" clId="{70E02ED1-A8F9-4078-9CEE-ABAD042863B9}" dt="2019-08-31T13:58:54.141" v="7778" actId="26606"/>
          <ac:picMkLst>
            <pc:docMk/>
            <pc:sldMk cId="776265525" sldId="277"/>
            <ac:picMk id="42" creationId="{2897127E-6CEF-446C-BE87-93B7C46E49D1}"/>
          </ac:picMkLst>
        </pc:picChg>
        <pc:picChg chg="add del">
          <ac:chgData name="Chris Bass" userId="76639ff7-4519-4960-996a-f3d044468889" providerId="ADAL" clId="{70E02ED1-A8F9-4078-9CEE-ABAD042863B9}" dt="2019-08-31T13:58:56.889" v="7780" actId="26606"/>
          <ac:picMkLst>
            <pc:docMk/>
            <pc:sldMk cId="776265525" sldId="277"/>
            <ac:picMk id="45" creationId="{2270F1FA-0425-408F-9861-80BF5AFB276D}"/>
          </ac:picMkLst>
        </pc:picChg>
        <pc:picChg chg="add del">
          <ac:chgData name="Chris Bass" userId="76639ff7-4519-4960-996a-f3d044468889" providerId="ADAL" clId="{70E02ED1-A8F9-4078-9CEE-ABAD042863B9}" dt="2019-08-31T13:58:58.384" v="7782" actId="26606"/>
          <ac:picMkLst>
            <pc:docMk/>
            <pc:sldMk cId="776265525" sldId="277"/>
            <ac:picMk id="49" creationId="{2897127E-6CEF-446C-BE87-93B7C46E49D1}"/>
          </ac:picMkLst>
        </pc:picChg>
        <pc:picChg chg="add del">
          <ac:chgData name="Chris Bass" userId="76639ff7-4519-4960-996a-f3d044468889" providerId="ADAL" clId="{70E02ED1-A8F9-4078-9CEE-ABAD042863B9}" dt="2019-08-31T13:58:59.733" v="7784" actId="26606"/>
          <ac:picMkLst>
            <pc:docMk/>
            <pc:sldMk cId="776265525" sldId="277"/>
            <ac:picMk id="53" creationId="{2270F1FA-0425-408F-9861-80BF5AFB276D}"/>
          </ac:picMkLst>
        </pc:picChg>
        <pc:picChg chg="add">
          <ac:chgData name="Chris Bass" userId="76639ff7-4519-4960-996a-f3d044468889" providerId="ADAL" clId="{70E02ED1-A8F9-4078-9CEE-ABAD042863B9}" dt="2019-08-31T13:58:59.763" v="7785" actId="26606"/>
          <ac:picMkLst>
            <pc:docMk/>
            <pc:sldMk cId="776265525" sldId="277"/>
            <ac:picMk id="57" creationId="{2897127E-6CEF-446C-BE87-93B7C46E49D1}"/>
          </ac:picMkLst>
        </pc:picChg>
        <pc:cxnChg chg="add del">
          <ac:chgData name="Chris Bass" userId="76639ff7-4519-4960-996a-f3d044468889" providerId="ADAL" clId="{70E02ED1-A8F9-4078-9CEE-ABAD042863B9}" dt="2019-08-31T13:58:51.502" v="7774" actId="26606"/>
          <ac:cxnSpMkLst>
            <pc:docMk/>
            <pc:sldMk cId="776265525" sldId="277"/>
            <ac:cxnSpMk id="35" creationId="{B874EF51-C858-4BB9-97C3-D17755787127}"/>
          </ac:cxnSpMkLst>
        </pc:cxnChg>
      </pc:sldChg>
      <pc:sldChg chg="addSp delSp modSp add">
        <pc:chgData name="Chris Bass" userId="76639ff7-4519-4960-996a-f3d044468889" providerId="ADAL" clId="{70E02ED1-A8F9-4078-9CEE-ABAD042863B9}" dt="2019-08-31T14:08:44.967" v="8062" actId="20577"/>
        <pc:sldMkLst>
          <pc:docMk/>
          <pc:sldMk cId="1096338958" sldId="278"/>
        </pc:sldMkLst>
        <pc:spChg chg="mod">
          <ac:chgData name="Chris Bass" userId="76639ff7-4519-4960-996a-f3d044468889" providerId="ADAL" clId="{70E02ED1-A8F9-4078-9CEE-ABAD042863B9}" dt="2019-08-31T14:08:44.967" v="8062" actId="20577"/>
          <ac:spMkLst>
            <pc:docMk/>
            <pc:sldMk cId="1096338958" sldId="278"/>
            <ac:spMk id="2" creationId="{240FF589-7F67-4AE9-B5A9-60229E5802D1}"/>
          </ac:spMkLst>
        </pc:spChg>
        <pc:spChg chg="del">
          <ac:chgData name="Chris Bass" userId="76639ff7-4519-4960-996a-f3d044468889" providerId="ADAL" clId="{70E02ED1-A8F9-4078-9CEE-ABAD042863B9}" dt="2019-08-31T14:02:36.969" v="7895" actId="478"/>
          <ac:spMkLst>
            <pc:docMk/>
            <pc:sldMk cId="1096338958" sldId="278"/>
            <ac:spMk id="3" creationId="{22043B8D-E885-4517-9F58-2BAB3526DD8B}"/>
          </ac:spMkLst>
        </pc:spChg>
        <pc:spChg chg="add mod">
          <ac:chgData name="Chris Bass" userId="76639ff7-4519-4960-996a-f3d044468889" providerId="ADAL" clId="{70E02ED1-A8F9-4078-9CEE-ABAD042863B9}" dt="2019-08-31T14:02:56.937" v="7897" actId="12788"/>
          <ac:spMkLst>
            <pc:docMk/>
            <pc:sldMk cId="1096338958" sldId="278"/>
            <ac:spMk id="4" creationId="{30F71E80-2BB0-4D15-BF5F-E9B07138C048}"/>
          </ac:spMkLst>
        </pc:spChg>
        <pc:spChg chg="add mod">
          <ac:chgData name="Chris Bass" userId="76639ff7-4519-4960-996a-f3d044468889" providerId="ADAL" clId="{70E02ED1-A8F9-4078-9CEE-ABAD042863B9}" dt="2019-08-31T14:02:56.937" v="7897" actId="12788"/>
          <ac:spMkLst>
            <pc:docMk/>
            <pc:sldMk cId="1096338958" sldId="278"/>
            <ac:spMk id="5" creationId="{99D43EB2-358B-4F44-BF70-F85C76F65109}"/>
          </ac:spMkLst>
        </pc:spChg>
      </pc:sldChg>
      <pc:sldChg chg="addSp delSp modSp add mod setBg">
        <pc:chgData name="Chris Bass" userId="76639ff7-4519-4960-996a-f3d044468889" providerId="ADAL" clId="{70E02ED1-A8F9-4078-9CEE-ABAD042863B9}" dt="2019-08-31T14:09:45.957" v="8063" actId="20577"/>
        <pc:sldMkLst>
          <pc:docMk/>
          <pc:sldMk cId="4092782793" sldId="279"/>
        </pc:sldMkLst>
        <pc:spChg chg="mod">
          <ac:chgData name="Chris Bass" userId="76639ff7-4519-4960-996a-f3d044468889" providerId="ADAL" clId="{70E02ED1-A8F9-4078-9CEE-ABAD042863B9}" dt="2019-08-31T14:07:17.968" v="8056" actId="14100"/>
          <ac:spMkLst>
            <pc:docMk/>
            <pc:sldMk cId="4092782793" sldId="279"/>
            <ac:spMk id="2" creationId="{C9270EA5-1E27-45DA-BE6B-2F436B1CACD5}"/>
          </ac:spMkLst>
        </pc:spChg>
        <pc:spChg chg="mod ord">
          <ac:chgData name="Chris Bass" userId="76639ff7-4519-4960-996a-f3d044468889" providerId="ADAL" clId="{70E02ED1-A8F9-4078-9CEE-ABAD042863B9}" dt="2019-08-31T14:07:24.017" v="8059" actId="27636"/>
          <ac:spMkLst>
            <pc:docMk/>
            <pc:sldMk cId="4092782793" sldId="279"/>
            <ac:spMk id="3" creationId="{90C91C87-6E70-4FFA-8CDE-8F1C7A9F3B58}"/>
          </ac:spMkLst>
        </pc:spChg>
        <pc:spChg chg="add mod ord">
          <ac:chgData name="Chris Bass" userId="76639ff7-4519-4960-996a-f3d044468889" providerId="ADAL" clId="{70E02ED1-A8F9-4078-9CEE-ABAD042863B9}" dt="2019-08-31T14:09:45.957" v="8063" actId="20577"/>
          <ac:spMkLst>
            <pc:docMk/>
            <pc:sldMk cId="4092782793" sldId="279"/>
            <ac:spMk id="8" creationId="{AEEADCB5-870F-440D-A873-070BD737B879}"/>
          </ac:spMkLst>
        </pc:spChg>
        <pc:spChg chg="add del">
          <ac:chgData name="Chris Bass" userId="76639ff7-4519-4960-996a-f3d044468889" providerId="ADAL" clId="{70E02ED1-A8F9-4078-9CEE-ABAD042863B9}" dt="2019-08-31T14:03:57.910" v="7906" actId="26606"/>
          <ac:spMkLst>
            <pc:docMk/>
            <pc:sldMk cId="4092782793" sldId="279"/>
            <ac:spMk id="9" creationId="{AFA67CD3-AB4E-4A7A-BEB8-53C445D8C44E}"/>
          </ac:spMkLst>
        </pc:spChg>
        <pc:spChg chg="add del">
          <ac:chgData name="Chris Bass" userId="76639ff7-4519-4960-996a-f3d044468889" providerId="ADAL" clId="{70E02ED1-A8F9-4078-9CEE-ABAD042863B9}" dt="2019-08-31T14:03:57.910" v="7906" actId="26606"/>
          <ac:spMkLst>
            <pc:docMk/>
            <pc:sldMk cId="4092782793" sldId="279"/>
            <ac:spMk id="13" creationId="{339C8D78-A644-462F-B674-F440635E5353}"/>
          </ac:spMkLst>
        </pc:spChg>
        <pc:picChg chg="add mod">
          <ac:chgData name="Chris Bass" userId="76639ff7-4519-4960-996a-f3d044468889" providerId="ADAL" clId="{70E02ED1-A8F9-4078-9CEE-ABAD042863B9}" dt="2019-08-31T14:04:13.728" v="7910" actId="14100"/>
          <ac:picMkLst>
            <pc:docMk/>
            <pc:sldMk cId="4092782793" sldId="279"/>
            <ac:picMk id="4" creationId="{AA3E9845-EDD4-4E9A-812B-545AEFBB07A5}"/>
          </ac:picMkLst>
        </pc:picChg>
        <pc:picChg chg="add del">
          <ac:chgData name="Chris Bass" userId="76639ff7-4519-4960-996a-f3d044468889" providerId="ADAL" clId="{70E02ED1-A8F9-4078-9CEE-ABAD042863B9}" dt="2019-08-31T14:03:57.910" v="7906" actId="26606"/>
          <ac:picMkLst>
            <pc:docMk/>
            <pc:sldMk cId="4092782793" sldId="279"/>
            <ac:picMk id="11" creationId="{07CF545F-9C2E-4446-97CD-AD92990C2B68}"/>
          </ac:picMkLst>
        </pc:picChg>
      </pc:sldChg>
      <pc:sldChg chg="addSp modSp add">
        <pc:chgData name="Chris Bass" userId="76639ff7-4519-4960-996a-f3d044468889" providerId="ADAL" clId="{70E02ED1-A8F9-4078-9CEE-ABAD042863B9}" dt="2019-09-01T08:39:08.737" v="11217" actId="13822"/>
        <pc:sldMkLst>
          <pc:docMk/>
          <pc:sldMk cId="1673058459" sldId="280"/>
        </pc:sldMkLst>
        <pc:spChg chg="mod">
          <ac:chgData name="Chris Bass" userId="76639ff7-4519-4960-996a-f3d044468889" providerId="ADAL" clId="{70E02ED1-A8F9-4078-9CEE-ABAD042863B9}" dt="2019-08-31T14:16:54.087" v="8784" actId="6549"/>
          <ac:spMkLst>
            <pc:docMk/>
            <pc:sldMk cId="1673058459" sldId="280"/>
            <ac:spMk id="2" creationId="{6CFDF98D-D5BD-41A8-A6F4-A4F889D20E4D}"/>
          </ac:spMkLst>
        </pc:spChg>
        <pc:spChg chg="mod">
          <ac:chgData name="Chris Bass" userId="76639ff7-4519-4960-996a-f3d044468889" providerId="ADAL" clId="{70E02ED1-A8F9-4078-9CEE-ABAD042863B9}" dt="2019-09-01T08:38:54.512" v="11215" actId="313"/>
          <ac:spMkLst>
            <pc:docMk/>
            <pc:sldMk cId="1673058459" sldId="280"/>
            <ac:spMk id="3" creationId="{FA6FB282-C6D3-438F-8919-75B1933A8845}"/>
          </ac:spMkLst>
        </pc:spChg>
        <pc:picChg chg="add mod">
          <ac:chgData name="Chris Bass" userId="76639ff7-4519-4960-996a-f3d044468889" providerId="ADAL" clId="{70E02ED1-A8F9-4078-9CEE-ABAD042863B9}" dt="2019-08-31T14:25:05.521" v="9084" actId="1076"/>
          <ac:picMkLst>
            <pc:docMk/>
            <pc:sldMk cId="1673058459" sldId="280"/>
            <ac:picMk id="4" creationId="{6A83A7E8-C64F-4C4A-8B97-941CDE9DF4A0}"/>
          </ac:picMkLst>
        </pc:picChg>
        <pc:cxnChg chg="add mod">
          <ac:chgData name="Chris Bass" userId="76639ff7-4519-4960-996a-f3d044468889" providerId="ADAL" clId="{70E02ED1-A8F9-4078-9CEE-ABAD042863B9}" dt="2019-09-01T08:39:08.737" v="11217" actId="13822"/>
          <ac:cxnSpMkLst>
            <pc:docMk/>
            <pc:sldMk cId="1673058459" sldId="280"/>
            <ac:cxnSpMk id="6" creationId="{69B26554-A21F-47A7-8D24-EBEAD804D2E4}"/>
          </ac:cxnSpMkLst>
        </pc:cxnChg>
      </pc:sldChg>
      <pc:sldChg chg="addSp delSp modSp add">
        <pc:chgData name="Chris Bass" userId="76639ff7-4519-4960-996a-f3d044468889" providerId="ADAL" clId="{70E02ED1-A8F9-4078-9CEE-ABAD042863B9}" dt="2019-08-31T14:41:30.903" v="9556" actId="14100"/>
        <pc:sldMkLst>
          <pc:docMk/>
          <pc:sldMk cId="1257326699" sldId="281"/>
        </pc:sldMkLst>
        <pc:spChg chg="mod">
          <ac:chgData name="Chris Bass" userId="76639ff7-4519-4960-996a-f3d044468889" providerId="ADAL" clId="{70E02ED1-A8F9-4078-9CEE-ABAD042863B9}" dt="2019-08-31T14:35:48.743" v="9423" actId="20577"/>
          <ac:spMkLst>
            <pc:docMk/>
            <pc:sldMk cId="1257326699" sldId="281"/>
            <ac:spMk id="2" creationId="{AF2F4863-164D-4BF6-AF0A-4CC189E9C0A8}"/>
          </ac:spMkLst>
        </pc:spChg>
        <pc:spChg chg="mod">
          <ac:chgData name="Chris Bass" userId="76639ff7-4519-4960-996a-f3d044468889" providerId="ADAL" clId="{70E02ED1-A8F9-4078-9CEE-ABAD042863B9}" dt="2019-08-31T14:41:09.837" v="9554" actId="20577"/>
          <ac:spMkLst>
            <pc:docMk/>
            <pc:sldMk cId="1257326699" sldId="281"/>
            <ac:spMk id="3" creationId="{BE927954-D22D-4717-883F-5252EDF83018}"/>
          </ac:spMkLst>
        </pc:spChg>
        <pc:spChg chg="add mod ord">
          <ac:chgData name="Chris Bass" userId="76639ff7-4519-4960-996a-f3d044468889" providerId="ADAL" clId="{70E02ED1-A8F9-4078-9CEE-ABAD042863B9}" dt="2019-08-31T14:38:47.552" v="9429" actId="166"/>
          <ac:spMkLst>
            <pc:docMk/>
            <pc:sldMk cId="1257326699" sldId="281"/>
            <ac:spMk id="12" creationId="{93CB6E18-FEC9-4470-B0A0-F51F9F106CAC}"/>
          </ac:spMkLst>
        </pc:spChg>
        <pc:picChg chg="add del mod modCrop">
          <ac:chgData name="Chris Bass" userId="76639ff7-4519-4960-996a-f3d044468889" providerId="ADAL" clId="{70E02ED1-A8F9-4078-9CEE-ABAD042863B9}" dt="2019-08-31T14:38:24.216" v="9426" actId="478"/>
          <ac:picMkLst>
            <pc:docMk/>
            <pc:sldMk cId="1257326699" sldId="281"/>
            <ac:picMk id="4" creationId="{52179D14-A4A8-479D-AA83-5E0F886B789D}"/>
          </ac:picMkLst>
        </pc:picChg>
        <pc:picChg chg="add mod">
          <ac:chgData name="Chris Bass" userId="76639ff7-4519-4960-996a-f3d044468889" providerId="ADAL" clId="{70E02ED1-A8F9-4078-9CEE-ABAD042863B9}" dt="2019-08-31T14:38:40.818" v="9428" actId="1076"/>
          <ac:picMkLst>
            <pc:docMk/>
            <pc:sldMk cId="1257326699" sldId="281"/>
            <ac:picMk id="17" creationId="{8C27AFAD-286C-4E11-A38B-5CC111EFE872}"/>
          </ac:picMkLst>
        </pc:picChg>
        <pc:cxnChg chg="add del mod">
          <ac:chgData name="Chris Bass" userId="76639ff7-4519-4960-996a-f3d044468889" providerId="ADAL" clId="{70E02ED1-A8F9-4078-9CEE-ABAD042863B9}" dt="2019-08-31T14:32:48.323" v="9215" actId="478"/>
          <ac:cxnSpMkLst>
            <pc:docMk/>
            <pc:sldMk cId="1257326699" sldId="281"/>
            <ac:cxnSpMk id="6" creationId="{3178F76C-E5E6-45AD-BAC4-63B62866E057}"/>
          </ac:cxnSpMkLst>
        </pc:cxnChg>
        <pc:cxnChg chg="add del mod">
          <ac:chgData name="Chris Bass" userId="76639ff7-4519-4960-996a-f3d044468889" providerId="ADAL" clId="{70E02ED1-A8F9-4078-9CEE-ABAD042863B9}" dt="2019-08-31T14:31:16.318" v="9210" actId="478"/>
          <ac:cxnSpMkLst>
            <pc:docMk/>
            <pc:sldMk cId="1257326699" sldId="281"/>
            <ac:cxnSpMk id="9" creationId="{D21B1CB3-CF60-4B7B-A192-B81164DFAD26}"/>
          </ac:cxnSpMkLst>
        </pc:cxnChg>
        <pc:cxnChg chg="add mod ord">
          <ac:chgData name="Chris Bass" userId="76639ff7-4519-4960-996a-f3d044468889" providerId="ADAL" clId="{70E02ED1-A8F9-4078-9CEE-ABAD042863B9}" dt="2019-08-31T14:40:03.046" v="9478" actId="14100"/>
          <ac:cxnSpMkLst>
            <pc:docMk/>
            <pc:sldMk cId="1257326699" sldId="281"/>
            <ac:cxnSpMk id="14" creationId="{C8144A85-2431-414D-98F9-E04BF2482917}"/>
          </ac:cxnSpMkLst>
        </pc:cxnChg>
        <pc:cxnChg chg="add mod ord">
          <ac:chgData name="Chris Bass" userId="76639ff7-4519-4960-996a-f3d044468889" providerId="ADAL" clId="{70E02ED1-A8F9-4078-9CEE-ABAD042863B9}" dt="2019-08-31T14:39:09.342" v="9432" actId="14100"/>
          <ac:cxnSpMkLst>
            <pc:docMk/>
            <pc:sldMk cId="1257326699" sldId="281"/>
            <ac:cxnSpMk id="16" creationId="{7145E3B4-0F04-4325-BE57-6BA2415B617C}"/>
          </ac:cxnSpMkLst>
        </pc:cxnChg>
        <pc:cxnChg chg="add mod">
          <ac:chgData name="Chris Bass" userId="76639ff7-4519-4960-996a-f3d044468889" providerId="ADAL" clId="{70E02ED1-A8F9-4078-9CEE-ABAD042863B9}" dt="2019-08-31T14:41:30.903" v="9556" actId="14100"/>
          <ac:cxnSpMkLst>
            <pc:docMk/>
            <pc:sldMk cId="1257326699" sldId="281"/>
            <ac:cxnSpMk id="22" creationId="{F9A58617-1B54-4FFA-BC40-6C553FE42A88}"/>
          </ac:cxnSpMkLst>
        </pc:cxnChg>
      </pc:sldChg>
      <pc:sldChg chg="addSp modSp add ord">
        <pc:chgData name="Chris Bass" userId="76639ff7-4519-4960-996a-f3d044468889" providerId="ADAL" clId="{70E02ED1-A8F9-4078-9CEE-ABAD042863B9}" dt="2019-08-31T15:01:32.384" v="10795" actId="14100"/>
        <pc:sldMkLst>
          <pc:docMk/>
          <pc:sldMk cId="1063405724" sldId="282"/>
        </pc:sldMkLst>
        <pc:spChg chg="mod">
          <ac:chgData name="Chris Bass" userId="76639ff7-4519-4960-996a-f3d044468889" providerId="ADAL" clId="{70E02ED1-A8F9-4078-9CEE-ABAD042863B9}" dt="2019-08-31T14:48:18.364" v="10346" actId="20577"/>
          <ac:spMkLst>
            <pc:docMk/>
            <pc:sldMk cId="1063405724" sldId="282"/>
            <ac:spMk id="2" creationId="{6CFB8DF2-4904-40DF-B154-95B41D91C352}"/>
          </ac:spMkLst>
        </pc:spChg>
        <pc:spChg chg="mod">
          <ac:chgData name="Chris Bass" userId="76639ff7-4519-4960-996a-f3d044468889" providerId="ADAL" clId="{70E02ED1-A8F9-4078-9CEE-ABAD042863B9}" dt="2019-08-31T14:59:54.617" v="10754" actId="20577"/>
          <ac:spMkLst>
            <pc:docMk/>
            <pc:sldMk cId="1063405724" sldId="282"/>
            <ac:spMk id="3" creationId="{AA900CC1-72B0-40D0-93F5-6FB14C6A3742}"/>
          </ac:spMkLst>
        </pc:spChg>
        <pc:picChg chg="add mod modCrop">
          <ac:chgData name="Chris Bass" userId="76639ff7-4519-4960-996a-f3d044468889" providerId="ADAL" clId="{70E02ED1-A8F9-4078-9CEE-ABAD042863B9}" dt="2019-08-31T14:50:52.586" v="10357" actId="732"/>
          <ac:picMkLst>
            <pc:docMk/>
            <pc:sldMk cId="1063405724" sldId="282"/>
            <ac:picMk id="4" creationId="{7A9EFFA0-4426-4E9F-A934-2EC83FB30C15}"/>
          </ac:picMkLst>
        </pc:picChg>
        <pc:picChg chg="add">
          <ac:chgData name="Chris Bass" userId="76639ff7-4519-4960-996a-f3d044468889" providerId="ADAL" clId="{70E02ED1-A8F9-4078-9CEE-ABAD042863B9}" dt="2019-08-31T14:50:30.719" v="10355"/>
          <ac:picMkLst>
            <pc:docMk/>
            <pc:sldMk cId="1063405724" sldId="282"/>
            <ac:picMk id="5" creationId="{C18CFAC2-A5B9-48E7-82A4-43F522C55D28}"/>
          </ac:picMkLst>
        </pc:picChg>
        <pc:cxnChg chg="add">
          <ac:chgData name="Chris Bass" userId="76639ff7-4519-4960-996a-f3d044468889" providerId="ADAL" clId="{70E02ED1-A8F9-4078-9CEE-ABAD042863B9}" dt="2019-08-31T14:50:30.719" v="10355"/>
          <ac:cxnSpMkLst>
            <pc:docMk/>
            <pc:sldMk cId="1063405724" sldId="282"/>
            <ac:cxnSpMk id="6" creationId="{15CA763C-BD41-4965-9115-35C0155AEDC9}"/>
          </ac:cxnSpMkLst>
        </pc:cxnChg>
        <pc:cxnChg chg="add mod">
          <ac:chgData name="Chris Bass" userId="76639ff7-4519-4960-996a-f3d044468889" providerId="ADAL" clId="{70E02ED1-A8F9-4078-9CEE-ABAD042863B9}" dt="2019-08-31T15:01:32.384" v="10795" actId="14100"/>
          <ac:cxnSpMkLst>
            <pc:docMk/>
            <pc:sldMk cId="1063405724" sldId="282"/>
            <ac:cxnSpMk id="8" creationId="{04C7197F-8D08-43F2-841B-4B559C8E3855}"/>
          </ac:cxnSpMkLst>
        </pc:cxnChg>
      </pc:sldChg>
      <pc:sldChg chg="modSp add">
        <pc:chgData name="Chris Bass" userId="76639ff7-4519-4960-996a-f3d044468889" providerId="ADAL" clId="{70E02ED1-A8F9-4078-9CEE-ABAD042863B9}" dt="2019-09-01T08:42:48.681" v="11343" actId="27636"/>
        <pc:sldMkLst>
          <pc:docMk/>
          <pc:sldMk cId="2697065262" sldId="283"/>
        </pc:sldMkLst>
        <pc:spChg chg="mod">
          <ac:chgData name="Chris Bass" userId="76639ff7-4519-4960-996a-f3d044468889" providerId="ADAL" clId="{70E02ED1-A8F9-4078-9CEE-ABAD042863B9}" dt="2019-08-31T15:17:38.932" v="11011" actId="6549"/>
          <ac:spMkLst>
            <pc:docMk/>
            <pc:sldMk cId="2697065262" sldId="283"/>
            <ac:spMk id="2" creationId="{86E386BC-45A7-4D60-B510-4E242BD1C0B3}"/>
          </ac:spMkLst>
        </pc:spChg>
        <pc:spChg chg="mod">
          <ac:chgData name="Chris Bass" userId="76639ff7-4519-4960-996a-f3d044468889" providerId="ADAL" clId="{70E02ED1-A8F9-4078-9CEE-ABAD042863B9}" dt="2019-09-01T08:42:48.681" v="11343" actId="27636"/>
          <ac:spMkLst>
            <pc:docMk/>
            <pc:sldMk cId="2697065262" sldId="283"/>
            <ac:spMk id="3" creationId="{6DE6D215-455E-4B93-B12D-73B456DD7A8E}"/>
          </ac:spMkLst>
        </pc:spChg>
      </pc:sldChg>
      <pc:sldChg chg="addSp modSp add">
        <pc:chgData name="Chris Bass" userId="76639ff7-4519-4960-996a-f3d044468889" providerId="ADAL" clId="{70E02ED1-A8F9-4078-9CEE-ABAD042863B9}" dt="2019-08-31T15:10:50.121" v="10997" actId="20577"/>
        <pc:sldMkLst>
          <pc:docMk/>
          <pc:sldMk cId="3582401070" sldId="284"/>
        </pc:sldMkLst>
        <pc:spChg chg="mod">
          <ac:chgData name="Chris Bass" userId="76639ff7-4519-4960-996a-f3d044468889" providerId="ADAL" clId="{70E02ED1-A8F9-4078-9CEE-ABAD042863B9}" dt="2019-08-31T14:52:57.880" v="10477"/>
          <ac:spMkLst>
            <pc:docMk/>
            <pc:sldMk cId="3582401070" sldId="284"/>
            <ac:spMk id="2" creationId="{1BCFAF0C-17D0-4E00-9577-ED707AB343CD}"/>
          </ac:spMkLst>
        </pc:spChg>
        <pc:spChg chg="mod">
          <ac:chgData name="Chris Bass" userId="76639ff7-4519-4960-996a-f3d044468889" providerId="ADAL" clId="{70E02ED1-A8F9-4078-9CEE-ABAD042863B9}" dt="2019-08-31T15:10:50.121" v="10997" actId="20577"/>
          <ac:spMkLst>
            <pc:docMk/>
            <pc:sldMk cId="3582401070" sldId="284"/>
            <ac:spMk id="3" creationId="{53B01F07-3159-4D35-BAD0-51E26FF9A9F2}"/>
          </ac:spMkLst>
        </pc:spChg>
        <pc:picChg chg="add mod modCrop">
          <ac:chgData name="Chris Bass" userId="76639ff7-4519-4960-996a-f3d044468889" providerId="ADAL" clId="{70E02ED1-A8F9-4078-9CEE-ABAD042863B9}" dt="2019-08-31T15:08:08.455" v="10849" actId="732"/>
          <ac:picMkLst>
            <pc:docMk/>
            <pc:sldMk cId="3582401070" sldId="284"/>
            <ac:picMk id="4" creationId="{180C72EE-FC3B-42AF-BB60-8EB625A3CDA5}"/>
          </ac:picMkLst>
        </pc:picChg>
        <pc:picChg chg="add">
          <ac:chgData name="Chris Bass" userId="76639ff7-4519-4960-996a-f3d044468889" providerId="ADAL" clId="{70E02ED1-A8F9-4078-9CEE-ABAD042863B9}" dt="2019-08-31T15:08:41.324" v="10862"/>
          <ac:picMkLst>
            <pc:docMk/>
            <pc:sldMk cId="3582401070" sldId="284"/>
            <ac:picMk id="5" creationId="{BE970D08-53F8-41EE-B391-7C782F31ECE8}"/>
          </ac:picMkLst>
        </pc:picChg>
        <pc:cxnChg chg="add">
          <ac:chgData name="Chris Bass" userId="76639ff7-4519-4960-996a-f3d044468889" providerId="ADAL" clId="{70E02ED1-A8F9-4078-9CEE-ABAD042863B9}" dt="2019-08-31T15:08:41.324" v="10862"/>
          <ac:cxnSpMkLst>
            <pc:docMk/>
            <pc:sldMk cId="3582401070" sldId="284"/>
            <ac:cxnSpMk id="6" creationId="{2C683A6F-9E48-4E76-8947-2BEF85BBB8AA}"/>
          </ac:cxnSpMkLst>
        </pc:cxnChg>
      </pc:sldChg>
      <pc:sldChg chg="addSp delSp modSp add">
        <pc:chgData name="Chris Bass" userId="76639ff7-4519-4960-996a-f3d044468889" providerId="ADAL" clId="{70E02ED1-A8F9-4078-9CEE-ABAD042863B9}" dt="2019-09-01T08:40:56.509" v="11222" actId="1076"/>
        <pc:sldMkLst>
          <pc:docMk/>
          <pc:sldMk cId="1339020231" sldId="286"/>
        </pc:sldMkLst>
        <pc:spChg chg="mod">
          <ac:chgData name="Chris Bass" userId="76639ff7-4519-4960-996a-f3d044468889" providerId="ADAL" clId="{70E02ED1-A8F9-4078-9CEE-ABAD042863B9}" dt="2019-08-31T14:59:04.544" v="10752" actId="6549"/>
          <ac:spMkLst>
            <pc:docMk/>
            <pc:sldMk cId="1339020231" sldId="286"/>
            <ac:spMk id="3" creationId="{4F6A1239-FDA6-464B-89C4-740D72BFEDC8}"/>
          </ac:spMkLst>
        </pc:spChg>
        <pc:spChg chg="mod">
          <ac:chgData name="Chris Bass" userId="76639ff7-4519-4960-996a-f3d044468889" providerId="ADAL" clId="{70E02ED1-A8F9-4078-9CEE-ABAD042863B9}" dt="2019-09-01T08:40:39.162" v="11219" actId="20577"/>
          <ac:spMkLst>
            <pc:docMk/>
            <pc:sldMk cId="1339020231" sldId="286"/>
            <ac:spMk id="8" creationId="{1D8B0903-7373-435E-93D1-6E81E23BA15B}"/>
          </ac:spMkLst>
        </pc:spChg>
        <pc:picChg chg="add del">
          <ac:chgData name="Chris Bass" userId="76639ff7-4519-4960-996a-f3d044468889" providerId="ADAL" clId="{70E02ED1-A8F9-4078-9CEE-ABAD042863B9}" dt="2019-08-31T14:56:02.402" v="10668"/>
          <ac:picMkLst>
            <pc:docMk/>
            <pc:sldMk cId="1339020231" sldId="286"/>
            <ac:picMk id="2" creationId="{746949C9-8500-4861-9065-71B578144CDD}"/>
          </ac:picMkLst>
        </pc:picChg>
        <pc:picChg chg="add del mod">
          <ac:chgData name="Chris Bass" userId="76639ff7-4519-4960-996a-f3d044468889" providerId="ADAL" clId="{70E02ED1-A8F9-4078-9CEE-ABAD042863B9}" dt="2019-08-31T14:56:56.487" v="10674"/>
          <ac:picMkLst>
            <pc:docMk/>
            <pc:sldMk cId="1339020231" sldId="286"/>
            <ac:picMk id="4" creationId="{36862A5C-7259-4DD9-837D-ED2A0403FCA9}"/>
          </ac:picMkLst>
        </pc:picChg>
        <pc:picChg chg="add del">
          <ac:chgData name="Chris Bass" userId="76639ff7-4519-4960-996a-f3d044468889" providerId="ADAL" clId="{70E02ED1-A8F9-4078-9CEE-ABAD042863B9}" dt="2019-08-31T14:57:40.008" v="10676" actId="478"/>
          <ac:picMkLst>
            <pc:docMk/>
            <pc:sldMk cId="1339020231" sldId="286"/>
            <ac:picMk id="5" creationId="{F744C5FD-D99D-4DE1-8A97-6537A915C763}"/>
          </ac:picMkLst>
        </pc:picChg>
        <pc:picChg chg="add mod modCrop">
          <ac:chgData name="Chris Bass" userId="76639ff7-4519-4960-996a-f3d044468889" providerId="ADAL" clId="{70E02ED1-A8F9-4078-9CEE-ABAD042863B9}" dt="2019-08-31T14:57:58.477" v="10680" actId="732"/>
          <ac:picMkLst>
            <pc:docMk/>
            <pc:sldMk cId="1339020231" sldId="286"/>
            <ac:picMk id="6" creationId="{2982076C-7BA9-47C3-9BF6-296C9085DA10}"/>
          </ac:picMkLst>
        </pc:picChg>
        <pc:picChg chg="mod">
          <ac:chgData name="Chris Bass" userId="76639ff7-4519-4960-996a-f3d044468889" providerId="ADAL" clId="{70E02ED1-A8F9-4078-9CEE-ABAD042863B9}" dt="2019-09-01T08:40:56.509" v="11222" actId="1076"/>
          <ac:picMkLst>
            <pc:docMk/>
            <pc:sldMk cId="1339020231" sldId="286"/>
            <ac:picMk id="9" creationId="{13BCD9AA-A245-4B05-95F1-75DA676BB630}"/>
          </ac:picMkLst>
        </pc:picChg>
        <pc:cxnChg chg="mod">
          <ac:chgData name="Chris Bass" userId="76639ff7-4519-4960-996a-f3d044468889" providerId="ADAL" clId="{70E02ED1-A8F9-4078-9CEE-ABAD042863B9}" dt="2019-09-01T08:40:56.509" v="11222" actId="1076"/>
          <ac:cxnSpMkLst>
            <pc:docMk/>
            <pc:sldMk cId="1339020231" sldId="286"/>
            <ac:cxnSpMk id="11" creationId="{9FC6EAA3-6865-4F41-BE1C-67425805CA2E}"/>
          </ac:cxnSpMkLst>
        </pc:cxnChg>
      </pc:sldChg>
      <pc:sldChg chg="addSp delSp modSp add">
        <pc:chgData name="Chris Bass" userId="76639ff7-4519-4960-996a-f3d044468889" providerId="ADAL" clId="{70E02ED1-A8F9-4078-9CEE-ABAD042863B9}" dt="2019-08-31T15:06:14.644" v="10845" actId="1076"/>
        <pc:sldMkLst>
          <pc:docMk/>
          <pc:sldMk cId="33697945" sldId="288"/>
        </pc:sldMkLst>
        <pc:spChg chg="mod">
          <ac:chgData name="Chris Bass" userId="76639ff7-4519-4960-996a-f3d044468889" providerId="ADAL" clId="{70E02ED1-A8F9-4078-9CEE-ABAD042863B9}" dt="2019-08-31T15:04:09.412" v="10818" actId="20577"/>
          <ac:spMkLst>
            <pc:docMk/>
            <pc:sldMk cId="33697945" sldId="288"/>
            <ac:spMk id="2" creationId="{70BEE09C-F295-4DB3-A684-F330442E7FBF}"/>
          </ac:spMkLst>
        </pc:spChg>
        <pc:spChg chg="mod">
          <ac:chgData name="Chris Bass" userId="76639ff7-4519-4960-996a-f3d044468889" providerId="ADAL" clId="{70E02ED1-A8F9-4078-9CEE-ABAD042863B9}" dt="2019-08-31T15:04:26.333" v="10839" actId="20577"/>
          <ac:spMkLst>
            <pc:docMk/>
            <pc:sldMk cId="33697945" sldId="288"/>
            <ac:spMk id="3" creationId="{02CFB4EC-214F-4F5C-B321-49FF0BCBF3C3}"/>
          </ac:spMkLst>
        </pc:spChg>
        <pc:spChg chg="ord">
          <ac:chgData name="Chris Bass" userId="76639ff7-4519-4960-996a-f3d044468889" providerId="ADAL" clId="{70E02ED1-A8F9-4078-9CEE-ABAD042863B9}" dt="2019-08-31T15:05:59.396" v="10843" actId="166"/>
          <ac:spMkLst>
            <pc:docMk/>
            <pc:sldMk cId="33697945" sldId="288"/>
            <ac:spMk id="5" creationId="{6E43F3D9-A656-4C69-B698-69CE4D66DC26}"/>
          </ac:spMkLst>
        </pc:spChg>
        <pc:picChg chg="del">
          <ac:chgData name="Chris Bass" userId="76639ff7-4519-4960-996a-f3d044468889" providerId="ADAL" clId="{70E02ED1-A8F9-4078-9CEE-ABAD042863B9}" dt="2019-08-31T15:05:48.215" v="10840" actId="478"/>
          <ac:picMkLst>
            <pc:docMk/>
            <pc:sldMk cId="33697945" sldId="288"/>
            <ac:picMk id="4" creationId="{75F418C9-C8A0-4F7A-B69C-FFBEEA029AED}"/>
          </ac:picMkLst>
        </pc:picChg>
        <pc:picChg chg="add mod">
          <ac:chgData name="Chris Bass" userId="76639ff7-4519-4960-996a-f3d044468889" providerId="ADAL" clId="{70E02ED1-A8F9-4078-9CEE-ABAD042863B9}" dt="2019-08-31T15:06:14.644" v="10845" actId="1076"/>
          <ac:picMkLst>
            <pc:docMk/>
            <pc:sldMk cId="33697945" sldId="288"/>
            <ac:picMk id="6" creationId="{6C8B7528-AC57-448E-B57A-2F82626F1ABE}"/>
          </ac:picMkLst>
        </pc:picChg>
        <pc:cxnChg chg="ord">
          <ac:chgData name="Chris Bass" userId="76639ff7-4519-4960-996a-f3d044468889" providerId="ADAL" clId="{70E02ED1-A8F9-4078-9CEE-ABAD042863B9}" dt="2019-08-31T15:05:59.396" v="10843" actId="166"/>
          <ac:cxnSpMkLst>
            <pc:docMk/>
            <pc:sldMk cId="33697945" sldId="288"/>
            <ac:cxnSpMk id="7" creationId="{DC572462-BB97-4BAA-A505-3E4A1D600CA6}"/>
          </ac:cxnSpMkLst>
        </pc:cxnChg>
      </pc:sldChg>
      <pc:sldChg chg="modSp add del">
        <pc:chgData name="Chris Bass" userId="76639ff7-4519-4960-996a-f3d044468889" providerId="ADAL" clId="{70E02ED1-A8F9-4078-9CEE-ABAD042863B9}" dt="2019-09-03T17:09:33.983" v="12502" actId="2696"/>
        <pc:sldMkLst>
          <pc:docMk/>
          <pc:sldMk cId="1235716074" sldId="289"/>
        </pc:sldMkLst>
        <pc:spChg chg="mod">
          <ac:chgData name="Chris Bass" userId="76639ff7-4519-4960-996a-f3d044468889" providerId="ADAL" clId="{70E02ED1-A8F9-4078-9CEE-ABAD042863B9}" dt="2019-09-01T08:43:02.509" v="11356" actId="20577"/>
          <ac:spMkLst>
            <pc:docMk/>
            <pc:sldMk cId="1235716074" sldId="289"/>
            <ac:spMk id="2" creationId="{E41212D5-FCF7-4C46-AFF4-E68E331A1E21}"/>
          </ac:spMkLst>
        </pc:spChg>
        <pc:spChg chg="mod">
          <ac:chgData name="Chris Bass" userId="76639ff7-4519-4960-996a-f3d044468889" providerId="ADAL" clId="{70E02ED1-A8F9-4078-9CEE-ABAD042863B9}" dt="2019-09-03T17:09:07.221" v="12501" actId="20577"/>
          <ac:spMkLst>
            <pc:docMk/>
            <pc:sldMk cId="1235716074" sldId="289"/>
            <ac:spMk id="3" creationId="{06A657ED-AAB5-446A-969A-4DD87240B715}"/>
          </ac:spMkLst>
        </pc:spChg>
      </pc:sldChg>
      <pc:sldChg chg="addSp delSp modSp add mod setBg setClrOvrMap">
        <pc:chgData name="Chris Bass" userId="76639ff7-4519-4960-996a-f3d044468889" providerId="ADAL" clId="{70E02ED1-A8F9-4078-9CEE-ABAD042863B9}" dt="2019-09-03T21:58:47.681" v="12771" actId="20577"/>
        <pc:sldMkLst>
          <pc:docMk/>
          <pc:sldMk cId="2959940381" sldId="290"/>
        </pc:sldMkLst>
        <pc:spChg chg="mod">
          <ac:chgData name="Chris Bass" userId="76639ff7-4519-4960-996a-f3d044468889" providerId="ADAL" clId="{70E02ED1-A8F9-4078-9CEE-ABAD042863B9}" dt="2019-09-03T21:55:09.102" v="12631" actId="26606"/>
          <ac:spMkLst>
            <pc:docMk/>
            <pc:sldMk cId="2959940381" sldId="290"/>
            <ac:spMk id="2" creationId="{7B659BAC-1D94-4040-855D-E73CDFA755B8}"/>
          </ac:spMkLst>
        </pc:spChg>
        <pc:spChg chg="mod ord">
          <ac:chgData name="Chris Bass" userId="76639ff7-4519-4960-996a-f3d044468889" providerId="ADAL" clId="{70E02ED1-A8F9-4078-9CEE-ABAD042863B9}" dt="2019-09-03T21:58:47.681" v="12771" actId="20577"/>
          <ac:spMkLst>
            <pc:docMk/>
            <pc:sldMk cId="2959940381" sldId="290"/>
            <ac:spMk id="3" creationId="{CE025FEE-EC59-4A3B-87EE-1FB8BA7CC55A}"/>
          </ac:spMkLst>
        </pc:spChg>
        <pc:spChg chg="add del">
          <ac:chgData name="Chris Bass" userId="76639ff7-4519-4960-996a-f3d044468889" providerId="ADAL" clId="{70E02ED1-A8F9-4078-9CEE-ABAD042863B9}" dt="2019-09-03T21:54:06.212" v="12527" actId="26606"/>
          <ac:spMkLst>
            <pc:docMk/>
            <pc:sldMk cId="2959940381" sldId="290"/>
            <ac:spMk id="8" creationId="{CF62D2A7-8207-488C-9F46-316BA81A16C8}"/>
          </ac:spMkLst>
        </pc:spChg>
        <pc:spChg chg="add del">
          <ac:chgData name="Chris Bass" userId="76639ff7-4519-4960-996a-f3d044468889" providerId="ADAL" clId="{70E02ED1-A8F9-4078-9CEE-ABAD042863B9}" dt="2019-09-03T21:54:18.329" v="12543" actId="26606"/>
          <ac:spMkLst>
            <pc:docMk/>
            <pc:sldMk cId="2959940381" sldId="290"/>
            <ac:spMk id="9" creationId="{CF62D2A7-8207-488C-9F46-316BA81A16C8}"/>
          </ac:spMkLst>
        </pc:spChg>
        <pc:spChg chg="add del">
          <ac:chgData name="Chris Bass" userId="76639ff7-4519-4960-996a-f3d044468889" providerId="ADAL" clId="{70E02ED1-A8F9-4078-9CEE-ABAD042863B9}" dt="2019-09-03T21:54:07.241" v="12529" actId="26606"/>
          <ac:spMkLst>
            <pc:docMk/>
            <pc:sldMk cId="2959940381" sldId="290"/>
            <ac:spMk id="10" creationId="{867D4867-5BA7-4462-B2F6-A23F4A622AA7}"/>
          </ac:spMkLst>
        </pc:spChg>
        <pc:spChg chg="add del">
          <ac:chgData name="Chris Bass" userId="76639ff7-4519-4960-996a-f3d044468889" providerId="ADAL" clId="{70E02ED1-A8F9-4078-9CEE-ABAD042863B9}" dt="2019-09-03T21:54:04.682" v="12523" actId="26606"/>
          <ac:spMkLst>
            <pc:docMk/>
            <pc:sldMk cId="2959940381" sldId="290"/>
            <ac:spMk id="11" creationId="{CF62D2A7-8207-488C-9F46-316BA81A16C8}"/>
          </ac:spMkLst>
        </pc:spChg>
        <pc:spChg chg="add del">
          <ac:chgData name="Chris Bass" userId="76639ff7-4519-4960-996a-f3d044468889" providerId="ADAL" clId="{70E02ED1-A8F9-4078-9CEE-ABAD042863B9}" dt="2019-09-03T21:54:08.467" v="12531" actId="26606"/>
          <ac:spMkLst>
            <pc:docMk/>
            <pc:sldMk cId="2959940381" sldId="290"/>
            <ac:spMk id="12" creationId="{F56F5174-31D9-4DBB-AAB7-A1FD7BDB1352}"/>
          </ac:spMkLst>
        </pc:spChg>
        <pc:spChg chg="add del">
          <ac:chgData name="Chris Bass" userId="76639ff7-4519-4960-996a-f3d044468889" providerId="ADAL" clId="{70E02ED1-A8F9-4078-9CEE-ABAD042863B9}" dt="2019-09-03T21:54:19.085" v="12545" actId="26606"/>
          <ac:spMkLst>
            <pc:docMk/>
            <pc:sldMk cId="2959940381" sldId="290"/>
            <ac:spMk id="14" creationId="{867D4867-5BA7-4462-B2F6-A23F4A622AA7}"/>
          </ac:spMkLst>
        </pc:spChg>
        <pc:spChg chg="add del">
          <ac:chgData name="Chris Bass" userId="76639ff7-4519-4960-996a-f3d044468889" providerId="ADAL" clId="{70E02ED1-A8F9-4078-9CEE-ABAD042863B9}" dt="2019-09-03T21:54:08.467" v="12531" actId="26606"/>
          <ac:spMkLst>
            <pc:docMk/>
            <pc:sldMk cId="2959940381" sldId="290"/>
            <ac:spMk id="15" creationId="{F9A95BEE-6BB1-4A28-A8E6-A34B2E42EF87}"/>
          </ac:spMkLst>
        </pc:spChg>
        <pc:spChg chg="add del">
          <ac:chgData name="Chris Bass" userId="76639ff7-4519-4960-996a-f3d044468889" providerId="ADAL" clId="{70E02ED1-A8F9-4078-9CEE-ABAD042863B9}" dt="2019-09-03T21:54:19.831" v="12547" actId="26606"/>
          <ac:spMkLst>
            <pc:docMk/>
            <pc:sldMk cId="2959940381" sldId="290"/>
            <ac:spMk id="16" creationId="{CF62D2A7-8207-488C-9F46-316BA81A16C8}"/>
          </ac:spMkLst>
        </pc:spChg>
        <pc:spChg chg="add del">
          <ac:chgData name="Chris Bass" userId="76639ff7-4519-4960-996a-f3d044468889" providerId="ADAL" clId="{70E02ED1-A8F9-4078-9CEE-ABAD042863B9}" dt="2019-09-03T21:54:20.226" v="12549" actId="26606"/>
          <ac:spMkLst>
            <pc:docMk/>
            <pc:sldMk cId="2959940381" sldId="290"/>
            <ac:spMk id="18" creationId="{867D4867-5BA7-4462-B2F6-A23F4A622AA7}"/>
          </ac:spMkLst>
        </pc:spChg>
        <pc:spChg chg="add del">
          <ac:chgData name="Chris Bass" userId="76639ff7-4519-4960-996a-f3d044468889" providerId="ADAL" clId="{70E02ED1-A8F9-4078-9CEE-ABAD042863B9}" dt="2019-09-03T21:54:11.852" v="12535" actId="26606"/>
          <ac:spMkLst>
            <pc:docMk/>
            <pc:sldMk cId="2959940381" sldId="290"/>
            <ac:spMk id="19" creationId="{56C20283-73E0-40EC-8AD8-057F581F64C2}"/>
          </ac:spMkLst>
        </pc:spChg>
        <pc:spChg chg="add del">
          <ac:chgData name="Chris Bass" userId="76639ff7-4519-4960-996a-f3d044468889" providerId="ADAL" clId="{70E02ED1-A8F9-4078-9CEE-ABAD042863B9}" dt="2019-09-03T21:54:11.852" v="12535" actId="26606"/>
          <ac:spMkLst>
            <pc:docMk/>
            <pc:sldMk cId="2959940381" sldId="290"/>
            <ac:spMk id="20" creationId="{3FCC729B-E528-40C3-82D3-BA4375575E87}"/>
          </ac:spMkLst>
        </pc:spChg>
        <pc:spChg chg="add del">
          <ac:chgData name="Chris Bass" userId="76639ff7-4519-4960-996a-f3d044468889" providerId="ADAL" clId="{70E02ED1-A8F9-4078-9CEE-ABAD042863B9}" dt="2019-09-03T21:54:11.852" v="12535" actId="26606"/>
          <ac:spMkLst>
            <pc:docMk/>
            <pc:sldMk cId="2959940381" sldId="290"/>
            <ac:spMk id="21" creationId="{58F1FB8D-1842-4A04-998D-6CF047AB2790}"/>
          </ac:spMkLst>
        </pc:spChg>
        <pc:spChg chg="add del">
          <ac:chgData name="Chris Bass" userId="76639ff7-4519-4960-996a-f3d044468889" providerId="ADAL" clId="{70E02ED1-A8F9-4078-9CEE-ABAD042863B9}" dt="2019-09-03T21:54:20.641" v="12551" actId="26606"/>
          <ac:spMkLst>
            <pc:docMk/>
            <pc:sldMk cId="2959940381" sldId="290"/>
            <ac:spMk id="22" creationId="{CF62D2A7-8207-488C-9F46-316BA81A16C8}"/>
          </ac:spMkLst>
        </pc:spChg>
        <pc:spChg chg="add del">
          <ac:chgData name="Chris Bass" userId="76639ff7-4519-4960-996a-f3d044468889" providerId="ADAL" clId="{70E02ED1-A8F9-4078-9CEE-ABAD042863B9}" dt="2019-09-03T21:54:12.557" v="12537" actId="26606"/>
          <ac:spMkLst>
            <pc:docMk/>
            <pc:sldMk cId="2959940381" sldId="290"/>
            <ac:spMk id="23" creationId="{AFA67CD3-AB4E-4A7A-BEB8-53C445D8C44E}"/>
          </ac:spMkLst>
        </pc:spChg>
        <pc:spChg chg="add del">
          <ac:chgData name="Chris Bass" userId="76639ff7-4519-4960-996a-f3d044468889" providerId="ADAL" clId="{70E02ED1-A8F9-4078-9CEE-ABAD042863B9}" dt="2019-09-03T21:54:12.557" v="12537" actId="26606"/>
          <ac:spMkLst>
            <pc:docMk/>
            <pc:sldMk cId="2959940381" sldId="290"/>
            <ac:spMk id="25" creationId="{339C8D78-A644-462F-B674-F440635E5353}"/>
          </ac:spMkLst>
        </pc:spChg>
        <pc:spChg chg="add del">
          <ac:chgData name="Chris Bass" userId="76639ff7-4519-4960-996a-f3d044468889" providerId="ADAL" clId="{70E02ED1-A8F9-4078-9CEE-ABAD042863B9}" dt="2019-09-03T21:54:21.208" v="12553" actId="26606"/>
          <ac:spMkLst>
            <pc:docMk/>
            <pc:sldMk cId="2959940381" sldId="290"/>
            <ac:spMk id="26" creationId="{867D4867-5BA7-4462-B2F6-A23F4A622AA7}"/>
          </ac:spMkLst>
        </pc:spChg>
        <pc:spChg chg="add del">
          <ac:chgData name="Chris Bass" userId="76639ff7-4519-4960-996a-f3d044468889" providerId="ADAL" clId="{70E02ED1-A8F9-4078-9CEE-ABAD042863B9}" dt="2019-09-03T21:54:22.320" v="12555" actId="26606"/>
          <ac:spMkLst>
            <pc:docMk/>
            <pc:sldMk cId="2959940381" sldId="290"/>
            <ac:spMk id="28" creationId="{F56F5174-31D9-4DBB-AAB7-A1FD7BDB1352}"/>
          </ac:spMkLst>
        </pc:spChg>
        <pc:spChg chg="add del">
          <ac:chgData name="Chris Bass" userId="76639ff7-4519-4960-996a-f3d044468889" providerId="ADAL" clId="{70E02ED1-A8F9-4078-9CEE-ABAD042863B9}" dt="2019-09-03T21:54:22.320" v="12555" actId="26606"/>
          <ac:spMkLst>
            <pc:docMk/>
            <pc:sldMk cId="2959940381" sldId="290"/>
            <ac:spMk id="30" creationId="{F9A95BEE-6BB1-4A28-A8E6-A34B2E42EF87}"/>
          </ac:spMkLst>
        </pc:spChg>
        <pc:spChg chg="add del">
          <ac:chgData name="Chris Bass" userId="76639ff7-4519-4960-996a-f3d044468889" providerId="ADAL" clId="{70E02ED1-A8F9-4078-9CEE-ABAD042863B9}" dt="2019-09-03T21:55:09.102" v="12631" actId="26606"/>
          <ac:spMkLst>
            <pc:docMk/>
            <pc:sldMk cId="2959940381" sldId="290"/>
            <ac:spMk id="32" creationId="{CF62D2A7-8207-488C-9F46-316BA81A16C8}"/>
          </ac:spMkLst>
        </pc:spChg>
        <pc:spChg chg="add del">
          <ac:chgData name="Chris Bass" userId="76639ff7-4519-4960-996a-f3d044468889" providerId="ADAL" clId="{70E02ED1-A8F9-4078-9CEE-ABAD042863B9}" dt="2019-09-03T21:54:28.778" v="12558" actId="26606"/>
          <ac:spMkLst>
            <pc:docMk/>
            <pc:sldMk cId="2959940381" sldId="290"/>
            <ac:spMk id="37" creationId="{4F74D28C-3268-4E35-8EE1-D92CB4A85A7D}"/>
          </ac:spMkLst>
        </pc:spChg>
        <pc:spChg chg="add del">
          <ac:chgData name="Chris Bass" userId="76639ff7-4519-4960-996a-f3d044468889" providerId="ADAL" clId="{70E02ED1-A8F9-4078-9CEE-ABAD042863B9}" dt="2019-09-03T21:54:29.519" v="12560" actId="26606"/>
          <ac:spMkLst>
            <pc:docMk/>
            <pc:sldMk cId="2959940381" sldId="290"/>
            <ac:spMk id="39" creationId="{CF62D2A7-8207-488C-9F46-316BA81A16C8}"/>
          </ac:spMkLst>
        </pc:spChg>
        <pc:spChg chg="add del">
          <ac:chgData name="Chris Bass" userId="76639ff7-4519-4960-996a-f3d044468889" providerId="ADAL" clId="{70E02ED1-A8F9-4078-9CEE-ABAD042863B9}" dt="2019-09-03T21:54:31.013" v="12562" actId="26606"/>
          <ac:spMkLst>
            <pc:docMk/>
            <pc:sldMk cId="2959940381" sldId="290"/>
            <ac:spMk id="41" creationId="{4F74D28C-3268-4E35-8EE1-D92CB4A85A7D}"/>
          </ac:spMkLst>
        </pc:spChg>
        <pc:spChg chg="add del">
          <ac:chgData name="Chris Bass" userId="76639ff7-4519-4960-996a-f3d044468889" providerId="ADAL" clId="{70E02ED1-A8F9-4078-9CEE-ABAD042863B9}" dt="2019-09-03T21:54:31.474" v="12564" actId="26606"/>
          <ac:spMkLst>
            <pc:docMk/>
            <pc:sldMk cId="2959940381" sldId="290"/>
            <ac:spMk id="43" creationId="{CF62D2A7-8207-488C-9F46-316BA81A16C8}"/>
          </ac:spMkLst>
        </pc:spChg>
        <pc:spChg chg="add del">
          <ac:chgData name="Chris Bass" userId="76639ff7-4519-4960-996a-f3d044468889" providerId="ADAL" clId="{70E02ED1-A8F9-4078-9CEE-ABAD042863B9}" dt="2019-09-03T21:54:31.985" v="12566" actId="26606"/>
          <ac:spMkLst>
            <pc:docMk/>
            <pc:sldMk cId="2959940381" sldId="290"/>
            <ac:spMk id="45" creationId="{4F74D28C-3268-4E35-8EE1-D92CB4A85A7D}"/>
          </ac:spMkLst>
        </pc:spChg>
        <pc:spChg chg="add del">
          <ac:chgData name="Chris Bass" userId="76639ff7-4519-4960-996a-f3d044468889" providerId="ADAL" clId="{70E02ED1-A8F9-4078-9CEE-ABAD042863B9}" dt="2019-09-03T21:54:32.359" v="12568" actId="26606"/>
          <ac:spMkLst>
            <pc:docMk/>
            <pc:sldMk cId="2959940381" sldId="290"/>
            <ac:spMk id="47" creationId="{CF62D2A7-8207-488C-9F46-316BA81A16C8}"/>
          </ac:spMkLst>
        </pc:spChg>
        <pc:spChg chg="add del">
          <ac:chgData name="Chris Bass" userId="76639ff7-4519-4960-996a-f3d044468889" providerId="ADAL" clId="{70E02ED1-A8F9-4078-9CEE-ABAD042863B9}" dt="2019-09-03T21:54:35.701" v="12570" actId="26606"/>
          <ac:spMkLst>
            <pc:docMk/>
            <pc:sldMk cId="2959940381" sldId="290"/>
            <ac:spMk id="49" creationId="{4F74D28C-3268-4E35-8EE1-D92CB4A85A7D}"/>
          </ac:spMkLst>
        </pc:spChg>
        <pc:spChg chg="add del">
          <ac:chgData name="Chris Bass" userId="76639ff7-4519-4960-996a-f3d044468889" providerId="ADAL" clId="{70E02ED1-A8F9-4078-9CEE-ABAD042863B9}" dt="2019-09-03T21:54:36.091" v="12572" actId="26606"/>
          <ac:spMkLst>
            <pc:docMk/>
            <pc:sldMk cId="2959940381" sldId="290"/>
            <ac:spMk id="51" creationId="{CF62D2A7-8207-488C-9F46-316BA81A16C8}"/>
          </ac:spMkLst>
        </pc:spChg>
        <pc:spChg chg="add del">
          <ac:chgData name="Chris Bass" userId="76639ff7-4519-4960-996a-f3d044468889" providerId="ADAL" clId="{70E02ED1-A8F9-4078-9CEE-ABAD042863B9}" dt="2019-09-03T21:54:36.660" v="12574" actId="26606"/>
          <ac:spMkLst>
            <pc:docMk/>
            <pc:sldMk cId="2959940381" sldId="290"/>
            <ac:spMk id="53" creationId="{4F74D28C-3268-4E35-8EE1-D92CB4A85A7D}"/>
          </ac:spMkLst>
        </pc:spChg>
        <pc:spChg chg="add del">
          <ac:chgData name="Chris Bass" userId="76639ff7-4519-4960-996a-f3d044468889" providerId="ADAL" clId="{70E02ED1-A8F9-4078-9CEE-ABAD042863B9}" dt="2019-09-03T21:54:37.436" v="12576" actId="26606"/>
          <ac:spMkLst>
            <pc:docMk/>
            <pc:sldMk cId="2959940381" sldId="290"/>
            <ac:spMk id="55" creationId="{F56F5174-31D9-4DBB-AAB7-A1FD7BDB1352}"/>
          </ac:spMkLst>
        </pc:spChg>
        <pc:spChg chg="add del">
          <ac:chgData name="Chris Bass" userId="76639ff7-4519-4960-996a-f3d044468889" providerId="ADAL" clId="{70E02ED1-A8F9-4078-9CEE-ABAD042863B9}" dt="2019-09-03T21:54:37.436" v="12576" actId="26606"/>
          <ac:spMkLst>
            <pc:docMk/>
            <pc:sldMk cId="2959940381" sldId="290"/>
            <ac:spMk id="57" creationId="{F9A95BEE-6BB1-4A28-A8E6-A34B2E42EF87}"/>
          </ac:spMkLst>
        </pc:spChg>
        <pc:spChg chg="add del">
          <ac:chgData name="Chris Bass" userId="76639ff7-4519-4960-996a-f3d044468889" providerId="ADAL" clId="{70E02ED1-A8F9-4078-9CEE-ABAD042863B9}" dt="2019-09-03T21:54:37.958" v="12578" actId="26606"/>
          <ac:spMkLst>
            <pc:docMk/>
            <pc:sldMk cId="2959940381" sldId="290"/>
            <ac:spMk id="59" creationId="{4F74D28C-3268-4E35-8EE1-D92CB4A85A7D}"/>
          </ac:spMkLst>
        </pc:spChg>
        <pc:spChg chg="add del">
          <ac:chgData name="Chris Bass" userId="76639ff7-4519-4960-996a-f3d044468889" providerId="ADAL" clId="{70E02ED1-A8F9-4078-9CEE-ABAD042863B9}" dt="2019-09-03T21:54:42.368" v="12580" actId="26606"/>
          <ac:spMkLst>
            <pc:docMk/>
            <pc:sldMk cId="2959940381" sldId="290"/>
            <ac:spMk id="61" creationId="{F56F5174-31D9-4DBB-AAB7-A1FD7BDB1352}"/>
          </ac:spMkLst>
        </pc:spChg>
        <pc:spChg chg="add del">
          <ac:chgData name="Chris Bass" userId="76639ff7-4519-4960-996a-f3d044468889" providerId="ADAL" clId="{70E02ED1-A8F9-4078-9CEE-ABAD042863B9}" dt="2019-09-03T21:54:42.368" v="12580" actId="26606"/>
          <ac:spMkLst>
            <pc:docMk/>
            <pc:sldMk cId="2959940381" sldId="290"/>
            <ac:spMk id="63" creationId="{F9A95BEE-6BB1-4A28-A8E6-A34B2E42EF87}"/>
          </ac:spMkLst>
        </pc:spChg>
        <pc:spChg chg="add del">
          <ac:chgData name="Chris Bass" userId="76639ff7-4519-4960-996a-f3d044468889" providerId="ADAL" clId="{70E02ED1-A8F9-4078-9CEE-ABAD042863B9}" dt="2019-09-03T21:54:43.105" v="12582" actId="26606"/>
          <ac:spMkLst>
            <pc:docMk/>
            <pc:sldMk cId="2959940381" sldId="290"/>
            <ac:spMk id="65" creationId="{CF62D2A7-8207-488C-9F46-316BA81A16C8}"/>
          </ac:spMkLst>
        </pc:spChg>
        <pc:spChg chg="add del">
          <ac:chgData name="Chris Bass" userId="76639ff7-4519-4960-996a-f3d044468889" providerId="ADAL" clId="{70E02ED1-A8F9-4078-9CEE-ABAD042863B9}" dt="2019-09-03T21:54:43.829" v="12584" actId="26606"/>
          <ac:spMkLst>
            <pc:docMk/>
            <pc:sldMk cId="2959940381" sldId="290"/>
            <ac:spMk id="67" creationId="{4F74D28C-3268-4E35-8EE1-D92CB4A85A7D}"/>
          </ac:spMkLst>
        </pc:spChg>
        <pc:spChg chg="add del">
          <ac:chgData name="Chris Bass" userId="76639ff7-4519-4960-996a-f3d044468889" providerId="ADAL" clId="{70E02ED1-A8F9-4078-9CEE-ABAD042863B9}" dt="2019-09-03T21:54:44.582" v="12586" actId="26606"/>
          <ac:spMkLst>
            <pc:docMk/>
            <pc:sldMk cId="2959940381" sldId="290"/>
            <ac:spMk id="69" creationId="{F56F5174-31D9-4DBB-AAB7-A1FD7BDB1352}"/>
          </ac:spMkLst>
        </pc:spChg>
        <pc:spChg chg="add del">
          <ac:chgData name="Chris Bass" userId="76639ff7-4519-4960-996a-f3d044468889" providerId="ADAL" clId="{70E02ED1-A8F9-4078-9CEE-ABAD042863B9}" dt="2019-09-03T21:54:44.582" v="12586" actId="26606"/>
          <ac:spMkLst>
            <pc:docMk/>
            <pc:sldMk cId="2959940381" sldId="290"/>
            <ac:spMk id="71" creationId="{F9A95BEE-6BB1-4A28-A8E6-A34B2E42EF87}"/>
          </ac:spMkLst>
        </pc:spChg>
        <pc:spChg chg="add del">
          <ac:chgData name="Chris Bass" userId="76639ff7-4519-4960-996a-f3d044468889" providerId="ADAL" clId="{70E02ED1-A8F9-4078-9CEE-ABAD042863B9}" dt="2019-09-03T21:54:46.088" v="12588" actId="26606"/>
          <ac:spMkLst>
            <pc:docMk/>
            <pc:sldMk cId="2959940381" sldId="290"/>
            <ac:spMk id="73" creationId="{CF62D2A7-8207-488C-9F46-316BA81A16C8}"/>
          </ac:spMkLst>
        </pc:spChg>
        <pc:spChg chg="add del">
          <ac:chgData name="Chris Bass" userId="76639ff7-4519-4960-996a-f3d044468889" providerId="ADAL" clId="{70E02ED1-A8F9-4078-9CEE-ABAD042863B9}" dt="2019-09-03T21:54:46.088" v="12588" actId="26606"/>
          <ac:spMkLst>
            <pc:docMk/>
            <pc:sldMk cId="2959940381" sldId="290"/>
            <ac:spMk id="74" creationId="{52AC6D7F-F068-4E11-BB06-F601D89BB980}"/>
          </ac:spMkLst>
        </pc:spChg>
        <pc:spChg chg="add del">
          <ac:chgData name="Chris Bass" userId="76639ff7-4519-4960-996a-f3d044468889" providerId="ADAL" clId="{70E02ED1-A8F9-4078-9CEE-ABAD042863B9}" dt="2019-09-03T21:54:47.342" v="12590" actId="26606"/>
          <ac:spMkLst>
            <pc:docMk/>
            <pc:sldMk cId="2959940381" sldId="290"/>
            <ac:spMk id="76" creationId="{867D4867-5BA7-4462-B2F6-A23F4A622AA7}"/>
          </ac:spMkLst>
        </pc:spChg>
        <pc:spChg chg="add del">
          <ac:chgData name="Chris Bass" userId="76639ff7-4519-4960-996a-f3d044468889" providerId="ADAL" clId="{70E02ED1-A8F9-4078-9CEE-ABAD042863B9}" dt="2019-09-03T21:54:48.656" v="12592" actId="26606"/>
          <ac:spMkLst>
            <pc:docMk/>
            <pc:sldMk cId="2959940381" sldId="290"/>
            <ac:spMk id="78" creationId="{4F74D28C-3268-4E35-8EE1-D92CB4A85A7D}"/>
          </ac:spMkLst>
        </pc:spChg>
        <pc:spChg chg="add del">
          <ac:chgData name="Chris Bass" userId="76639ff7-4519-4960-996a-f3d044468889" providerId="ADAL" clId="{70E02ED1-A8F9-4078-9CEE-ABAD042863B9}" dt="2019-09-03T21:54:48.656" v="12592" actId="26606"/>
          <ac:spMkLst>
            <pc:docMk/>
            <pc:sldMk cId="2959940381" sldId="290"/>
            <ac:spMk id="79" creationId="{58D44E42-C462-4105-BC86-FE75B4E3C4AF}"/>
          </ac:spMkLst>
        </pc:spChg>
        <pc:spChg chg="add del">
          <ac:chgData name="Chris Bass" userId="76639ff7-4519-4960-996a-f3d044468889" providerId="ADAL" clId="{70E02ED1-A8F9-4078-9CEE-ABAD042863B9}" dt="2019-09-03T21:54:49.648" v="12594" actId="26606"/>
          <ac:spMkLst>
            <pc:docMk/>
            <pc:sldMk cId="2959940381" sldId="290"/>
            <ac:spMk id="81" creationId="{56C20283-73E0-40EC-8AD8-057F581F64C2}"/>
          </ac:spMkLst>
        </pc:spChg>
        <pc:spChg chg="add del">
          <ac:chgData name="Chris Bass" userId="76639ff7-4519-4960-996a-f3d044468889" providerId="ADAL" clId="{70E02ED1-A8F9-4078-9CEE-ABAD042863B9}" dt="2019-09-03T21:54:49.648" v="12594" actId="26606"/>
          <ac:spMkLst>
            <pc:docMk/>
            <pc:sldMk cId="2959940381" sldId="290"/>
            <ac:spMk id="82" creationId="{3FCC729B-E528-40C3-82D3-BA4375575E87}"/>
          </ac:spMkLst>
        </pc:spChg>
        <pc:spChg chg="add del">
          <ac:chgData name="Chris Bass" userId="76639ff7-4519-4960-996a-f3d044468889" providerId="ADAL" clId="{70E02ED1-A8F9-4078-9CEE-ABAD042863B9}" dt="2019-09-03T21:54:49.648" v="12594" actId="26606"/>
          <ac:spMkLst>
            <pc:docMk/>
            <pc:sldMk cId="2959940381" sldId="290"/>
            <ac:spMk id="83" creationId="{58F1FB8D-1842-4A04-998D-6CF047AB2790}"/>
          </ac:spMkLst>
        </pc:spChg>
        <pc:spChg chg="add del">
          <ac:chgData name="Chris Bass" userId="76639ff7-4519-4960-996a-f3d044468889" providerId="ADAL" clId="{70E02ED1-A8F9-4078-9CEE-ABAD042863B9}" dt="2019-09-03T21:54:52.390" v="12596" actId="26606"/>
          <ac:spMkLst>
            <pc:docMk/>
            <pc:sldMk cId="2959940381" sldId="290"/>
            <ac:spMk id="85" creationId="{4038CB10-1F5C-4D54-9DF7-12586DE5B007}"/>
          </ac:spMkLst>
        </pc:spChg>
        <pc:spChg chg="add del">
          <ac:chgData name="Chris Bass" userId="76639ff7-4519-4960-996a-f3d044468889" providerId="ADAL" clId="{70E02ED1-A8F9-4078-9CEE-ABAD042863B9}" dt="2019-09-03T21:54:52.390" v="12596" actId="26606"/>
          <ac:spMkLst>
            <pc:docMk/>
            <pc:sldMk cId="2959940381" sldId="290"/>
            <ac:spMk id="86" creationId="{73ED6512-6858-4552-B699-9A97FE9A4EA2}"/>
          </ac:spMkLst>
        </pc:spChg>
        <pc:spChg chg="add del">
          <ac:chgData name="Chris Bass" userId="76639ff7-4519-4960-996a-f3d044468889" providerId="ADAL" clId="{70E02ED1-A8F9-4078-9CEE-ABAD042863B9}" dt="2019-09-03T21:54:52.968" v="12598" actId="26606"/>
          <ac:spMkLst>
            <pc:docMk/>
            <pc:sldMk cId="2959940381" sldId="290"/>
            <ac:spMk id="88" creationId="{CF62D2A7-8207-488C-9F46-316BA81A16C8}"/>
          </ac:spMkLst>
        </pc:spChg>
        <pc:spChg chg="add del">
          <ac:chgData name="Chris Bass" userId="76639ff7-4519-4960-996a-f3d044468889" providerId="ADAL" clId="{70E02ED1-A8F9-4078-9CEE-ABAD042863B9}" dt="2019-09-03T21:54:53.604" v="12600" actId="26606"/>
          <ac:spMkLst>
            <pc:docMk/>
            <pc:sldMk cId="2959940381" sldId="290"/>
            <ac:spMk id="90" creationId="{4F74D28C-3268-4E35-8EE1-D92CB4A85A7D}"/>
          </ac:spMkLst>
        </pc:spChg>
        <pc:spChg chg="add del">
          <ac:chgData name="Chris Bass" userId="76639ff7-4519-4960-996a-f3d044468889" providerId="ADAL" clId="{70E02ED1-A8F9-4078-9CEE-ABAD042863B9}" dt="2019-09-03T21:54:54.436" v="12602" actId="26606"/>
          <ac:spMkLst>
            <pc:docMk/>
            <pc:sldMk cId="2959940381" sldId="290"/>
            <ac:spMk id="92" creationId="{CF62D2A7-8207-488C-9F46-316BA81A16C8}"/>
          </ac:spMkLst>
        </pc:spChg>
        <pc:spChg chg="add del">
          <ac:chgData name="Chris Bass" userId="76639ff7-4519-4960-996a-f3d044468889" providerId="ADAL" clId="{70E02ED1-A8F9-4078-9CEE-ABAD042863B9}" dt="2019-09-03T21:54:55.163" v="12604" actId="26606"/>
          <ac:spMkLst>
            <pc:docMk/>
            <pc:sldMk cId="2959940381" sldId="290"/>
            <ac:spMk id="94" creationId="{4F74D28C-3268-4E35-8EE1-D92CB4A85A7D}"/>
          </ac:spMkLst>
        </pc:spChg>
        <pc:spChg chg="add del">
          <ac:chgData name="Chris Bass" userId="76639ff7-4519-4960-996a-f3d044468889" providerId="ADAL" clId="{70E02ED1-A8F9-4078-9CEE-ABAD042863B9}" dt="2019-09-03T21:54:55.647" v="12606" actId="26606"/>
          <ac:spMkLst>
            <pc:docMk/>
            <pc:sldMk cId="2959940381" sldId="290"/>
            <ac:spMk id="96" creationId="{CF62D2A7-8207-488C-9F46-316BA81A16C8}"/>
          </ac:spMkLst>
        </pc:spChg>
        <pc:spChg chg="add del">
          <ac:chgData name="Chris Bass" userId="76639ff7-4519-4960-996a-f3d044468889" providerId="ADAL" clId="{70E02ED1-A8F9-4078-9CEE-ABAD042863B9}" dt="2019-09-03T21:54:56.056" v="12608" actId="26606"/>
          <ac:spMkLst>
            <pc:docMk/>
            <pc:sldMk cId="2959940381" sldId="290"/>
            <ac:spMk id="98" creationId="{4F74D28C-3268-4E35-8EE1-D92CB4A85A7D}"/>
          </ac:spMkLst>
        </pc:spChg>
        <pc:spChg chg="add del">
          <ac:chgData name="Chris Bass" userId="76639ff7-4519-4960-996a-f3d044468889" providerId="ADAL" clId="{70E02ED1-A8F9-4078-9CEE-ABAD042863B9}" dt="2019-09-03T21:54:56.910" v="12610" actId="26606"/>
          <ac:spMkLst>
            <pc:docMk/>
            <pc:sldMk cId="2959940381" sldId="290"/>
            <ac:spMk id="100" creationId="{CF62D2A7-8207-488C-9F46-316BA81A16C8}"/>
          </ac:spMkLst>
        </pc:spChg>
        <pc:spChg chg="add del">
          <ac:chgData name="Chris Bass" userId="76639ff7-4519-4960-996a-f3d044468889" providerId="ADAL" clId="{70E02ED1-A8F9-4078-9CEE-ABAD042863B9}" dt="2019-09-03T21:54:57.449" v="12612" actId="26606"/>
          <ac:spMkLst>
            <pc:docMk/>
            <pc:sldMk cId="2959940381" sldId="290"/>
            <ac:spMk id="102" creationId="{4F74D28C-3268-4E35-8EE1-D92CB4A85A7D}"/>
          </ac:spMkLst>
        </pc:spChg>
        <pc:spChg chg="add del">
          <ac:chgData name="Chris Bass" userId="76639ff7-4519-4960-996a-f3d044468889" providerId="ADAL" clId="{70E02ED1-A8F9-4078-9CEE-ABAD042863B9}" dt="2019-09-03T21:54:58.230" v="12614" actId="26606"/>
          <ac:spMkLst>
            <pc:docMk/>
            <pc:sldMk cId="2959940381" sldId="290"/>
            <ac:spMk id="104" creationId="{CF62D2A7-8207-488C-9F46-316BA81A16C8}"/>
          </ac:spMkLst>
        </pc:spChg>
        <pc:spChg chg="add del">
          <ac:chgData name="Chris Bass" userId="76639ff7-4519-4960-996a-f3d044468889" providerId="ADAL" clId="{70E02ED1-A8F9-4078-9CEE-ABAD042863B9}" dt="2019-09-03T21:54:58.741" v="12616" actId="26606"/>
          <ac:spMkLst>
            <pc:docMk/>
            <pc:sldMk cId="2959940381" sldId="290"/>
            <ac:spMk id="106" creationId="{4F74D28C-3268-4E35-8EE1-D92CB4A85A7D}"/>
          </ac:spMkLst>
        </pc:spChg>
        <pc:spChg chg="add del">
          <ac:chgData name="Chris Bass" userId="76639ff7-4519-4960-996a-f3d044468889" providerId="ADAL" clId="{70E02ED1-A8F9-4078-9CEE-ABAD042863B9}" dt="2019-09-03T21:55:02.386" v="12618" actId="26606"/>
          <ac:spMkLst>
            <pc:docMk/>
            <pc:sldMk cId="2959940381" sldId="290"/>
            <ac:spMk id="108" creationId="{CF62D2A7-8207-488C-9F46-316BA81A16C8}"/>
          </ac:spMkLst>
        </pc:spChg>
        <pc:spChg chg="add del">
          <ac:chgData name="Chris Bass" userId="76639ff7-4519-4960-996a-f3d044468889" providerId="ADAL" clId="{70E02ED1-A8F9-4078-9CEE-ABAD042863B9}" dt="2019-09-03T21:55:03.110" v="12620" actId="26606"/>
          <ac:spMkLst>
            <pc:docMk/>
            <pc:sldMk cId="2959940381" sldId="290"/>
            <ac:spMk id="110" creationId="{4F74D28C-3268-4E35-8EE1-D92CB4A85A7D}"/>
          </ac:spMkLst>
        </pc:spChg>
        <pc:spChg chg="add del">
          <ac:chgData name="Chris Bass" userId="76639ff7-4519-4960-996a-f3d044468889" providerId="ADAL" clId="{70E02ED1-A8F9-4078-9CEE-ABAD042863B9}" dt="2019-09-03T21:55:03.854" v="12622" actId="26606"/>
          <ac:spMkLst>
            <pc:docMk/>
            <pc:sldMk cId="2959940381" sldId="290"/>
            <ac:spMk id="112" creationId="{CF62D2A7-8207-488C-9F46-316BA81A16C8}"/>
          </ac:spMkLst>
        </pc:spChg>
        <pc:spChg chg="add del">
          <ac:chgData name="Chris Bass" userId="76639ff7-4519-4960-996a-f3d044468889" providerId="ADAL" clId="{70E02ED1-A8F9-4078-9CEE-ABAD042863B9}" dt="2019-09-03T21:55:04.391" v="12624" actId="26606"/>
          <ac:spMkLst>
            <pc:docMk/>
            <pc:sldMk cId="2959940381" sldId="290"/>
            <ac:spMk id="114" creationId="{4F74D28C-3268-4E35-8EE1-D92CB4A85A7D}"/>
          </ac:spMkLst>
        </pc:spChg>
        <pc:spChg chg="add del">
          <ac:chgData name="Chris Bass" userId="76639ff7-4519-4960-996a-f3d044468889" providerId="ADAL" clId="{70E02ED1-A8F9-4078-9CEE-ABAD042863B9}" dt="2019-09-03T21:55:05.019" v="12626" actId="26606"/>
          <ac:spMkLst>
            <pc:docMk/>
            <pc:sldMk cId="2959940381" sldId="290"/>
            <ac:spMk id="116" creationId="{CF62D2A7-8207-488C-9F46-316BA81A16C8}"/>
          </ac:spMkLst>
        </pc:spChg>
        <pc:spChg chg="add del">
          <ac:chgData name="Chris Bass" userId="76639ff7-4519-4960-996a-f3d044468889" providerId="ADAL" clId="{70E02ED1-A8F9-4078-9CEE-ABAD042863B9}" dt="2019-09-03T21:55:05.693" v="12628" actId="26606"/>
          <ac:spMkLst>
            <pc:docMk/>
            <pc:sldMk cId="2959940381" sldId="290"/>
            <ac:spMk id="118" creationId="{4F74D28C-3268-4E35-8EE1-D92CB4A85A7D}"/>
          </ac:spMkLst>
        </pc:spChg>
        <pc:spChg chg="add del">
          <ac:chgData name="Chris Bass" userId="76639ff7-4519-4960-996a-f3d044468889" providerId="ADAL" clId="{70E02ED1-A8F9-4078-9CEE-ABAD042863B9}" dt="2019-09-03T21:55:09.073" v="12630" actId="26606"/>
          <ac:spMkLst>
            <pc:docMk/>
            <pc:sldMk cId="2959940381" sldId="290"/>
            <ac:spMk id="120" creationId="{CF62D2A7-8207-488C-9F46-316BA81A16C8}"/>
          </ac:spMkLst>
        </pc:spChg>
        <pc:spChg chg="add">
          <ac:chgData name="Chris Bass" userId="76639ff7-4519-4960-996a-f3d044468889" providerId="ADAL" clId="{70E02ED1-A8F9-4078-9CEE-ABAD042863B9}" dt="2019-09-03T21:55:09.102" v="12631" actId="26606"/>
          <ac:spMkLst>
            <pc:docMk/>
            <pc:sldMk cId="2959940381" sldId="290"/>
            <ac:spMk id="122" creationId="{F56F5174-31D9-4DBB-AAB7-A1FD7BDB1352}"/>
          </ac:spMkLst>
        </pc:spChg>
        <pc:spChg chg="add">
          <ac:chgData name="Chris Bass" userId="76639ff7-4519-4960-996a-f3d044468889" providerId="ADAL" clId="{70E02ED1-A8F9-4078-9CEE-ABAD042863B9}" dt="2019-09-03T21:55:09.102" v="12631" actId="26606"/>
          <ac:spMkLst>
            <pc:docMk/>
            <pc:sldMk cId="2959940381" sldId="290"/>
            <ac:spMk id="124" creationId="{F9A95BEE-6BB1-4A28-A8E6-A34B2E42EF87}"/>
          </ac:spMkLst>
        </pc:spChg>
        <pc:picChg chg="add del mod">
          <ac:chgData name="Chris Bass" userId="76639ff7-4519-4960-996a-f3d044468889" providerId="ADAL" clId="{70E02ED1-A8F9-4078-9CEE-ABAD042863B9}" dt="2019-09-03T21:52:48.197" v="12515" actId="478"/>
          <ac:picMkLst>
            <pc:docMk/>
            <pc:sldMk cId="2959940381" sldId="290"/>
            <ac:picMk id="4" creationId="{DFD7DD16-D021-4526-B19B-ED590AC63C5F}"/>
          </ac:picMkLst>
        </pc:picChg>
        <pc:picChg chg="add del mod">
          <ac:chgData name="Chris Bass" userId="76639ff7-4519-4960-996a-f3d044468889" providerId="ADAL" clId="{70E02ED1-A8F9-4078-9CEE-ABAD042863B9}" dt="2019-09-03T21:53:17.464" v="12520" actId="478"/>
          <ac:picMkLst>
            <pc:docMk/>
            <pc:sldMk cId="2959940381" sldId="290"/>
            <ac:picMk id="5" creationId="{4612D47B-0CB0-4788-9A43-A3C1295392EF}"/>
          </ac:picMkLst>
        </pc:picChg>
        <pc:picChg chg="add mod">
          <ac:chgData name="Chris Bass" userId="76639ff7-4519-4960-996a-f3d044468889" providerId="ADAL" clId="{70E02ED1-A8F9-4078-9CEE-ABAD042863B9}" dt="2019-09-03T21:55:09.102" v="12631" actId="26606"/>
          <ac:picMkLst>
            <pc:docMk/>
            <pc:sldMk cId="2959940381" sldId="290"/>
            <ac:picMk id="6" creationId="{48FFFB14-199F-4B01-B917-1FD29F45ABAA}"/>
          </ac:picMkLst>
        </pc:picChg>
        <pc:picChg chg="add del">
          <ac:chgData name="Chris Bass" userId="76639ff7-4519-4960-996a-f3d044468889" providerId="ADAL" clId="{70E02ED1-A8F9-4078-9CEE-ABAD042863B9}" dt="2019-09-03T21:54:08.467" v="12531" actId="26606"/>
          <ac:picMkLst>
            <pc:docMk/>
            <pc:sldMk cId="2959940381" sldId="290"/>
            <ac:picMk id="13" creationId="{AE113210-7872-481A-ADE6-3A05CCAF5EB2}"/>
          </ac:picMkLst>
        </pc:picChg>
        <pc:picChg chg="add del">
          <ac:chgData name="Chris Bass" userId="76639ff7-4519-4960-996a-f3d044468889" providerId="ADAL" clId="{70E02ED1-A8F9-4078-9CEE-ABAD042863B9}" dt="2019-09-03T21:54:12.557" v="12537" actId="26606"/>
          <ac:picMkLst>
            <pc:docMk/>
            <pc:sldMk cId="2959940381" sldId="290"/>
            <ac:picMk id="24" creationId="{07CF545F-9C2E-4446-97CD-AD92990C2B68}"/>
          </ac:picMkLst>
        </pc:picChg>
        <pc:picChg chg="add del">
          <ac:chgData name="Chris Bass" userId="76639ff7-4519-4960-996a-f3d044468889" providerId="ADAL" clId="{70E02ED1-A8F9-4078-9CEE-ABAD042863B9}" dt="2019-09-03T21:54:22.320" v="12555" actId="26606"/>
          <ac:picMkLst>
            <pc:docMk/>
            <pc:sldMk cId="2959940381" sldId="290"/>
            <ac:picMk id="29" creationId="{AE113210-7872-481A-ADE6-3A05CCAF5EB2}"/>
          </ac:picMkLst>
        </pc:picChg>
        <pc:picChg chg="add del">
          <ac:chgData name="Chris Bass" userId="76639ff7-4519-4960-996a-f3d044468889" providerId="ADAL" clId="{70E02ED1-A8F9-4078-9CEE-ABAD042863B9}" dt="2019-09-03T21:54:37.436" v="12576" actId="26606"/>
          <ac:picMkLst>
            <pc:docMk/>
            <pc:sldMk cId="2959940381" sldId="290"/>
            <ac:picMk id="56" creationId="{AE113210-7872-481A-ADE6-3A05CCAF5EB2}"/>
          </ac:picMkLst>
        </pc:picChg>
        <pc:picChg chg="add del">
          <ac:chgData name="Chris Bass" userId="76639ff7-4519-4960-996a-f3d044468889" providerId="ADAL" clId="{70E02ED1-A8F9-4078-9CEE-ABAD042863B9}" dt="2019-09-03T21:54:42.368" v="12580" actId="26606"/>
          <ac:picMkLst>
            <pc:docMk/>
            <pc:sldMk cId="2959940381" sldId="290"/>
            <ac:picMk id="62" creationId="{AE113210-7872-481A-ADE6-3A05CCAF5EB2}"/>
          </ac:picMkLst>
        </pc:picChg>
        <pc:picChg chg="add del">
          <ac:chgData name="Chris Bass" userId="76639ff7-4519-4960-996a-f3d044468889" providerId="ADAL" clId="{70E02ED1-A8F9-4078-9CEE-ABAD042863B9}" dt="2019-09-03T21:54:44.582" v="12586" actId="26606"/>
          <ac:picMkLst>
            <pc:docMk/>
            <pc:sldMk cId="2959940381" sldId="290"/>
            <ac:picMk id="70" creationId="{AE113210-7872-481A-ADE6-3A05CCAF5EB2}"/>
          </ac:picMkLst>
        </pc:picChg>
        <pc:picChg chg="add">
          <ac:chgData name="Chris Bass" userId="76639ff7-4519-4960-996a-f3d044468889" providerId="ADAL" clId="{70E02ED1-A8F9-4078-9CEE-ABAD042863B9}" dt="2019-09-03T21:55:09.102" v="12631" actId="26606"/>
          <ac:picMkLst>
            <pc:docMk/>
            <pc:sldMk cId="2959940381" sldId="290"/>
            <ac:picMk id="123" creationId="{AE113210-7872-481A-ADE6-3A05CCAF5EB2}"/>
          </ac:picMkLst>
        </pc:picChg>
        <pc:cxnChg chg="add del">
          <ac:chgData name="Chris Bass" userId="76639ff7-4519-4960-996a-f3d044468889" providerId="ADAL" clId="{70E02ED1-A8F9-4078-9CEE-ABAD042863B9}" dt="2019-09-03T21:54:10.375" v="12533" actId="26606"/>
          <ac:cxnSpMkLst>
            <pc:docMk/>
            <pc:sldMk cId="2959940381" sldId="290"/>
            <ac:cxnSpMk id="17" creationId="{E4A809D5-3600-46D4-A466-67F2349A54FB}"/>
          </ac:cxnSpMkLst>
        </pc:cxnChg>
      </pc:sldChg>
      <pc:sldChg chg="modSp add del">
        <pc:chgData name="Chris Bass" userId="76639ff7-4519-4960-996a-f3d044468889" providerId="ADAL" clId="{70E02ED1-A8F9-4078-9CEE-ABAD042863B9}" dt="2019-09-03T21:52:07.189" v="12510" actId="2696"/>
        <pc:sldMkLst>
          <pc:docMk/>
          <pc:sldMk cId="2590511689" sldId="291"/>
        </pc:sldMkLst>
        <pc:spChg chg="mod">
          <ac:chgData name="Chris Bass" userId="76639ff7-4519-4960-996a-f3d044468889" providerId="ADAL" clId="{70E02ED1-A8F9-4078-9CEE-ABAD042863B9}" dt="2019-09-03T10:17:01.906" v="12070" actId="20577"/>
          <ac:spMkLst>
            <pc:docMk/>
            <pc:sldMk cId="2590511689" sldId="291"/>
            <ac:spMk id="2" creationId="{34CBDDF8-D89E-4EA1-8AEA-FF38F11F7856}"/>
          </ac:spMkLst>
        </pc:spChg>
        <pc:spChg chg="mod">
          <ac:chgData name="Chris Bass" userId="76639ff7-4519-4960-996a-f3d044468889" providerId="ADAL" clId="{70E02ED1-A8F9-4078-9CEE-ABAD042863B9}" dt="2019-09-03T10:24:02.067" v="12438" actId="6549"/>
          <ac:spMkLst>
            <pc:docMk/>
            <pc:sldMk cId="2590511689" sldId="291"/>
            <ac:spMk id="3" creationId="{391122B4-BD43-477E-934D-A27DCB6A5C35}"/>
          </ac:spMkLst>
        </pc:spChg>
      </pc:sldChg>
      <pc:sldChg chg="modSp add del">
        <pc:chgData name="Chris Bass" userId="76639ff7-4519-4960-996a-f3d044468889" providerId="ADAL" clId="{70E02ED1-A8F9-4078-9CEE-ABAD042863B9}" dt="2019-09-03T21:52:08.764" v="12511" actId="2696"/>
        <pc:sldMkLst>
          <pc:docMk/>
          <pc:sldMk cId="10108092" sldId="292"/>
        </pc:sldMkLst>
        <pc:spChg chg="mod">
          <ac:chgData name="Chris Bass" userId="76639ff7-4519-4960-996a-f3d044468889" providerId="ADAL" clId="{70E02ED1-A8F9-4078-9CEE-ABAD042863B9}" dt="2019-09-03T10:21:23.580" v="12296" actId="20577"/>
          <ac:spMkLst>
            <pc:docMk/>
            <pc:sldMk cId="10108092" sldId="292"/>
            <ac:spMk id="2" creationId="{21593CE7-0A94-496E-920A-9FDE9E501D77}"/>
          </ac:spMkLst>
        </pc:spChg>
        <pc:spChg chg="mod">
          <ac:chgData name="Chris Bass" userId="76639ff7-4519-4960-996a-f3d044468889" providerId="ADAL" clId="{70E02ED1-A8F9-4078-9CEE-ABAD042863B9}" dt="2019-09-03T10:24:19.187" v="12439"/>
          <ac:spMkLst>
            <pc:docMk/>
            <pc:sldMk cId="10108092" sldId="292"/>
            <ac:spMk id="3" creationId="{BE62211A-0DC1-41F1-B4A2-EA1A3D757B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2B1-BC1E-422C-9CF7-0DE3231A2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A48872-A864-4AC5-A4AA-B65286BD4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AAED62-A5B7-4918-9F04-654B56BF26B6}"/>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0497077B-A8B6-41DD-955D-F3FC2D3B1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84D1E-B650-41A5-9722-BE0FFC0EA211}"/>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177919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EDAD-5CFB-4ADF-89FE-2AEBDBAD971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D4719D-D590-42C4-A768-52CC27FF4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0CB242-218B-47F8-9218-BF8BF22C398D}"/>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3A218F23-B7ED-46A2-9374-8608E4B74A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E60274-0237-417F-BE5B-55583E3373B1}"/>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141688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97247-74F5-421D-BCC8-E10500A03C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33DE79-4A8A-4019-8FAC-5890B0C93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33D469-9584-4853-8812-FC03A6A00FDF}"/>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7E5F3B15-3A8C-4EEE-A177-3D44D346C7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4A9BCD-BD3E-4839-AF16-67EA417E0D29}"/>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419757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9DA9-943D-4047-A8DA-A6F14459DF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AF2D2E-C6BF-4209-AB1B-3062499AE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7346C3-B41E-4099-844D-A941E0CF4C84}"/>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E3B20791-198B-4F0E-96C8-869230D853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2C817-1C4E-44F8-88D2-629790EC0530}"/>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32439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11E3-8168-4C0D-BA3A-5D7BD2A61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02A5B14-2809-4F74-9B7A-F33A04708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6E42E-8A86-4B49-99D7-62D18A088585}"/>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37C39657-3618-4973-9E62-BE9A339CE2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6CE47E-4E28-4007-948F-93223AEA3163}"/>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407283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E655-5214-4CD0-962A-6D3F458FAE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BEFF77-D00D-4A77-AADE-012394E8B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952F173-7495-4953-9449-526F6BC97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9BEA92E-0931-453E-A0D1-CD8F2C73D84B}"/>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6" name="Footer Placeholder 5">
            <a:extLst>
              <a:ext uri="{FF2B5EF4-FFF2-40B4-BE49-F238E27FC236}">
                <a16:creationId xmlns:a16="http://schemas.microsoft.com/office/drawing/2014/main" id="{C7C32DEF-7EBF-4912-8BAD-19E86FDAB7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6665A0-0DD7-4F00-BB6A-96EB0DAB35D0}"/>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316026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4675-46B9-4E07-9536-000B620248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897DC-5D32-4255-8ABB-12232F2BA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8B1B0-0017-4D57-92D5-C585D43B9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DF19611-8ECD-4DD3-B44F-0066C014E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6144B-7997-4323-83B6-EF09C3428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129EA2-0FD5-472B-8EE4-250C2764823B}"/>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8" name="Footer Placeholder 7">
            <a:extLst>
              <a:ext uri="{FF2B5EF4-FFF2-40B4-BE49-F238E27FC236}">
                <a16:creationId xmlns:a16="http://schemas.microsoft.com/office/drawing/2014/main" id="{DD959C66-E603-46A7-A33C-783ED80CFC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12BE4C-179B-428A-9C01-61D3CDF2B158}"/>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15620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5BA4-62B4-4A5F-B0E6-F679A5FA09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348875-5D02-4475-B52A-6F5C55D0C892}"/>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4" name="Footer Placeholder 3">
            <a:extLst>
              <a:ext uri="{FF2B5EF4-FFF2-40B4-BE49-F238E27FC236}">
                <a16:creationId xmlns:a16="http://schemas.microsoft.com/office/drawing/2014/main" id="{3858144F-13A3-46DA-9AC2-620AC2F695E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77D104-B03E-49E7-BD4A-AC62B1FED62A}"/>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390253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BF4DC-116C-4E53-85A0-C016FF2B47D2}"/>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3" name="Footer Placeholder 2">
            <a:extLst>
              <a:ext uri="{FF2B5EF4-FFF2-40B4-BE49-F238E27FC236}">
                <a16:creationId xmlns:a16="http://schemas.microsoft.com/office/drawing/2014/main" id="{21476323-1859-42A0-9251-6F05C4C5F0C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293F2B-8D55-48D7-BC2A-208F74798B3D}"/>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981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E554-A20D-4549-B2D7-8F0234E9E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369F08-1F3A-4F87-899F-D9A45C301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EFC394-19A7-4060-BE52-66EB84DDF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40CD3-1C46-4E5D-A239-3B32BA18B67C}"/>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6" name="Footer Placeholder 5">
            <a:extLst>
              <a:ext uri="{FF2B5EF4-FFF2-40B4-BE49-F238E27FC236}">
                <a16:creationId xmlns:a16="http://schemas.microsoft.com/office/drawing/2014/main" id="{752DE604-1C74-4D38-9BA7-14C4F49E0A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94C402-B3B6-4843-B695-3D91B043F9F0}"/>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395921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738-717C-45A9-9067-FCFBF9D45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621F43-EF17-43E0-BB95-448D252FA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4B7D99-6552-4DBE-AC58-FDA01B884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24F52-B808-4830-B381-A66EF64D8E18}"/>
              </a:ext>
            </a:extLst>
          </p:cNvPr>
          <p:cNvSpPr>
            <a:spLocks noGrp="1"/>
          </p:cNvSpPr>
          <p:nvPr>
            <p:ph type="dt" sz="half" idx="10"/>
          </p:nvPr>
        </p:nvSpPr>
        <p:spPr/>
        <p:txBody>
          <a:bodyPr/>
          <a:lstStyle/>
          <a:p>
            <a:fld id="{9D70BBBA-FE02-42EF-A275-5A278D3DCC8E}" type="datetimeFigureOut">
              <a:rPr lang="en-GB" smtClean="0"/>
              <a:t>01/09/2019</a:t>
            </a:fld>
            <a:endParaRPr lang="en-GB"/>
          </a:p>
        </p:txBody>
      </p:sp>
      <p:sp>
        <p:nvSpPr>
          <p:cNvPr id="6" name="Footer Placeholder 5">
            <a:extLst>
              <a:ext uri="{FF2B5EF4-FFF2-40B4-BE49-F238E27FC236}">
                <a16:creationId xmlns:a16="http://schemas.microsoft.com/office/drawing/2014/main" id="{8D63DA5C-186D-461E-8562-97FBBC7503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267733-F9CC-421E-9226-4BE6B9C5E220}"/>
              </a:ext>
            </a:extLst>
          </p:cNvPr>
          <p:cNvSpPr>
            <a:spLocks noGrp="1"/>
          </p:cNvSpPr>
          <p:nvPr>
            <p:ph type="sldNum" sz="quarter" idx="12"/>
          </p:nvPr>
        </p:nvSpPr>
        <p:spPr/>
        <p:txBody>
          <a:bodyPr/>
          <a:lstStyle/>
          <a:p>
            <a:fld id="{18267A41-C82B-43B1-9887-37DC766D17BF}" type="slidenum">
              <a:rPr lang="en-GB" smtClean="0"/>
              <a:t>‹#›</a:t>
            </a:fld>
            <a:endParaRPr lang="en-GB"/>
          </a:p>
        </p:txBody>
      </p:sp>
    </p:spTree>
    <p:extLst>
      <p:ext uri="{BB962C8B-B14F-4D97-AF65-F5344CB8AC3E}">
        <p14:creationId xmlns:p14="http://schemas.microsoft.com/office/powerpoint/2010/main" val="23229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8CE69-5FA9-48D9-987A-E553DC24D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8E37D9-8936-44F6-9ED5-50990F4BB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ED64C8-817B-460D-91F9-B7DF32938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0BBBA-FE02-42EF-A275-5A278D3DCC8E}" type="datetimeFigureOut">
              <a:rPr lang="en-GB" smtClean="0"/>
              <a:t>01/09/2019</a:t>
            </a:fld>
            <a:endParaRPr lang="en-GB"/>
          </a:p>
        </p:txBody>
      </p:sp>
      <p:sp>
        <p:nvSpPr>
          <p:cNvPr id="5" name="Footer Placeholder 4">
            <a:extLst>
              <a:ext uri="{FF2B5EF4-FFF2-40B4-BE49-F238E27FC236}">
                <a16:creationId xmlns:a16="http://schemas.microsoft.com/office/drawing/2014/main" id="{308B789C-EFAF-4ADE-A739-E7ED4FC94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835BDF-EBB2-4B2F-8314-B4A74AABC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7A41-C82B-43B1-9887-37DC766D17BF}" type="slidenum">
              <a:rPr lang="en-GB" smtClean="0"/>
              <a:t>‹#›</a:t>
            </a:fld>
            <a:endParaRPr lang="en-GB"/>
          </a:p>
        </p:txBody>
      </p:sp>
    </p:spTree>
    <p:extLst>
      <p:ext uri="{BB962C8B-B14F-4D97-AF65-F5344CB8AC3E}">
        <p14:creationId xmlns:p14="http://schemas.microsoft.com/office/powerpoint/2010/main" val="360133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mailto:aa6164@coventry.ac.uk"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ventry.ac.uk/205SE-1920SEPJAN/CW-STARTING-POI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lightbot.com/hour-of-cod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ventry.ac.uk/205SE-1920SEPJ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F8BB-72F7-41B2-9967-F887D036A868}"/>
              </a:ext>
            </a:extLst>
          </p:cNvPr>
          <p:cNvSpPr>
            <a:spLocks noGrp="1"/>
          </p:cNvSpPr>
          <p:nvPr>
            <p:ph type="ctrTitle"/>
          </p:nvPr>
        </p:nvSpPr>
        <p:spPr/>
        <p:txBody>
          <a:bodyPr>
            <a:normAutofit/>
          </a:bodyPr>
          <a:lstStyle/>
          <a:p>
            <a:r>
              <a:rPr lang="en-GB" dirty="0"/>
              <a:t>205SE</a:t>
            </a:r>
            <a:br>
              <a:rPr lang="en-GB" dirty="0"/>
            </a:br>
            <a:r>
              <a:rPr lang="en-GB" dirty="0"/>
              <a:t>Programming for Engineers</a:t>
            </a:r>
          </a:p>
        </p:txBody>
      </p:sp>
      <p:sp>
        <p:nvSpPr>
          <p:cNvPr id="3" name="Subtitle 2">
            <a:extLst>
              <a:ext uri="{FF2B5EF4-FFF2-40B4-BE49-F238E27FC236}">
                <a16:creationId xmlns:a16="http://schemas.microsoft.com/office/drawing/2014/main" id="{F05BD04E-4F3A-4038-B8CE-4E9204372A4D}"/>
              </a:ext>
            </a:extLst>
          </p:cNvPr>
          <p:cNvSpPr>
            <a:spLocks noGrp="1"/>
          </p:cNvSpPr>
          <p:nvPr>
            <p:ph type="subTitle" idx="1"/>
          </p:nvPr>
        </p:nvSpPr>
        <p:spPr/>
        <p:txBody>
          <a:bodyPr/>
          <a:lstStyle/>
          <a:p>
            <a:r>
              <a:rPr lang="en-GB" dirty="0"/>
              <a:t>Tutorial 1 – Version Control System</a:t>
            </a:r>
          </a:p>
          <a:p>
            <a:r>
              <a:rPr lang="en-GB" dirty="0"/>
              <a:t>How to use CU GitHub with Visual Studio 2019</a:t>
            </a:r>
          </a:p>
          <a:p>
            <a:r>
              <a:rPr lang="en-GB" dirty="0"/>
              <a:t>Chris Bass</a:t>
            </a:r>
          </a:p>
        </p:txBody>
      </p:sp>
      <p:pic>
        <p:nvPicPr>
          <p:cNvPr id="4" name="Picture 4" descr="Image result for git">
            <a:extLst>
              <a:ext uri="{FF2B5EF4-FFF2-40B4-BE49-F238E27FC236}">
                <a16:creationId xmlns:a16="http://schemas.microsoft.com/office/drawing/2014/main" id="{4C735E6C-C54A-481E-9235-436442804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00" y="5349875"/>
            <a:ext cx="1004400" cy="100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13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9034-5367-47AB-90EF-7EEB15F1CC90}"/>
              </a:ext>
            </a:extLst>
          </p:cNvPr>
          <p:cNvSpPr>
            <a:spLocks noGrp="1"/>
          </p:cNvSpPr>
          <p:nvPr>
            <p:ph type="title"/>
          </p:nvPr>
        </p:nvSpPr>
        <p:spPr/>
        <p:txBody>
          <a:bodyPr/>
          <a:lstStyle/>
          <a:p>
            <a:r>
              <a:rPr lang="en-GB" dirty="0"/>
              <a:t>Home </a:t>
            </a:r>
            <a:r>
              <a:rPr lang="en-GB" dirty="0">
                <a:sym typeface="Wingdings" panose="05000000000000000000" pitchFamily="2" charset="2"/>
              </a:rPr>
              <a:t> </a:t>
            </a:r>
            <a:r>
              <a:rPr lang="en-GB" dirty="0"/>
              <a:t>Settings</a:t>
            </a:r>
          </a:p>
        </p:txBody>
      </p:sp>
      <p:sp>
        <p:nvSpPr>
          <p:cNvPr id="3" name="Content Placeholder 2">
            <a:extLst>
              <a:ext uri="{FF2B5EF4-FFF2-40B4-BE49-F238E27FC236}">
                <a16:creationId xmlns:a16="http://schemas.microsoft.com/office/drawing/2014/main" id="{5BE526B4-5BDB-46A2-B7F3-4A7F0AB4FFDC}"/>
              </a:ext>
            </a:extLst>
          </p:cNvPr>
          <p:cNvSpPr>
            <a:spLocks noGrp="1"/>
          </p:cNvSpPr>
          <p:nvPr>
            <p:ph idx="1"/>
          </p:nvPr>
        </p:nvSpPr>
        <p:spPr>
          <a:xfrm>
            <a:off x="838200" y="1825625"/>
            <a:ext cx="7962427" cy="4351338"/>
          </a:xfrm>
        </p:spPr>
        <p:txBody>
          <a:bodyPr>
            <a:normAutofit fontScale="92500" lnSpcReduction="10000"/>
          </a:bodyPr>
          <a:lstStyle/>
          <a:p>
            <a:r>
              <a:rPr lang="en-GB" dirty="0"/>
              <a:t>Under the Team Explorer (local repository, Home) click ‘Settings’</a:t>
            </a:r>
          </a:p>
          <a:p>
            <a:endParaRPr lang="en-GB" dirty="0"/>
          </a:p>
          <a:p>
            <a:r>
              <a:rPr lang="en-GB" dirty="0"/>
              <a:t>Click ‘Global Settings’</a:t>
            </a:r>
          </a:p>
          <a:p>
            <a:endParaRPr lang="en-GB" dirty="0"/>
          </a:p>
          <a:p>
            <a:r>
              <a:rPr lang="en-GB" dirty="0"/>
              <a:t>Check your username and email address fields are both set to your University email address e.g. </a:t>
            </a:r>
            <a:r>
              <a:rPr lang="en-GB" dirty="0">
                <a:hlinkClick r:id="rId2"/>
              </a:rPr>
              <a:t>aa6164@coventry.ac.uk</a:t>
            </a:r>
            <a:endParaRPr lang="en-GB" dirty="0"/>
          </a:p>
          <a:p>
            <a:endParaRPr lang="en-GB" dirty="0"/>
          </a:p>
          <a:p>
            <a:r>
              <a:rPr lang="en-GB" dirty="0"/>
              <a:t>Click ‘Update’ and navigate back to the local repository, Home page</a:t>
            </a:r>
          </a:p>
        </p:txBody>
      </p:sp>
      <p:pic>
        <p:nvPicPr>
          <p:cNvPr id="4" name="Picture 3">
            <a:extLst>
              <a:ext uri="{FF2B5EF4-FFF2-40B4-BE49-F238E27FC236}">
                <a16:creationId xmlns:a16="http://schemas.microsoft.com/office/drawing/2014/main" id="{F176CEA1-6E94-444F-AFFD-5B432B467AFF}"/>
              </a:ext>
            </a:extLst>
          </p:cNvPr>
          <p:cNvPicPr>
            <a:picLocks noChangeAspect="1"/>
          </p:cNvPicPr>
          <p:nvPr/>
        </p:nvPicPr>
        <p:blipFill>
          <a:blip r:embed="rId3"/>
          <a:stretch>
            <a:fillRect/>
          </a:stretch>
        </p:blipFill>
        <p:spPr>
          <a:xfrm>
            <a:off x="8800627" y="1690688"/>
            <a:ext cx="3391373" cy="4382112"/>
          </a:xfrm>
          <a:prstGeom prst="rect">
            <a:avLst/>
          </a:prstGeom>
        </p:spPr>
      </p:pic>
      <p:pic>
        <p:nvPicPr>
          <p:cNvPr id="5" name="Picture 4">
            <a:extLst>
              <a:ext uri="{FF2B5EF4-FFF2-40B4-BE49-F238E27FC236}">
                <a16:creationId xmlns:a16="http://schemas.microsoft.com/office/drawing/2014/main" id="{780C42EC-9672-41EE-8EE1-2404AD7520AC}"/>
              </a:ext>
            </a:extLst>
          </p:cNvPr>
          <p:cNvPicPr>
            <a:picLocks noChangeAspect="1"/>
          </p:cNvPicPr>
          <p:nvPr/>
        </p:nvPicPr>
        <p:blipFill>
          <a:blip r:embed="rId4"/>
          <a:stretch>
            <a:fillRect/>
          </a:stretch>
        </p:blipFill>
        <p:spPr>
          <a:xfrm>
            <a:off x="9962838" y="832617"/>
            <a:ext cx="1066949" cy="390580"/>
          </a:xfrm>
          <a:prstGeom prst="rect">
            <a:avLst/>
          </a:prstGeom>
        </p:spPr>
      </p:pic>
      <p:cxnSp>
        <p:nvCxnSpPr>
          <p:cNvPr id="7" name="Straight Arrow Connector 6">
            <a:extLst>
              <a:ext uri="{FF2B5EF4-FFF2-40B4-BE49-F238E27FC236}">
                <a16:creationId xmlns:a16="http://schemas.microsoft.com/office/drawing/2014/main" id="{895D0DF6-42EA-45E7-B732-13D077A6705F}"/>
              </a:ext>
            </a:extLst>
          </p:cNvPr>
          <p:cNvCxnSpPr>
            <a:cxnSpLocks/>
            <a:stCxn id="5" idx="2"/>
            <a:endCxn id="4" idx="0"/>
          </p:cNvCxnSpPr>
          <p:nvPr/>
        </p:nvCxnSpPr>
        <p:spPr>
          <a:xfrm>
            <a:off x="10496313" y="1223197"/>
            <a:ext cx="1" cy="467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124DC22-1137-4684-AFBA-2E20ADBD10F5}"/>
              </a:ext>
            </a:extLst>
          </p:cNvPr>
          <p:cNvCxnSpPr/>
          <p:nvPr/>
        </p:nvCxnSpPr>
        <p:spPr>
          <a:xfrm flipV="1">
            <a:off x="7767961" y="2876365"/>
            <a:ext cx="1216241" cy="100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517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1804-CC05-44A2-A972-7F253CADBC70}"/>
              </a:ext>
            </a:extLst>
          </p:cNvPr>
          <p:cNvSpPr>
            <a:spLocks noGrp="1"/>
          </p:cNvSpPr>
          <p:nvPr>
            <p:ph type="title"/>
          </p:nvPr>
        </p:nvSpPr>
        <p:spPr/>
        <p:txBody>
          <a:bodyPr/>
          <a:lstStyle/>
          <a:p>
            <a:r>
              <a:rPr lang="en-GB" dirty="0"/>
              <a:t>My first git commit</a:t>
            </a:r>
          </a:p>
        </p:txBody>
      </p:sp>
      <p:sp>
        <p:nvSpPr>
          <p:cNvPr id="3" name="Content Placeholder 2">
            <a:extLst>
              <a:ext uri="{FF2B5EF4-FFF2-40B4-BE49-F238E27FC236}">
                <a16:creationId xmlns:a16="http://schemas.microsoft.com/office/drawing/2014/main" id="{96DED24C-D00A-4A02-A352-BFE8086EDBA6}"/>
              </a:ext>
            </a:extLst>
          </p:cNvPr>
          <p:cNvSpPr>
            <a:spLocks noGrp="1"/>
          </p:cNvSpPr>
          <p:nvPr>
            <p:ph idx="1"/>
          </p:nvPr>
        </p:nvSpPr>
        <p:spPr>
          <a:xfrm>
            <a:off x="838199" y="1825625"/>
            <a:ext cx="7962428" cy="4351338"/>
          </a:xfrm>
        </p:spPr>
        <p:txBody>
          <a:bodyPr>
            <a:normAutofit fontScale="92500" lnSpcReduction="10000"/>
          </a:bodyPr>
          <a:lstStyle/>
          <a:p>
            <a:r>
              <a:rPr lang="en-GB" dirty="0"/>
              <a:t>The git commit command is used to save your changes to the local repository</a:t>
            </a:r>
          </a:p>
          <a:p>
            <a:endParaRPr lang="en-GB" dirty="0"/>
          </a:p>
          <a:p>
            <a:r>
              <a:rPr lang="en-GB" dirty="0"/>
              <a:t>From the local repository, Home page select ‘Changes’</a:t>
            </a:r>
          </a:p>
          <a:p>
            <a:endParaRPr lang="en-GB" dirty="0"/>
          </a:p>
          <a:p>
            <a:r>
              <a:rPr lang="en-GB" dirty="0"/>
              <a:t>Type in a commit message, for example ‘My first commit’ and click Commit Staged</a:t>
            </a:r>
          </a:p>
          <a:p>
            <a:endParaRPr lang="en-GB" dirty="0"/>
          </a:p>
          <a:p>
            <a:r>
              <a:rPr lang="en-GB" dirty="0"/>
              <a:t>This will update the local repository with our changes – in this case a .gitattributes and a .gitignore file</a:t>
            </a:r>
          </a:p>
        </p:txBody>
      </p:sp>
      <p:pic>
        <p:nvPicPr>
          <p:cNvPr id="4" name="Picture 3">
            <a:extLst>
              <a:ext uri="{FF2B5EF4-FFF2-40B4-BE49-F238E27FC236}">
                <a16:creationId xmlns:a16="http://schemas.microsoft.com/office/drawing/2014/main" id="{10493B48-AD5D-4D3A-8D8D-9BC83DC6ECF0}"/>
              </a:ext>
            </a:extLst>
          </p:cNvPr>
          <p:cNvPicPr>
            <a:picLocks noChangeAspect="1"/>
          </p:cNvPicPr>
          <p:nvPr/>
        </p:nvPicPr>
        <p:blipFill>
          <a:blip r:embed="rId2"/>
          <a:stretch>
            <a:fillRect/>
          </a:stretch>
        </p:blipFill>
        <p:spPr>
          <a:xfrm>
            <a:off x="8800627" y="1690688"/>
            <a:ext cx="3391373" cy="4382112"/>
          </a:xfrm>
          <a:prstGeom prst="rect">
            <a:avLst/>
          </a:prstGeom>
        </p:spPr>
      </p:pic>
      <p:pic>
        <p:nvPicPr>
          <p:cNvPr id="5" name="Picture 4">
            <a:extLst>
              <a:ext uri="{FF2B5EF4-FFF2-40B4-BE49-F238E27FC236}">
                <a16:creationId xmlns:a16="http://schemas.microsoft.com/office/drawing/2014/main" id="{8EF76AE5-AF84-4927-B92B-A853D5C58332}"/>
              </a:ext>
            </a:extLst>
          </p:cNvPr>
          <p:cNvPicPr>
            <a:picLocks noChangeAspect="1"/>
          </p:cNvPicPr>
          <p:nvPr/>
        </p:nvPicPr>
        <p:blipFill>
          <a:blip r:embed="rId3"/>
          <a:stretch>
            <a:fillRect/>
          </a:stretch>
        </p:blipFill>
        <p:spPr>
          <a:xfrm>
            <a:off x="9972365" y="851669"/>
            <a:ext cx="1047896" cy="352474"/>
          </a:xfrm>
          <a:prstGeom prst="rect">
            <a:avLst/>
          </a:prstGeom>
        </p:spPr>
      </p:pic>
      <p:cxnSp>
        <p:nvCxnSpPr>
          <p:cNvPr id="7" name="Straight Arrow Connector 6">
            <a:extLst>
              <a:ext uri="{FF2B5EF4-FFF2-40B4-BE49-F238E27FC236}">
                <a16:creationId xmlns:a16="http://schemas.microsoft.com/office/drawing/2014/main" id="{75334413-4A5D-4F7C-99B7-22E4A6FBB074}"/>
              </a:ext>
            </a:extLst>
          </p:cNvPr>
          <p:cNvCxnSpPr>
            <a:cxnSpLocks/>
            <a:stCxn id="5" idx="2"/>
            <a:endCxn id="4" idx="0"/>
          </p:cNvCxnSpPr>
          <p:nvPr/>
        </p:nvCxnSpPr>
        <p:spPr>
          <a:xfrm>
            <a:off x="10496313" y="1204143"/>
            <a:ext cx="1" cy="486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271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52AC-0B8C-409E-AB1E-363E39B8C045}"/>
              </a:ext>
            </a:extLst>
          </p:cNvPr>
          <p:cNvSpPr>
            <a:spLocks noGrp="1"/>
          </p:cNvSpPr>
          <p:nvPr>
            <p:ph type="title"/>
          </p:nvPr>
        </p:nvSpPr>
        <p:spPr>
          <a:xfrm>
            <a:off x="838200" y="365125"/>
            <a:ext cx="10515600" cy="1325563"/>
          </a:xfrm>
        </p:spPr>
        <p:txBody>
          <a:bodyPr/>
          <a:lstStyle/>
          <a:p>
            <a:r>
              <a:rPr lang="en-GB" dirty="0"/>
              <a:t>Link the local repository to the remote</a:t>
            </a:r>
          </a:p>
        </p:txBody>
      </p:sp>
      <p:sp>
        <p:nvSpPr>
          <p:cNvPr id="3" name="Content Placeholder 2">
            <a:extLst>
              <a:ext uri="{FF2B5EF4-FFF2-40B4-BE49-F238E27FC236}">
                <a16:creationId xmlns:a16="http://schemas.microsoft.com/office/drawing/2014/main" id="{16C74749-DC52-451B-8AE4-6E8FA2B0B964}"/>
              </a:ext>
            </a:extLst>
          </p:cNvPr>
          <p:cNvSpPr>
            <a:spLocks noGrp="1"/>
          </p:cNvSpPr>
          <p:nvPr>
            <p:ph idx="1"/>
          </p:nvPr>
        </p:nvSpPr>
        <p:spPr>
          <a:xfrm>
            <a:off x="838200" y="1825625"/>
            <a:ext cx="7933848" cy="4351338"/>
          </a:xfrm>
        </p:spPr>
        <p:txBody>
          <a:bodyPr>
            <a:normAutofit fontScale="92500"/>
          </a:bodyPr>
          <a:lstStyle/>
          <a:p>
            <a:r>
              <a:rPr lang="en-GB" dirty="0"/>
              <a:t>Under Team Explorer, local repository, Home click Sync</a:t>
            </a:r>
          </a:p>
          <a:p>
            <a:endParaRPr lang="en-GB" dirty="0"/>
          </a:p>
          <a:p>
            <a:r>
              <a:rPr lang="en-GB" dirty="0"/>
              <a:t>Under ‘Push to Remote Repository’ click ‘Publish Git Repo’</a:t>
            </a:r>
          </a:p>
          <a:p>
            <a:endParaRPr lang="en-GB" dirty="0"/>
          </a:p>
          <a:p>
            <a:r>
              <a:rPr lang="en-GB" dirty="0"/>
              <a:t>Paste the remote repositories URL and click ‘Publish’</a:t>
            </a:r>
          </a:p>
          <a:p>
            <a:endParaRPr lang="en-GB" dirty="0"/>
          </a:p>
          <a:p>
            <a:r>
              <a:rPr lang="en-GB" dirty="0"/>
              <a:t>This will link the two repositories, git init the remote and perform a push of our first commit all-in-one</a:t>
            </a:r>
          </a:p>
        </p:txBody>
      </p:sp>
      <p:pic>
        <p:nvPicPr>
          <p:cNvPr id="5" name="Picture 4">
            <a:extLst>
              <a:ext uri="{FF2B5EF4-FFF2-40B4-BE49-F238E27FC236}">
                <a16:creationId xmlns:a16="http://schemas.microsoft.com/office/drawing/2014/main" id="{1578CA6C-F5FF-42CB-9BCC-9E0FB793327E}"/>
              </a:ext>
            </a:extLst>
          </p:cNvPr>
          <p:cNvPicPr>
            <a:picLocks noChangeAspect="1"/>
          </p:cNvPicPr>
          <p:nvPr/>
        </p:nvPicPr>
        <p:blipFill>
          <a:blip r:embed="rId2"/>
          <a:stretch>
            <a:fillRect/>
          </a:stretch>
        </p:blipFill>
        <p:spPr>
          <a:xfrm>
            <a:off x="9991418" y="846785"/>
            <a:ext cx="971686" cy="362001"/>
          </a:xfrm>
          <a:prstGeom prst="rect">
            <a:avLst/>
          </a:prstGeom>
        </p:spPr>
      </p:pic>
      <p:pic>
        <p:nvPicPr>
          <p:cNvPr id="6" name="Picture 5">
            <a:extLst>
              <a:ext uri="{FF2B5EF4-FFF2-40B4-BE49-F238E27FC236}">
                <a16:creationId xmlns:a16="http://schemas.microsoft.com/office/drawing/2014/main" id="{B7CCDF3F-BBFA-4DD7-B1C4-0B9E5885315F}"/>
              </a:ext>
            </a:extLst>
          </p:cNvPr>
          <p:cNvPicPr>
            <a:picLocks noChangeAspect="1"/>
          </p:cNvPicPr>
          <p:nvPr/>
        </p:nvPicPr>
        <p:blipFill>
          <a:blip r:embed="rId3"/>
          <a:stretch>
            <a:fillRect/>
          </a:stretch>
        </p:blipFill>
        <p:spPr>
          <a:xfrm>
            <a:off x="8772048" y="1690446"/>
            <a:ext cx="3410426" cy="4677428"/>
          </a:xfrm>
          <a:prstGeom prst="rect">
            <a:avLst/>
          </a:prstGeom>
        </p:spPr>
      </p:pic>
      <p:cxnSp>
        <p:nvCxnSpPr>
          <p:cNvPr id="8" name="Straight Arrow Connector 7">
            <a:extLst>
              <a:ext uri="{FF2B5EF4-FFF2-40B4-BE49-F238E27FC236}">
                <a16:creationId xmlns:a16="http://schemas.microsoft.com/office/drawing/2014/main" id="{44F250F7-172C-4D0C-88D7-C7A509070BB0}"/>
              </a:ext>
            </a:extLst>
          </p:cNvPr>
          <p:cNvCxnSpPr>
            <a:stCxn id="5" idx="2"/>
            <a:endCxn id="6" idx="0"/>
          </p:cNvCxnSpPr>
          <p:nvPr/>
        </p:nvCxnSpPr>
        <p:spPr>
          <a:xfrm>
            <a:off x="10477261" y="1208786"/>
            <a:ext cx="0" cy="481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7F0F25A-0762-4C9F-B8EF-B6A0E1DA2FDF}"/>
              </a:ext>
            </a:extLst>
          </p:cNvPr>
          <p:cNvCxnSpPr/>
          <p:nvPr/>
        </p:nvCxnSpPr>
        <p:spPr>
          <a:xfrm>
            <a:off x="8078680" y="3258105"/>
            <a:ext cx="2884424" cy="158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82E070D-9C77-4A94-9881-AB07C32ED149}"/>
              </a:ext>
            </a:extLst>
          </p:cNvPr>
          <p:cNvCxnSpPr/>
          <p:nvPr/>
        </p:nvCxnSpPr>
        <p:spPr>
          <a:xfrm>
            <a:off x="7936637" y="4545367"/>
            <a:ext cx="1012054" cy="568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874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E227-106C-44F5-BDBA-3E467EF8970E}"/>
              </a:ext>
            </a:extLst>
          </p:cNvPr>
          <p:cNvSpPr>
            <a:spLocks noGrp="1"/>
          </p:cNvSpPr>
          <p:nvPr>
            <p:ph type="title"/>
          </p:nvPr>
        </p:nvSpPr>
        <p:spPr>
          <a:xfrm>
            <a:off x="838200" y="365126"/>
            <a:ext cx="10515600" cy="744584"/>
          </a:xfrm>
        </p:spPr>
        <p:txBody>
          <a:bodyPr/>
          <a:lstStyle/>
          <a:p>
            <a:r>
              <a:rPr lang="en-GB" dirty="0"/>
              <a:t>Refresh and inspect the remote</a:t>
            </a:r>
          </a:p>
        </p:txBody>
      </p:sp>
      <p:sp>
        <p:nvSpPr>
          <p:cNvPr id="3" name="Content Placeholder 2">
            <a:extLst>
              <a:ext uri="{FF2B5EF4-FFF2-40B4-BE49-F238E27FC236}">
                <a16:creationId xmlns:a16="http://schemas.microsoft.com/office/drawing/2014/main" id="{EF1ED610-859F-4A41-BF7F-AD18C8264A23}"/>
              </a:ext>
            </a:extLst>
          </p:cNvPr>
          <p:cNvSpPr>
            <a:spLocks noGrp="1"/>
          </p:cNvSpPr>
          <p:nvPr>
            <p:ph idx="1"/>
          </p:nvPr>
        </p:nvSpPr>
        <p:spPr>
          <a:xfrm>
            <a:off x="838200" y="1340528"/>
            <a:ext cx="10515600" cy="4836435"/>
          </a:xfrm>
        </p:spPr>
        <p:txBody>
          <a:bodyPr/>
          <a:lstStyle/>
          <a:p>
            <a:r>
              <a:rPr lang="en-GB" dirty="0"/>
              <a:t>Refresh the web browser on the remote repository</a:t>
            </a:r>
          </a:p>
          <a:p>
            <a:r>
              <a:rPr lang="en-GB" dirty="0"/>
              <a:t>If the git push worked correctly then the remote repository will now have stored changes, in this case a .gitattributes and a .gitignore file</a:t>
            </a:r>
          </a:p>
          <a:p>
            <a:endParaRPr lang="en-GB" dirty="0"/>
          </a:p>
          <a:p>
            <a:endParaRPr lang="en-GB" dirty="0"/>
          </a:p>
        </p:txBody>
      </p:sp>
      <p:pic>
        <p:nvPicPr>
          <p:cNvPr id="6" name="Picture 5">
            <a:extLst>
              <a:ext uri="{FF2B5EF4-FFF2-40B4-BE49-F238E27FC236}">
                <a16:creationId xmlns:a16="http://schemas.microsoft.com/office/drawing/2014/main" id="{97D91DD5-0BBE-4BF5-8E9A-1AA478F9AD63}"/>
              </a:ext>
            </a:extLst>
          </p:cNvPr>
          <p:cNvPicPr>
            <a:picLocks noChangeAspect="1"/>
          </p:cNvPicPr>
          <p:nvPr/>
        </p:nvPicPr>
        <p:blipFill>
          <a:blip r:embed="rId2"/>
          <a:stretch>
            <a:fillRect/>
          </a:stretch>
        </p:blipFill>
        <p:spPr>
          <a:xfrm>
            <a:off x="1385230" y="2963233"/>
            <a:ext cx="9421540" cy="3743847"/>
          </a:xfrm>
          <a:prstGeom prst="rect">
            <a:avLst/>
          </a:prstGeom>
        </p:spPr>
      </p:pic>
    </p:spTree>
    <p:extLst>
      <p:ext uri="{BB962C8B-B14F-4D97-AF65-F5344CB8AC3E}">
        <p14:creationId xmlns:p14="http://schemas.microsoft.com/office/powerpoint/2010/main" val="331181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EE1F-F5B6-4698-8C96-367FCF690165}"/>
              </a:ext>
            </a:extLst>
          </p:cNvPr>
          <p:cNvSpPr>
            <a:spLocks noGrp="1"/>
          </p:cNvSpPr>
          <p:nvPr>
            <p:ph type="title"/>
          </p:nvPr>
        </p:nvSpPr>
        <p:spPr/>
        <p:txBody>
          <a:bodyPr/>
          <a:lstStyle/>
          <a:p>
            <a:r>
              <a:rPr lang="en-GB" dirty="0"/>
              <a:t>Make a change – adding solutions</a:t>
            </a:r>
          </a:p>
        </p:txBody>
      </p:sp>
      <p:sp>
        <p:nvSpPr>
          <p:cNvPr id="3" name="Content Placeholder 2">
            <a:extLst>
              <a:ext uri="{FF2B5EF4-FFF2-40B4-BE49-F238E27FC236}">
                <a16:creationId xmlns:a16="http://schemas.microsoft.com/office/drawing/2014/main" id="{53053D0B-F4CB-4EF4-84B7-62BA07A64A2E}"/>
              </a:ext>
            </a:extLst>
          </p:cNvPr>
          <p:cNvSpPr>
            <a:spLocks noGrp="1"/>
          </p:cNvSpPr>
          <p:nvPr>
            <p:ph idx="1"/>
          </p:nvPr>
        </p:nvSpPr>
        <p:spPr>
          <a:xfrm>
            <a:off x="838200" y="1825625"/>
            <a:ext cx="7943374" cy="4351338"/>
          </a:xfrm>
        </p:spPr>
        <p:txBody>
          <a:bodyPr>
            <a:normAutofit fontScale="77500" lnSpcReduction="20000"/>
          </a:bodyPr>
          <a:lstStyle/>
          <a:p>
            <a:r>
              <a:rPr lang="en-GB" dirty="0"/>
              <a:t>Let’s add a couple of Visual Studio Solutions to the local and remote repositories</a:t>
            </a:r>
          </a:p>
          <a:p>
            <a:endParaRPr lang="en-GB" dirty="0"/>
          </a:p>
          <a:p>
            <a:r>
              <a:rPr lang="en-GB" dirty="0"/>
              <a:t>In Visual Studio under Team Explorer, local repository, Home </a:t>
            </a:r>
            <a:r>
              <a:rPr lang="en-GB" dirty="0">
                <a:sym typeface="Wingdings" panose="05000000000000000000" pitchFamily="2" charset="2"/>
              </a:rPr>
              <a:t> Solutions </a:t>
            </a:r>
            <a:r>
              <a:rPr lang="en-GB" dirty="0"/>
              <a:t>click ‘New’</a:t>
            </a:r>
          </a:p>
          <a:p>
            <a:endParaRPr lang="en-GB" dirty="0"/>
          </a:p>
          <a:p>
            <a:r>
              <a:rPr lang="en-GB" dirty="0"/>
              <a:t>The normal ‘Create a new project’ window will popup and we want to create a C++ ‘Console App’</a:t>
            </a:r>
          </a:p>
          <a:p>
            <a:endParaRPr lang="en-GB" dirty="0"/>
          </a:p>
          <a:p>
            <a:r>
              <a:rPr lang="en-GB" dirty="0"/>
              <a:t>Create one solution called ‘T1-HelloWorld’ and repeat the process to create another solution called ‘T1-ASCIIArt’</a:t>
            </a:r>
          </a:p>
          <a:p>
            <a:endParaRPr lang="en-GB" dirty="0"/>
          </a:p>
          <a:p>
            <a:r>
              <a:rPr lang="en-GB" dirty="0"/>
              <a:t>You can double-click on a solution to switch between them</a:t>
            </a:r>
          </a:p>
        </p:txBody>
      </p:sp>
      <p:pic>
        <p:nvPicPr>
          <p:cNvPr id="15" name="Picture 14">
            <a:extLst>
              <a:ext uri="{FF2B5EF4-FFF2-40B4-BE49-F238E27FC236}">
                <a16:creationId xmlns:a16="http://schemas.microsoft.com/office/drawing/2014/main" id="{BD9D7597-2728-4955-A290-799173ED1DFF}"/>
              </a:ext>
            </a:extLst>
          </p:cNvPr>
          <p:cNvPicPr>
            <a:picLocks noChangeAspect="1"/>
          </p:cNvPicPr>
          <p:nvPr/>
        </p:nvPicPr>
        <p:blipFill>
          <a:blip r:embed="rId2"/>
          <a:stretch>
            <a:fillRect/>
          </a:stretch>
        </p:blipFill>
        <p:spPr>
          <a:xfrm>
            <a:off x="8781574" y="1690688"/>
            <a:ext cx="3391373" cy="4439270"/>
          </a:xfrm>
          <a:prstGeom prst="rect">
            <a:avLst/>
          </a:prstGeom>
        </p:spPr>
      </p:pic>
      <p:cxnSp>
        <p:nvCxnSpPr>
          <p:cNvPr id="6" name="Straight Arrow Connector 5">
            <a:extLst>
              <a:ext uri="{FF2B5EF4-FFF2-40B4-BE49-F238E27FC236}">
                <a16:creationId xmlns:a16="http://schemas.microsoft.com/office/drawing/2014/main" id="{C0C3C151-DD9D-4D2A-8863-530DB641C16A}"/>
              </a:ext>
            </a:extLst>
          </p:cNvPr>
          <p:cNvCxnSpPr>
            <a:cxnSpLocks/>
          </p:cNvCxnSpPr>
          <p:nvPr/>
        </p:nvCxnSpPr>
        <p:spPr>
          <a:xfrm>
            <a:off x="8007658" y="3169328"/>
            <a:ext cx="923278" cy="1420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1E3B9F-0249-41A7-A4E5-9E6B8958542F}"/>
              </a:ext>
            </a:extLst>
          </p:cNvPr>
          <p:cNvCxnSpPr>
            <a:cxnSpLocks/>
          </p:cNvCxnSpPr>
          <p:nvPr/>
        </p:nvCxnSpPr>
        <p:spPr>
          <a:xfrm flipV="1">
            <a:off x="8007658" y="5167312"/>
            <a:ext cx="923278" cy="549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32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BCC1-0E42-45C4-A101-97932D3B50F7}"/>
              </a:ext>
            </a:extLst>
          </p:cNvPr>
          <p:cNvSpPr>
            <a:spLocks noGrp="1"/>
          </p:cNvSpPr>
          <p:nvPr>
            <p:ph type="title"/>
          </p:nvPr>
        </p:nvSpPr>
        <p:spPr/>
        <p:txBody>
          <a:bodyPr/>
          <a:lstStyle/>
          <a:p>
            <a:r>
              <a:rPr lang="en-GB" dirty="0"/>
              <a:t>Commit changes</a:t>
            </a:r>
          </a:p>
        </p:txBody>
      </p:sp>
      <p:sp>
        <p:nvSpPr>
          <p:cNvPr id="3" name="Content Placeholder 2">
            <a:extLst>
              <a:ext uri="{FF2B5EF4-FFF2-40B4-BE49-F238E27FC236}">
                <a16:creationId xmlns:a16="http://schemas.microsoft.com/office/drawing/2014/main" id="{95B9FBB0-E7B6-42C7-9564-422830655A0A}"/>
              </a:ext>
            </a:extLst>
          </p:cNvPr>
          <p:cNvSpPr>
            <a:spLocks noGrp="1"/>
          </p:cNvSpPr>
          <p:nvPr>
            <p:ph idx="1"/>
          </p:nvPr>
        </p:nvSpPr>
        <p:spPr>
          <a:xfrm>
            <a:off x="838200" y="1825625"/>
            <a:ext cx="7962427" cy="4351338"/>
          </a:xfrm>
        </p:spPr>
        <p:txBody>
          <a:bodyPr/>
          <a:lstStyle/>
          <a:p>
            <a:r>
              <a:rPr lang="en-GB" dirty="0"/>
              <a:t>Now we have made some changes we can commit (save) these to our local repository</a:t>
            </a:r>
          </a:p>
          <a:p>
            <a:endParaRPr lang="en-GB" dirty="0"/>
          </a:p>
          <a:p>
            <a:r>
              <a:rPr lang="en-GB" dirty="0"/>
              <a:t>Home </a:t>
            </a:r>
            <a:r>
              <a:rPr lang="en-GB" dirty="0">
                <a:sym typeface="Wingdings" panose="05000000000000000000" pitchFamily="2" charset="2"/>
              </a:rPr>
              <a:t> Changes  add a commit message and click Commit All</a:t>
            </a:r>
            <a:endParaRPr lang="en-GB" dirty="0"/>
          </a:p>
        </p:txBody>
      </p:sp>
      <p:pic>
        <p:nvPicPr>
          <p:cNvPr id="4" name="Picture 3">
            <a:extLst>
              <a:ext uri="{FF2B5EF4-FFF2-40B4-BE49-F238E27FC236}">
                <a16:creationId xmlns:a16="http://schemas.microsoft.com/office/drawing/2014/main" id="{0FD25A08-19FE-44D2-8C9F-A587AF9157E7}"/>
              </a:ext>
            </a:extLst>
          </p:cNvPr>
          <p:cNvPicPr>
            <a:picLocks noChangeAspect="1"/>
          </p:cNvPicPr>
          <p:nvPr/>
        </p:nvPicPr>
        <p:blipFill>
          <a:blip r:embed="rId2"/>
          <a:stretch>
            <a:fillRect/>
          </a:stretch>
        </p:blipFill>
        <p:spPr>
          <a:xfrm>
            <a:off x="9972365" y="851669"/>
            <a:ext cx="1047896" cy="352474"/>
          </a:xfrm>
          <a:prstGeom prst="rect">
            <a:avLst/>
          </a:prstGeom>
        </p:spPr>
      </p:pic>
      <p:cxnSp>
        <p:nvCxnSpPr>
          <p:cNvPr id="5" name="Straight Arrow Connector 4">
            <a:extLst>
              <a:ext uri="{FF2B5EF4-FFF2-40B4-BE49-F238E27FC236}">
                <a16:creationId xmlns:a16="http://schemas.microsoft.com/office/drawing/2014/main" id="{28B95481-B145-4446-9955-F629B5518CAB}"/>
              </a:ext>
            </a:extLst>
          </p:cNvPr>
          <p:cNvCxnSpPr>
            <a:cxnSpLocks/>
            <a:stCxn id="4" idx="2"/>
          </p:cNvCxnSpPr>
          <p:nvPr/>
        </p:nvCxnSpPr>
        <p:spPr>
          <a:xfrm>
            <a:off x="10496313" y="1204143"/>
            <a:ext cx="1" cy="486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AE0CE5D8-A3E5-47A8-B1F0-E507853EE048}"/>
              </a:ext>
            </a:extLst>
          </p:cNvPr>
          <p:cNvPicPr>
            <a:picLocks noChangeAspect="1"/>
          </p:cNvPicPr>
          <p:nvPr/>
        </p:nvPicPr>
        <p:blipFill rotWithShape="1">
          <a:blip r:embed="rId3"/>
          <a:srcRect b="583"/>
          <a:stretch/>
        </p:blipFill>
        <p:spPr>
          <a:xfrm>
            <a:off x="8800627" y="1696390"/>
            <a:ext cx="3391373" cy="5161610"/>
          </a:xfrm>
          <a:prstGeom prst="rect">
            <a:avLst/>
          </a:prstGeom>
        </p:spPr>
      </p:pic>
    </p:spTree>
    <p:extLst>
      <p:ext uri="{BB962C8B-B14F-4D97-AF65-F5344CB8AC3E}">
        <p14:creationId xmlns:p14="http://schemas.microsoft.com/office/powerpoint/2010/main" val="409929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3B9E-D0E6-4A8F-A52D-558B3F0974C0}"/>
              </a:ext>
            </a:extLst>
          </p:cNvPr>
          <p:cNvSpPr>
            <a:spLocks noGrp="1"/>
          </p:cNvSpPr>
          <p:nvPr>
            <p:ph type="title"/>
          </p:nvPr>
        </p:nvSpPr>
        <p:spPr/>
        <p:txBody>
          <a:bodyPr/>
          <a:lstStyle/>
          <a:p>
            <a:r>
              <a:rPr lang="en-GB" dirty="0"/>
              <a:t>Push local commits to remote</a:t>
            </a:r>
          </a:p>
        </p:txBody>
      </p:sp>
      <p:sp>
        <p:nvSpPr>
          <p:cNvPr id="3" name="Content Placeholder 2">
            <a:extLst>
              <a:ext uri="{FF2B5EF4-FFF2-40B4-BE49-F238E27FC236}">
                <a16:creationId xmlns:a16="http://schemas.microsoft.com/office/drawing/2014/main" id="{ED789206-EEAE-40B7-8B78-D0AB2736C117}"/>
              </a:ext>
            </a:extLst>
          </p:cNvPr>
          <p:cNvSpPr>
            <a:spLocks noGrp="1"/>
          </p:cNvSpPr>
          <p:nvPr>
            <p:ph idx="1"/>
          </p:nvPr>
        </p:nvSpPr>
        <p:spPr>
          <a:xfrm>
            <a:off x="838200" y="1825625"/>
            <a:ext cx="7962427" cy="4351338"/>
          </a:xfrm>
        </p:spPr>
        <p:txBody>
          <a:bodyPr/>
          <a:lstStyle/>
          <a:p>
            <a:r>
              <a:rPr lang="en-GB" dirty="0"/>
              <a:t>Now we can update our remote repository with the commits we have locally</a:t>
            </a:r>
          </a:p>
          <a:p>
            <a:endParaRPr lang="en-GB" dirty="0"/>
          </a:p>
          <a:p>
            <a:r>
              <a:rPr lang="en-GB" dirty="0"/>
              <a:t>Home </a:t>
            </a:r>
            <a:r>
              <a:rPr lang="en-GB" dirty="0">
                <a:sym typeface="Wingdings" panose="05000000000000000000" pitchFamily="2" charset="2"/>
              </a:rPr>
              <a:t> Sync  Outgoing Commits  Push</a:t>
            </a:r>
            <a:endParaRPr lang="en-GB" dirty="0"/>
          </a:p>
        </p:txBody>
      </p:sp>
      <p:pic>
        <p:nvPicPr>
          <p:cNvPr id="4" name="Picture 3">
            <a:extLst>
              <a:ext uri="{FF2B5EF4-FFF2-40B4-BE49-F238E27FC236}">
                <a16:creationId xmlns:a16="http://schemas.microsoft.com/office/drawing/2014/main" id="{CFDF89B1-B085-4A45-B92C-42E69E68BE0A}"/>
              </a:ext>
            </a:extLst>
          </p:cNvPr>
          <p:cNvPicPr>
            <a:picLocks noChangeAspect="1"/>
          </p:cNvPicPr>
          <p:nvPr/>
        </p:nvPicPr>
        <p:blipFill>
          <a:blip r:embed="rId2"/>
          <a:stretch>
            <a:fillRect/>
          </a:stretch>
        </p:blipFill>
        <p:spPr>
          <a:xfrm>
            <a:off x="9991418" y="846785"/>
            <a:ext cx="971686" cy="362001"/>
          </a:xfrm>
          <a:prstGeom prst="rect">
            <a:avLst/>
          </a:prstGeom>
        </p:spPr>
      </p:pic>
      <p:cxnSp>
        <p:nvCxnSpPr>
          <p:cNvPr id="5" name="Straight Arrow Connector 4">
            <a:extLst>
              <a:ext uri="{FF2B5EF4-FFF2-40B4-BE49-F238E27FC236}">
                <a16:creationId xmlns:a16="http://schemas.microsoft.com/office/drawing/2014/main" id="{E43A6FFB-9573-4AA8-ADA4-7E0EC834CAAD}"/>
              </a:ext>
            </a:extLst>
          </p:cNvPr>
          <p:cNvCxnSpPr>
            <a:stCxn id="4" idx="2"/>
          </p:cNvCxnSpPr>
          <p:nvPr/>
        </p:nvCxnSpPr>
        <p:spPr>
          <a:xfrm>
            <a:off x="10477261" y="1208786"/>
            <a:ext cx="0" cy="481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A79C2727-E5CE-4C88-8C43-3459B5CAD281}"/>
              </a:ext>
            </a:extLst>
          </p:cNvPr>
          <p:cNvPicPr>
            <a:picLocks noChangeAspect="1"/>
          </p:cNvPicPr>
          <p:nvPr/>
        </p:nvPicPr>
        <p:blipFill rotWithShape="1">
          <a:blip r:embed="rId3"/>
          <a:srcRect b="285"/>
          <a:stretch/>
        </p:blipFill>
        <p:spPr>
          <a:xfrm>
            <a:off x="8800627" y="1690447"/>
            <a:ext cx="3391373" cy="5167554"/>
          </a:xfrm>
          <a:prstGeom prst="rect">
            <a:avLst/>
          </a:prstGeom>
        </p:spPr>
      </p:pic>
    </p:spTree>
    <p:extLst>
      <p:ext uri="{BB962C8B-B14F-4D97-AF65-F5344CB8AC3E}">
        <p14:creationId xmlns:p14="http://schemas.microsoft.com/office/powerpoint/2010/main" val="36821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B71698-191E-46C1-A46E-D71A4BC1C4A9}"/>
              </a:ext>
            </a:extLst>
          </p:cNvPr>
          <p:cNvPicPr>
            <a:picLocks noChangeAspect="1"/>
          </p:cNvPicPr>
          <p:nvPr/>
        </p:nvPicPr>
        <p:blipFill>
          <a:blip r:embed="rId2"/>
          <a:stretch>
            <a:fillRect/>
          </a:stretch>
        </p:blipFill>
        <p:spPr>
          <a:xfrm>
            <a:off x="1347125" y="1585928"/>
            <a:ext cx="9497750" cy="5039428"/>
          </a:xfrm>
          <a:prstGeom prst="rect">
            <a:avLst/>
          </a:prstGeom>
        </p:spPr>
      </p:pic>
      <p:sp>
        <p:nvSpPr>
          <p:cNvPr id="7" name="Title 1">
            <a:extLst>
              <a:ext uri="{FF2B5EF4-FFF2-40B4-BE49-F238E27FC236}">
                <a16:creationId xmlns:a16="http://schemas.microsoft.com/office/drawing/2014/main" id="{CA458F60-6914-4726-9F47-3158276C35C2}"/>
              </a:ext>
            </a:extLst>
          </p:cNvPr>
          <p:cNvSpPr>
            <a:spLocks noGrp="1"/>
          </p:cNvSpPr>
          <p:nvPr>
            <p:ph type="title"/>
          </p:nvPr>
        </p:nvSpPr>
        <p:spPr>
          <a:xfrm>
            <a:off x="838200" y="365126"/>
            <a:ext cx="10515600" cy="744584"/>
          </a:xfrm>
        </p:spPr>
        <p:txBody>
          <a:bodyPr/>
          <a:lstStyle/>
          <a:p>
            <a:r>
              <a:rPr lang="en-GB" dirty="0"/>
              <a:t>Refresh and inspect the remote</a:t>
            </a:r>
          </a:p>
        </p:txBody>
      </p:sp>
    </p:spTree>
    <p:extLst>
      <p:ext uri="{BB962C8B-B14F-4D97-AF65-F5344CB8AC3E}">
        <p14:creationId xmlns:p14="http://schemas.microsoft.com/office/powerpoint/2010/main" val="74685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E5AA-25AD-4D9A-A133-85E7B00A3913}"/>
              </a:ext>
            </a:extLst>
          </p:cNvPr>
          <p:cNvSpPr>
            <a:spLocks noGrp="1"/>
          </p:cNvSpPr>
          <p:nvPr>
            <p:ph type="title"/>
          </p:nvPr>
        </p:nvSpPr>
        <p:spPr/>
        <p:txBody>
          <a:bodyPr/>
          <a:lstStyle/>
          <a:p>
            <a:r>
              <a:rPr lang="en-GB" dirty="0"/>
              <a:t>Hello World source code</a:t>
            </a:r>
          </a:p>
        </p:txBody>
      </p:sp>
      <p:sp>
        <p:nvSpPr>
          <p:cNvPr id="3" name="Content Placeholder 2">
            <a:extLst>
              <a:ext uri="{FF2B5EF4-FFF2-40B4-BE49-F238E27FC236}">
                <a16:creationId xmlns:a16="http://schemas.microsoft.com/office/drawing/2014/main" id="{4FE696BB-6858-4FF4-86E8-6F5E183F406B}"/>
              </a:ext>
            </a:extLst>
          </p:cNvPr>
          <p:cNvSpPr>
            <a:spLocks noGrp="1"/>
          </p:cNvSpPr>
          <p:nvPr>
            <p:ph idx="1"/>
          </p:nvPr>
        </p:nvSpPr>
        <p:spPr/>
        <p:txBody>
          <a:bodyPr>
            <a:normAutofit/>
          </a:bodyPr>
          <a:lstStyle/>
          <a:p>
            <a:r>
              <a:rPr lang="en-GB" dirty="0"/>
              <a:t>From Team Explorer </a:t>
            </a:r>
            <a:r>
              <a:rPr lang="en-GB" dirty="0">
                <a:sym typeface="Wingdings" panose="05000000000000000000" pitchFamily="2" charset="2"/>
              </a:rPr>
              <a:t></a:t>
            </a:r>
            <a:r>
              <a:rPr lang="en-GB" dirty="0"/>
              <a:t> Home </a:t>
            </a:r>
            <a:r>
              <a:rPr lang="en-GB" dirty="0">
                <a:sym typeface="Wingdings" panose="05000000000000000000" pitchFamily="2" charset="2"/>
              </a:rPr>
              <a:t></a:t>
            </a:r>
            <a:r>
              <a:rPr lang="en-GB" dirty="0"/>
              <a:t> open your T1-HelloWorld solution</a:t>
            </a:r>
          </a:p>
          <a:p>
            <a:endParaRPr lang="en-GB" dirty="0"/>
          </a:p>
          <a:p>
            <a:r>
              <a:rPr lang="en-GB" dirty="0"/>
              <a:t>Switch tabs to the ‘Solution Explorer’ tab</a:t>
            </a:r>
          </a:p>
          <a:p>
            <a:endParaRPr lang="en-GB" dirty="0"/>
          </a:p>
          <a:p>
            <a:r>
              <a:rPr lang="en-GB" dirty="0"/>
              <a:t>Note that under the ‘Source Code’ virtual folder a C++ source file has been added with a HelloWorld program, ‘T1-HelloWorld.cpp’.  Double-click to open it in the editor.</a:t>
            </a:r>
          </a:p>
          <a:p>
            <a:endParaRPr lang="en-GB" dirty="0"/>
          </a:p>
          <a:p>
            <a:r>
              <a:rPr lang="en-GB" dirty="0"/>
              <a:t>Let’s ‘Build’ and then ‘Run’ our program to see the console output</a:t>
            </a:r>
          </a:p>
        </p:txBody>
      </p:sp>
    </p:spTree>
    <p:extLst>
      <p:ext uri="{BB962C8B-B14F-4D97-AF65-F5344CB8AC3E}">
        <p14:creationId xmlns:p14="http://schemas.microsoft.com/office/powerpoint/2010/main" val="26238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EDA6-208D-451B-A818-C40E58EBFBFB}"/>
              </a:ext>
            </a:extLst>
          </p:cNvPr>
          <p:cNvSpPr>
            <a:spLocks noGrp="1"/>
          </p:cNvSpPr>
          <p:nvPr>
            <p:ph type="title"/>
          </p:nvPr>
        </p:nvSpPr>
        <p:spPr/>
        <p:txBody>
          <a:bodyPr>
            <a:normAutofit/>
          </a:bodyPr>
          <a:lstStyle/>
          <a:p>
            <a:r>
              <a:rPr lang="en-GB" sz="4000" dirty="0"/>
              <a:t>Building C++ code in Visual Studio for Windows</a:t>
            </a:r>
          </a:p>
        </p:txBody>
      </p:sp>
      <p:sp>
        <p:nvSpPr>
          <p:cNvPr id="3" name="Content Placeholder 2">
            <a:extLst>
              <a:ext uri="{FF2B5EF4-FFF2-40B4-BE49-F238E27FC236}">
                <a16:creationId xmlns:a16="http://schemas.microsoft.com/office/drawing/2014/main" id="{043A1913-5D40-410B-A20E-CE1AB1EA0903}"/>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t>C++ compilation process – see document on Moodle for more details:</a:t>
            </a:r>
          </a:p>
          <a:p>
            <a:r>
              <a:rPr lang="en-GB" dirty="0"/>
              <a:t>Editing source files (.cpp .h)</a:t>
            </a:r>
          </a:p>
          <a:p>
            <a:r>
              <a:rPr lang="en-GB" dirty="0"/>
              <a:t>Building</a:t>
            </a:r>
          </a:p>
          <a:p>
            <a:pPr lvl="1"/>
            <a:r>
              <a:rPr lang="en-GB" dirty="0"/>
              <a:t>Preprocessor</a:t>
            </a:r>
          </a:p>
          <a:p>
            <a:pPr lvl="2"/>
            <a:r>
              <a:rPr lang="en-GB" dirty="0"/>
              <a:t>creates expanded source files (expanded .cpp)</a:t>
            </a:r>
          </a:p>
          <a:p>
            <a:pPr lvl="2"/>
            <a:endParaRPr lang="en-GB" dirty="0"/>
          </a:p>
          <a:p>
            <a:pPr lvl="1"/>
            <a:r>
              <a:rPr lang="en-GB" dirty="0"/>
              <a:t>Compiler (and Assembler)</a:t>
            </a:r>
          </a:p>
          <a:p>
            <a:pPr lvl="2"/>
            <a:r>
              <a:rPr lang="en-GB" dirty="0"/>
              <a:t>creates machine code stored in object files (.o or .obj)</a:t>
            </a:r>
          </a:p>
          <a:p>
            <a:pPr lvl="2"/>
            <a:endParaRPr lang="en-GB" dirty="0"/>
          </a:p>
          <a:p>
            <a:pPr lvl="1"/>
            <a:r>
              <a:rPr lang="en-GB" dirty="0"/>
              <a:t>Linking</a:t>
            </a:r>
          </a:p>
          <a:p>
            <a:pPr lvl="2"/>
            <a:r>
              <a:rPr lang="en-GB" dirty="0"/>
              <a:t>creates executable (.exe for Windows)</a:t>
            </a:r>
          </a:p>
          <a:p>
            <a:pPr lvl="2"/>
            <a:endParaRPr lang="en-GB" dirty="0"/>
          </a:p>
          <a:p>
            <a:r>
              <a:rPr lang="en-GB" dirty="0"/>
              <a:t>Load and Execute</a:t>
            </a:r>
          </a:p>
        </p:txBody>
      </p:sp>
      <p:pic>
        <p:nvPicPr>
          <p:cNvPr id="4" name="Picture 3">
            <a:extLst>
              <a:ext uri="{FF2B5EF4-FFF2-40B4-BE49-F238E27FC236}">
                <a16:creationId xmlns:a16="http://schemas.microsoft.com/office/drawing/2014/main" id="{E9BEF407-A84B-4050-BB30-6B2C04E322A7}"/>
              </a:ext>
            </a:extLst>
          </p:cNvPr>
          <p:cNvPicPr>
            <a:picLocks noChangeAspect="1"/>
          </p:cNvPicPr>
          <p:nvPr/>
        </p:nvPicPr>
        <p:blipFill>
          <a:blip r:embed="rId2"/>
          <a:stretch>
            <a:fillRect/>
          </a:stretch>
        </p:blipFill>
        <p:spPr>
          <a:xfrm>
            <a:off x="5960183" y="4394446"/>
            <a:ext cx="6231817" cy="2463553"/>
          </a:xfrm>
          <a:prstGeom prst="rect">
            <a:avLst/>
          </a:prstGeom>
        </p:spPr>
      </p:pic>
    </p:spTree>
    <p:extLst>
      <p:ext uri="{BB962C8B-B14F-4D97-AF65-F5344CB8AC3E}">
        <p14:creationId xmlns:p14="http://schemas.microsoft.com/office/powerpoint/2010/main" val="347686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95BD-6B15-4A42-AF14-942627872C9A}"/>
              </a:ext>
            </a:extLst>
          </p:cNvPr>
          <p:cNvSpPr>
            <a:spLocks noGrp="1"/>
          </p:cNvSpPr>
          <p:nvPr>
            <p:ph type="title"/>
          </p:nvPr>
        </p:nvSpPr>
        <p:spPr>
          <a:xfrm>
            <a:off x="838200" y="365125"/>
            <a:ext cx="10515600" cy="1325563"/>
          </a:xfrm>
        </p:spPr>
        <p:txBody>
          <a:bodyPr>
            <a:normAutofit/>
          </a:bodyPr>
          <a:lstStyle/>
          <a:p>
            <a:r>
              <a:rPr lang="en-GB" sz="4000" dirty="0"/>
              <a:t>Today’s Tasks</a:t>
            </a:r>
          </a:p>
        </p:txBody>
      </p:sp>
      <p:sp>
        <p:nvSpPr>
          <p:cNvPr id="3" name="Content Placeholder 2">
            <a:extLst>
              <a:ext uri="{FF2B5EF4-FFF2-40B4-BE49-F238E27FC236}">
                <a16:creationId xmlns:a16="http://schemas.microsoft.com/office/drawing/2014/main" id="{A451F27D-69A9-4C15-86FC-76F8CC8B274B}"/>
              </a:ext>
            </a:extLst>
          </p:cNvPr>
          <p:cNvSpPr>
            <a:spLocks noGrp="1"/>
          </p:cNvSpPr>
          <p:nvPr>
            <p:ph idx="1"/>
          </p:nvPr>
        </p:nvSpPr>
        <p:spPr>
          <a:xfrm>
            <a:off x="838200" y="1825625"/>
            <a:ext cx="10515600" cy="4351338"/>
          </a:xfrm>
        </p:spPr>
        <p:txBody>
          <a:bodyPr>
            <a:normAutofit fontScale="70000" lnSpcReduction="20000"/>
          </a:bodyPr>
          <a:lstStyle/>
          <a:p>
            <a:r>
              <a:rPr lang="en-GB" dirty="0"/>
              <a:t>About Git, GitHub and attempt to login to CU GitHub.</a:t>
            </a:r>
          </a:p>
          <a:p>
            <a:r>
              <a:rPr lang="en-GB" dirty="0"/>
              <a:t>Create a new remote repository for completing the weekly tutorial tasks.</a:t>
            </a:r>
          </a:p>
          <a:p>
            <a:pPr lvl="1"/>
            <a:r>
              <a:rPr lang="en-GB" dirty="0"/>
              <a:t>“&lt;username&gt;-tutorialwork”.</a:t>
            </a:r>
          </a:p>
          <a:p>
            <a:r>
              <a:rPr lang="en-GB" dirty="0"/>
              <a:t>Create new solutions inside the remote repository for each new tutorial task.</a:t>
            </a:r>
          </a:p>
          <a:p>
            <a:pPr lvl="1"/>
            <a:r>
              <a:rPr lang="en-GB" dirty="0"/>
              <a:t>“T1-HelloWorld” and “T1-ASCIIArt”.</a:t>
            </a:r>
          </a:p>
          <a:p>
            <a:r>
              <a:rPr lang="en-GB" dirty="0"/>
              <a:t>Complete the tutorial tasks and make your first git commit and git push from Visual Studio.</a:t>
            </a:r>
          </a:p>
          <a:p>
            <a:endParaRPr lang="en-GB" dirty="0"/>
          </a:p>
          <a:p>
            <a:r>
              <a:rPr lang="en-GB" dirty="0"/>
              <a:t>Create another new remote repository for completing the coursework</a:t>
            </a:r>
          </a:p>
          <a:p>
            <a:pPr lvl="1"/>
            <a:r>
              <a:rPr lang="en-GB" dirty="0"/>
              <a:t>“&lt;username&gt;-coursework”.</a:t>
            </a:r>
          </a:p>
          <a:p>
            <a:r>
              <a:rPr lang="en-GB" dirty="0"/>
              <a:t>Clone the CW-STARTING-POINT repository for starting the coursework and change the remote to your own.</a:t>
            </a:r>
          </a:p>
          <a:p>
            <a:r>
              <a:rPr lang="en-GB" dirty="0"/>
              <a:t>Modify the name and SID at the top of the main C++ source file to your own.</a:t>
            </a:r>
          </a:p>
          <a:p>
            <a:r>
              <a:rPr lang="en-GB" dirty="0"/>
              <a:t>Programming games:  Lightbot game, </a:t>
            </a:r>
            <a:r>
              <a:rPr lang="en-GB" dirty="0" err="1"/>
              <a:t>Codingame</a:t>
            </a:r>
            <a:r>
              <a:rPr lang="en-GB" dirty="0"/>
              <a:t>.</a:t>
            </a:r>
          </a:p>
        </p:txBody>
      </p:sp>
      <p:pic>
        <p:nvPicPr>
          <p:cNvPr id="5" name="Picture 2051" descr="D:\Users\aa6164\AppData\Local\Microsoft\Windows\Temporary Internet Files\Content.IE5\PHCKW372\MC900440405[1].png">
            <a:extLst>
              <a:ext uri="{FF2B5EF4-FFF2-40B4-BE49-F238E27FC236}">
                <a16:creationId xmlns:a16="http://schemas.microsoft.com/office/drawing/2014/main" id="{98135413-14A3-4193-BD37-938C34713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526" y="126206"/>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37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FA23-2757-4C96-B985-936CA7A54D40}"/>
              </a:ext>
            </a:extLst>
          </p:cNvPr>
          <p:cNvSpPr>
            <a:spLocks noGrp="1"/>
          </p:cNvSpPr>
          <p:nvPr>
            <p:ph type="title"/>
          </p:nvPr>
        </p:nvSpPr>
        <p:spPr/>
        <p:txBody>
          <a:bodyPr/>
          <a:lstStyle/>
          <a:p>
            <a:r>
              <a:rPr lang="en-GB" dirty="0"/>
              <a:t>Activity 1 – using cout</a:t>
            </a:r>
          </a:p>
        </p:txBody>
      </p:sp>
      <p:sp>
        <p:nvSpPr>
          <p:cNvPr id="3" name="Content Placeholder 2">
            <a:extLst>
              <a:ext uri="{FF2B5EF4-FFF2-40B4-BE49-F238E27FC236}">
                <a16:creationId xmlns:a16="http://schemas.microsoft.com/office/drawing/2014/main" id="{9C575BB3-B4D5-4E6B-B16D-14AF0E19AE34}"/>
              </a:ext>
            </a:extLst>
          </p:cNvPr>
          <p:cNvSpPr>
            <a:spLocks noGrp="1"/>
          </p:cNvSpPr>
          <p:nvPr>
            <p:ph idx="1"/>
          </p:nvPr>
        </p:nvSpPr>
        <p:spPr/>
        <p:txBody>
          <a:bodyPr>
            <a:normAutofit lnSpcReduction="10000"/>
          </a:bodyPr>
          <a:lstStyle/>
          <a:p>
            <a:r>
              <a:rPr lang="en-GB" sz="2000" dirty="0"/>
              <a:t>cout is the standard output stream object in C++ (in this case the windows console).  Using the cout object:</a:t>
            </a:r>
          </a:p>
          <a:p>
            <a:pPr marL="514350" indent="-514350">
              <a:buFont typeface="+mj-lt"/>
              <a:buAutoNum type="arabicPeriod"/>
            </a:pPr>
            <a:r>
              <a:rPr lang="en-GB" sz="2000" dirty="0"/>
              <a:t>Make a change to the source code so that it will print hello world, then an empty line and then your name on another separate line</a:t>
            </a:r>
          </a:p>
          <a:p>
            <a:pPr marL="514350" indent="-514350">
              <a:buFont typeface="+mj-lt"/>
              <a:buAutoNum type="arabicPeriod"/>
            </a:pPr>
            <a:endParaRPr lang="en-GB" sz="2000" dirty="0"/>
          </a:p>
          <a:p>
            <a:pPr marL="514350" indent="-514350">
              <a:buFont typeface="+mj-lt"/>
              <a:buAutoNum type="arabicPeriod"/>
            </a:pPr>
            <a:r>
              <a:rPr lang="en-GB" sz="2000" dirty="0"/>
              <a:t>Make a change to the source code so that it will print hello world and your name inside separate boxes of star characters i.e.</a:t>
            </a:r>
          </a:p>
          <a:p>
            <a:pPr marL="0" indent="0">
              <a:buNone/>
            </a:pPr>
            <a:r>
              <a:rPr lang="en-GB" sz="2000" dirty="0">
                <a:latin typeface="Consolas" panose="020B0609020204030204" pitchFamily="49" charset="0"/>
              </a:rPr>
              <a:t>***************</a:t>
            </a:r>
          </a:p>
          <a:p>
            <a:pPr marL="0" indent="0">
              <a:buNone/>
            </a:pPr>
            <a:r>
              <a:rPr lang="en-GB" sz="2000" dirty="0">
                <a:latin typeface="Consolas" panose="020B0609020204030204" pitchFamily="49" charset="0"/>
              </a:rPr>
              <a:t>* Hello World *</a:t>
            </a:r>
          </a:p>
          <a:p>
            <a:pPr marL="0" indent="0">
              <a:buNone/>
            </a:pPr>
            <a:r>
              <a:rPr lang="en-GB" sz="2000" dirty="0">
                <a:latin typeface="Consolas" panose="020B0609020204030204" pitchFamily="49" charset="0"/>
              </a:rPr>
              <a:t>***************</a:t>
            </a:r>
          </a:p>
          <a:p>
            <a:pPr marL="0" indent="0">
              <a:buNone/>
            </a:pPr>
            <a:r>
              <a:rPr lang="en-GB" sz="2000" dirty="0">
                <a:latin typeface="Consolas" panose="020B0609020204030204" pitchFamily="49" charset="0"/>
              </a:rPr>
              <a:t>*    Chris    *</a:t>
            </a:r>
          </a:p>
          <a:p>
            <a:pPr marL="0" indent="0">
              <a:buNone/>
            </a:pPr>
            <a:r>
              <a:rPr lang="en-GB" sz="2000" dirty="0">
                <a:latin typeface="Consolas" panose="020B0609020204030204" pitchFamily="49" charset="0"/>
              </a:rPr>
              <a:t>***************</a:t>
            </a:r>
          </a:p>
        </p:txBody>
      </p:sp>
      <p:sp>
        <p:nvSpPr>
          <p:cNvPr id="4" name="TextBox 3">
            <a:extLst>
              <a:ext uri="{FF2B5EF4-FFF2-40B4-BE49-F238E27FC236}">
                <a16:creationId xmlns:a16="http://schemas.microsoft.com/office/drawing/2014/main" id="{6F5B978B-3D13-4904-A2DE-AC5ABF7AF09B}"/>
              </a:ext>
            </a:extLst>
          </p:cNvPr>
          <p:cNvSpPr txBox="1"/>
          <p:nvPr/>
        </p:nvSpPr>
        <p:spPr>
          <a:xfrm>
            <a:off x="8176335" y="3952165"/>
            <a:ext cx="3639105"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2000" dirty="0"/>
              <a:t>Hint:</a:t>
            </a:r>
          </a:p>
          <a:p>
            <a:r>
              <a:rPr lang="en-GB" sz="2000" dirty="0">
                <a:latin typeface="Consolas" panose="020B0609020204030204" pitchFamily="49" charset="0"/>
              </a:rPr>
              <a:t>std::cout &lt;&lt; std::endl;</a:t>
            </a:r>
          </a:p>
          <a:p>
            <a:r>
              <a:rPr lang="en-GB" sz="2000" dirty="0"/>
              <a:t>can be used to print a new line.</a:t>
            </a:r>
          </a:p>
        </p:txBody>
      </p:sp>
      <p:sp>
        <p:nvSpPr>
          <p:cNvPr id="5" name="TextBox 4">
            <a:extLst>
              <a:ext uri="{FF2B5EF4-FFF2-40B4-BE49-F238E27FC236}">
                <a16:creationId xmlns:a16="http://schemas.microsoft.com/office/drawing/2014/main" id="{AF53C1F8-AB24-4159-BD83-045ED7FCEC90}"/>
              </a:ext>
            </a:extLst>
          </p:cNvPr>
          <p:cNvSpPr txBox="1"/>
          <p:nvPr/>
        </p:nvSpPr>
        <p:spPr>
          <a:xfrm>
            <a:off x="3399409" y="5102765"/>
            <a:ext cx="8425648"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GB" sz="2000" dirty="0"/>
              <a:t>You can test your output by building and running your code again.</a:t>
            </a:r>
          </a:p>
          <a:p>
            <a:pPr marL="285750" indent="-285750">
              <a:buFont typeface="Arial" panose="020B0604020202020204" pitchFamily="34" charset="0"/>
              <a:buChar char="•"/>
            </a:pPr>
            <a:r>
              <a:rPr lang="en-GB" sz="2000" dirty="0"/>
              <a:t>Once you have the correct output, use Team Explorer to commit the changes to the local repository and then push the changes to the remote repository.</a:t>
            </a:r>
          </a:p>
          <a:p>
            <a:pPr marL="285750" indent="-285750">
              <a:buFont typeface="Arial" panose="020B0604020202020204" pitchFamily="34" charset="0"/>
              <a:buChar char="•"/>
            </a:pPr>
            <a:r>
              <a:rPr lang="en-GB" sz="2000" dirty="0"/>
              <a:t>Check CU GitHub has your code uploaded correctly, drill down to find source.</a:t>
            </a:r>
          </a:p>
        </p:txBody>
      </p:sp>
      <p:pic>
        <p:nvPicPr>
          <p:cNvPr id="7" name="Picture 2052" descr="D:\Users\aa6164\AppData\Local\Microsoft\Windows\Temporary Internet Files\Content.IE5\PHCKW372\MP900437312[1].jpg">
            <a:extLst>
              <a:ext uri="{FF2B5EF4-FFF2-40B4-BE49-F238E27FC236}">
                <a16:creationId xmlns:a16="http://schemas.microsoft.com/office/drawing/2014/main" id="{13376338-75BB-4298-A091-26646DEA3C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9257" y="365125"/>
            <a:ext cx="685800" cy="6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1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C8A4752-C586-4CC7-9072-5B97A81AE31D}"/>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Activity 2 – ASCII Art</a:t>
            </a:r>
          </a:p>
        </p:txBody>
      </p:sp>
      <p:sp>
        <p:nvSpPr>
          <p:cNvPr id="58" name="Content Placeholder 2">
            <a:extLst>
              <a:ext uri="{FF2B5EF4-FFF2-40B4-BE49-F238E27FC236}">
                <a16:creationId xmlns:a16="http://schemas.microsoft.com/office/drawing/2014/main" id="{38971E59-777A-4A0C-8B00-A813323F2E33}"/>
              </a:ext>
            </a:extLst>
          </p:cNvPr>
          <p:cNvSpPr>
            <a:spLocks noGrp="1"/>
          </p:cNvSpPr>
          <p:nvPr>
            <p:ph idx="1"/>
          </p:nvPr>
        </p:nvSpPr>
        <p:spPr>
          <a:xfrm>
            <a:off x="6090574" y="801866"/>
            <a:ext cx="5306084" cy="5230634"/>
          </a:xfrm>
        </p:spPr>
        <p:txBody>
          <a:bodyPr anchor="ctr">
            <a:normAutofit/>
          </a:bodyPr>
          <a:lstStyle/>
          <a:p>
            <a:r>
              <a:rPr lang="en-GB" dirty="0"/>
              <a:t>In Team Explorer, switch to your ‘T1-ASCIIArt’ solution</a:t>
            </a:r>
          </a:p>
          <a:p>
            <a:endParaRPr lang="en-GB" dirty="0"/>
          </a:p>
          <a:p>
            <a:r>
              <a:rPr lang="en-GB" dirty="0"/>
              <a:t>Search online and find some ASCII art</a:t>
            </a:r>
          </a:p>
          <a:p>
            <a:r>
              <a:rPr lang="en-GB" dirty="0"/>
              <a:t>Can use Moodle link to ASCII text generator</a:t>
            </a:r>
          </a:p>
          <a:p>
            <a:endParaRPr lang="en-GB" dirty="0"/>
          </a:p>
          <a:p>
            <a:r>
              <a:rPr lang="en-GB" dirty="0"/>
              <a:t>Write a console program to output the ASCII art to the console window!</a:t>
            </a:r>
          </a:p>
        </p:txBody>
      </p:sp>
      <p:pic>
        <p:nvPicPr>
          <p:cNvPr id="12" name="Picture 2052" descr="D:\Users\aa6164\AppData\Local\Microsoft\Windows\Temporary Internet Files\Content.IE5\PHCKW372\MP900437312[1].jpg">
            <a:extLst>
              <a:ext uri="{FF2B5EF4-FFF2-40B4-BE49-F238E27FC236}">
                <a16:creationId xmlns:a16="http://schemas.microsoft.com/office/drawing/2014/main" id="{971E9ECE-26C7-474B-B51C-F41B233742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257" y="365125"/>
            <a:ext cx="685800" cy="6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626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F589-7F67-4AE9-B5A9-60229E5802D1}"/>
              </a:ext>
            </a:extLst>
          </p:cNvPr>
          <p:cNvSpPr>
            <a:spLocks noGrp="1"/>
          </p:cNvSpPr>
          <p:nvPr>
            <p:ph type="title"/>
          </p:nvPr>
        </p:nvSpPr>
        <p:spPr/>
        <p:txBody>
          <a:bodyPr/>
          <a:lstStyle/>
          <a:p>
            <a:r>
              <a:rPr lang="en-GB" dirty="0"/>
              <a:t>Examples of ASCII Art:</a:t>
            </a:r>
          </a:p>
        </p:txBody>
      </p:sp>
      <p:sp>
        <p:nvSpPr>
          <p:cNvPr id="4" name="Content Placeholder 2">
            <a:extLst>
              <a:ext uri="{FF2B5EF4-FFF2-40B4-BE49-F238E27FC236}">
                <a16:creationId xmlns:a16="http://schemas.microsoft.com/office/drawing/2014/main" id="{30F71E80-2BB0-4D15-BF5F-E9B07138C048}"/>
              </a:ext>
            </a:extLst>
          </p:cNvPr>
          <p:cNvSpPr txBox="1">
            <a:spLocks/>
          </p:cNvSpPr>
          <p:nvPr/>
        </p:nvSpPr>
        <p:spPr>
          <a:xfrm>
            <a:off x="2286000" y="2042319"/>
            <a:ext cx="7620000" cy="15240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a:latin typeface="Courier New" panose="02070309020205020404" pitchFamily="49" charset="0"/>
                <a:cs typeface="Courier New" panose="02070309020205020404" pitchFamily="49" charset="0"/>
              </a:rPr>
              <a:t>   db    .d88b. .d88b 888 888       db          w   </a:t>
            </a:r>
          </a:p>
          <a:p>
            <a:pPr marL="0" indent="0">
              <a:spcBef>
                <a:spcPts val="0"/>
              </a:spcBef>
              <a:buNone/>
            </a:pPr>
            <a:r>
              <a:rPr lang="en-GB" sz="2000" dirty="0">
                <a:latin typeface="Courier New" panose="02070309020205020404" pitchFamily="49" charset="0"/>
                <a:cs typeface="Courier New" panose="02070309020205020404" pitchFamily="49" charset="0"/>
              </a:rPr>
              <a:t>  dPYb   YPwww. 8P     8   8       dPYb   8d8b w8ww </a:t>
            </a:r>
          </a:p>
          <a:p>
            <a:pPr marL="0" indent="0">
              <a:spcBef>
                <a:spcPts val="0"/>
              </a:spcBef>
              <a:buNone/>
            </a:pPr>
            <a:r>
              <a:rPr lang="en-GB" sz="2000" dirty="0">
                <a:latin typeface="Courier New" panose="02070309020205020404" pitchFamily="49" charset="0"/>
                <a:cs typeface="Courier New" panose="02070309020205020404" pitchFamily="49" charset="0"/>
              </a:rPr>
              <a:t> dPwwYb      d8 8b     8   8      dPwwYb  8P    8   </a:t>
            </a:r>
          </a:p>
          <a:p>
            <a:pPr marL="0" indent="0">
              <a:spcBef>
                <a:spcPts val="0"/>
              </a:spcBef>
              <a:buNone/>
            </a:pPr>
            <a:r>
              <a:rPr lang="en-GB" sz="2000" dirty="0">
                <a:latin typeface="Courier New" panose="02070309020205020404" pitchFamily="49" charset="0"/>
                <a:cs typeface="Courier New" panose="02070309020205020404" pitchFamily="49" charset="0"/>
              </a:rPr>
              <a:t>dP    Yb `Y88P' `Y88P 888 888    dP    Yb 8     Y8P </a:t>
            </a:r>
          </a:p>
        </p:txBody>
      </p:sp>
      <p:sp>
        <p:nvSpPr>
          <p:cNvPr id="5" name="Content Placeholder 2">
            <a:extLst>
              <a:ext uri="{FF2B5EF4-FFF2-40B4-BE49-F238E27FC236}">
                <a16:creationId xmlns:a16="http://schemas.microsoft.com/office/drawing/2014/main" id="{99D43EB2-358B-4F44-BF70-F85C76F65109}"/>
              </a:ext>
            </a:extLst>
          </p:cNvPr>
          <p:cNvSpPr txBox="1">
            <a:spLocks/>
          </p:cNvSpPr>
          <p:nvPr/>
        </p:nvSpPr>
        <p:spPr>
          <a:xfrm>
            <a:off x="3124200" y="3871119"/>
            <a:ext cx="5943600" cy="20724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a:latin typeface="Courier New" panose="02070309020205020404" pitchFamily="49" charset="0"/>
                <a:cs typeface="Courier New" panose="02070309020205020404" pitchFamily="49" charset="0"/>
              </a:rPr>
              <a:t>---------------+---------------     </a:t>
            </a:r>
          </a:p>
          <a:p>
            <a:pPr marL="0" indent="0">
              <a:spcBef>
                <a:spcPts val="0"/>
              </a:spcBef>
              <a:buNone/>
            </a:pPr>
            <a:r>
              <a:rPr lang="en-GB" sz="2000" dirty="0">
                <a:latin typeface="Courier New" panose="02070309020205020404" pitchFamily="49" charset="0"/>
                <a:cs typeface="Courier New" panose="02070309020205020404" pitchFamily="49" charset="0"/>
              </a:rPr>
              <a:t>          ___ /^^[___              _</a:t>
            </a:r>
          </a:p>
          <a:p>
            <a:pPr marL="0" indent="0">
              <a:spcBef>
                <a:spcPts val="0"/>
              </a:spcBef>
              <a:buNone/>
            </a:pPr>
            <a:r>
              <a:rPr lang="en-GB" sz="2000" dirty="0">
                <a:latin typeface="Courier New" panose="02070309020205020404" pitchFamily="49" charset="0"/>
                <a:cs typeface="Courier New" panose="02070309020205020404" pitchFamily="49" charset="0"/>
              </a:rPr>
              <a:t>         /|^+----+   |#___________//</a:t>
            </a:r>
          </a:p>
          <a:p>
            <a:pPr marL="0" indent="0">
              <a:spcBef>
                <a:spcPts val="0"/>
              </a:spcBef>
              <a:buNone/>
            </a:pPr>
            <a:r>
              <a:rPr lang="en-GB" sz="2000" dirty="0">
                <a:latin typeface="Courier New" panose="02070309020205020404" pitchFamily="49" charset="0"/>
                <a:cs typeface="Courier New" panose="02070309020205020404" pitchFamily="49" charset="0"/>
              </a:rPr>
              <a:t>       ( -+ |____|    ______-----+/ </a:t>
            </a:r>
          </a:p>
          <a:p>
            <a:pPr marL="0" indent="0">
              <a:spcBef>
                <a:spcPts val="0"/>
              </a:spcBef>
              <a:buNone/>
            </a:pPr>
            <a:r>
              <a:rPr lang="en-GB" sz="2000" dirty="0">
                <a:latin typeface="Courier New" panose="02070309020205020404" pitchFamily="49" charset="0"/>
                <a:cs typeface="Courier New" panose="02070309020205020404" pitchFamily="49" charset="0"/>
              </a:rPr>
              <a:t>        ==_________--'              </a:t>
            </a:r>
          </a:p>
          <a:p>
            <a:pPr marL="0" indent="0">
              <a:spcBef>
                <a:spcPts val="0"/>
              </a:spcBef>
              <a:buNone/>
            </a:pPr>
            <a:r>
              <a:rPr lang="en-GB" sz="2000" dirty="0">
                <a:latin typeface="Courier New" panose="02070309020205020404" pitchFamily="49" charset="0"/>
                <a:cs typeface="Courier New" panose="02070309020205020404" pitchFamily="49" charset="0"/>
              </a:rPr>
              <a:t>          ~_|___|__                 </a:t>
            </a:r>
          </a:p>
        </p:txBody>
      </p:sp>
    </p:spTree>
    <p:extLst>
      <p:ext uri="{BB962C8B-B14F-4D97-AF65-F5344CB8AC3E}">
        <p14:creationId xmlns:p14="http://schemas.microsoft.com/office/powerpoint/2010/main" val="1096338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270EA5-1E27-45DA-BE6B-2F436B1CACD5}"/>
              </a:ext>
            </a:extLst>
          </p:cNvPr>
          <p:cNvSpPr>
            <a:spLocks noGrp="1"/>
          </p:cNvSpPr>
          <p:nvPr>
            <p:ph type="title"/>
          </p:nvPr>
        </p:nvSpPr>
        <p:spPr>
          <a:xfrm>
            <a:off x="6094105" y="802955"/>
            <a:ext cx="4977976" cy="1015663"/>
          </a:xfrm>
        </p:spPr>
        <p:txBody>
          <a:bodyPr>
            <a:normAutofit/>
          </a:bodyPr>
          <a:lstStyle/>
          <a:p>
            <a:r>
              <a:rPr lang="en-GB" sz="4000" dirty="0">
                <a:solidFill>
                  <a:srgbClr val="000000"/>
                </a:solidFill>
              </a:rPr>
              <a:t>Reflection on Activity 2</a:t>
            </a: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Program Files (x86)\Microsoft Office\MEDIA\CAGCAT10\j0299125.wmf">
            <a:extLst>
              <a:ext uri="{FF2B5EF4-FFF2-40B4-BE49-F238E27FC236}">
                <a16:creationId xmlns:a16="http://schemas.microsoft.com/office/drawing/2014/main" id="{AA3E9845-EDD4-4E9A-812B-545AEFBB0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51633" y="1629089"/>
            <a:ext cx="2217262" cy="3620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C91C87-6E70-4FFA-8CDE-8F1C7A9F3B58}"/>
              </a:ext>
            </a:extLst>
          </p:cNvPr>
          <p:cNvSpPr>
            <a:spLocks noGrp="1"/>
          </p:cNvSpPr>
          <p:nvPr>
            <p:ph idx="1"/>
          </p:nvPr>
        </p:nvSpPr>
        <p:spPr>
          <a:xfrm>
            <a:off x="6090574" y="1818618"/>
            <a:ext cx="4977578" cy="3430492"/>
          </a:xfrm>
        </p:spPr>
        <p:txBody>
          <a:bodyPr anchor="ctr">
            <a:normAutofit lnSpcReduction="10000"/>
          </a:bodyPr>
          <a:lstStyle/>
          <a:p>
            <a:r>
              <a:rPr lang="en-GB" sz="2000" dirty="0">
                <a:solidFill>
                  <a:srgbClr val="000000"/>
                </a:solidFill>
              </a:rPr>
              <a:t>Did anyone notice that some characters like the backslash did not print out in the console window as expected?</a:t>
            </a:r>
          </a:p>
          <a:p>
            <a:r>
              <a:rPr lang="en-GB" sz="2000" dirty="0">
                <a:solidFill>
                  <a:srgbClr val="000000"/>
                </a:solidFill>
              </a:rPr>
              <a:t>Why do you think that is?</a:t>
            </a:r>
          </a:p>
          <a:p>
            <a:pPr marL="0" indent="0">
              <a:buNone/>
            </a:pPr>
            <a:endParaRPr lang="en-GB" sz="2000" dirty="0">
              <a:solidFill>
                <a:srgbClr val="000000"/>
              </a:solidFill>
            </a:endParaRPr>
          </a:p>
          <a:p>
            <a:r>
              <a:rPr lang="en-GB" sz="2000" dirty="0">
                <a:solidFill>
                  <a:srgbClr val="000000"/>
                </a:solidFill>
              </a:rPr>
              <a:t>Check out the link on Moodle ‘Escape sequences’</a:t>
            </a:r>
          </a:p>
          <a:p>
            <a:endParaRPr lang="en-GB" sz="2000" dirty="0">
              <a:solidFill>
                <a:srgbClr val="000000"/>
              </a:solidFill>
            </a:endParaRPr>
          </a:p>
          <a:p>
            <a:r>
              <a:rPr lang="en-GB" sz="2000" dirty="0">
                <a:solidFill>
                  <a:srgbClr val="000000"/>
                </a:solidFill>
              </a:rPr>
              <a:t>Fix the program for any characters that are not printing correctly</a:t>
            </a:r>
          </a:p>
        </p:txBody>
      </p:sp>
      <p:sp>
        <p:nvSpPr>
          <p:cNvPr id="8" name="TextBox 7">
            <a:extLst>
              <a:ext uri="{FF2B5EF4-FFF2-40B4-BE49-F238E27FC236}">
                <a16:creationId xmlns:a16="http://schemas.microsoft.com/office/drawing/2014/main" id="{AEEADCB5-870F-440D-A873-070BD737B879}"/>
              </a:ext>
            </a:extLst>
          </p:cNvPr>
          <p:cNvSpPr txBox="1"/>
          <p:nvPr/>
        </p:nvSpPr>
        <p:spPr>
          <a:xfrm>
            <a:off x="3514819" y="5633613"/>
            <a:ext cx="8425648"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GB" sz="2000" dirty="0"/>
              <a:t>Once you have the correct output, use Team Explorer to commit the changes to the local repository and then push the changes to the remote repository.</a:t>
            </a:r>
          </a:p>
          <a:p>
            <a:pPr marL="285750" indent="-285750">
              <a:buFont typeface="Arial" panose="020B0604020202020204" pitchFamily="34" charset="0"/>
              <a:buChar char="•"/>
            </a:pPr>
            <a:r>
              <a:rPr lang="en-GB" sz="2000" dirty="0"/>
              <a:t>Check CU GitHub has your code uploaded correctly, drill down to find source.</a:t>
            </a:r>
          </a:p>
        </p:txBody>
      </p:sp>
    </p:spTree>
    <p:extLst>
      <p:ext uri="{BB962C8B-B14F-4D97-AF65-F5344CB8AC3E}">
        <p14:creationId xmlns:p14="http://schemas.microsoft.com/office/powerpoint/2010/main" val="409278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EB0F-DAB1-4CF4-A4D1-5725A4B06444}"/>
              </a:ext>
            </a:extLst>
          </p:cNvPr>
          <p:cNvSpPr>
            <a:spLocks noGrp="1"/>
          </p:cNvSpPr>
          <p:nvPr>
            <p:ph type="title"/>
          </p:nvPr>
        </p:nvSpPr>
        <p:spPr/>
        <p:txBody>
          <a:bodyPr>
            <a:normAutofit/>
          </a:bodyPr>
          <a:lstStyle/>
          <a:p>
            <a:r>
              <a:rPr lang="en-GB" sz="3600" dirty="0"/>
              <a:t>Working with an existing GitHub repository</a:t>
            </a:r>
          </a:p>
        </p:txBody>
      </p:sp>
      <p:sp>
        <p:nvSpPr>
          <p:cNvPr id="3" name="Content Placeholder 2">
            <a:extLst>
              <a:ext uri="{FF2B5EF4-FFF2-40B4-BE49-F238E27FC236}">
                <a16:creationId xmlns:a16="http://schemas.microsoft.com/office/drawing/2014/main" id="{B589DBDF-D778-47B1-858A-D5CB05BFA78D}"/>
              </a:ext>
            </a:extLst>
          </p:cNvPr>
          <p:cNvSpPr>
            <a:spLocks noGrp="1"/>
          </p:cNvSpPr>
          <p:nvPr>
            <p:ph idx="1"/>
          </p:nvPr>
        </p:nvSpPr>
        <p:spPr/>
        <p:txBody>
          <a:bodyPr>
            <a:normAutofit lnSpcReduction="10000"/>
          </a:bodyPr>
          <a:lstStyle/>
          <a:p>
            <a:r>
              <a:rPr lang="en-GB" dirty="0"/>
              <a:t>Now what happens when we want to switch PC and carry on working on our existing GitHub repository?</a:t>
            </a:r>
          </a:p>
          <a:p>
            <a:endParaRPr lang="en-GB" dirty="0"/>
          </a:p>
          <a:p>
            <a:r>
              <a:rPr lang="en-GB" dirty="0"/>
              <a:t>GitHub can be fussy sometimes, in that we must start from the latest version of our source code (stored on the remote), before we are able to push further changes to the remote</a:t>
            </a:r>
          </a:p>
          <a:p>
            <a:endParaRPr lang="en-GB" dirty="0"/>
          </a:p>
          <a:p>
            <a:r>
              <a:rPr lang="en-GB" dirty="0"/>
              <a:t>When switching to a new PC we need to git </a:t>
            </a:r>
            <a:r>
              <a:rPr lang="en-GB" b="1" dirty="0"/>
              <a:t>clone</a:t>
            </a:r>
            <a:r>
              <a:rPr lang="en-GB" dirty="0"/>
              <a:t> a GitHub repository before we can work on it (or if we just have an older version, we can </a:t>
            </a:r>
            <a:r>
              <a:rPr lang="en-GB" b="1" dirty="0"/>
              <a:t>pull</a:t>
            </a:r>
            <a:r>
              <a:rPr lang="en-GB" dirty="0"/>
              <a:t> any changes to update our local repository to match the remote)</a:t>
            </a:r>
          </a:p>
        </p:txBody>
      </p:sp>
      <p:pic>
        <p:nvPicPr>
          <p:cNvPr id="6" name="Picture 2" descr="Image result for github">
            <a:extLst>
              <a:ext uri="{FF2B5EF4-FFF2-40B4-BE49-F238E27FC236}">
                <a16:creationId xmlns:a16="http://schemas.microsoft.com/office/drawing/2014/main" id="{528196EA-8998-4560-9E5D-49D46CEA0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566" y="365125"/>
            <a:ext cx="1002467" cy="98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45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F98D-D5BD-41A8-A6F4-A4F889D20E4D}"/>
              </a:ext>
            </a:extLst>
          </p:cNvPr>
          <p:cNvSpPr>
            <a:spLocks noGrp="1"/>
          </p:cNvSpPr>
          <p:nvPr>
            <p:ph type="title"/>
          </p:nvPr>
        </p:nvSpPr>
        <p:spPr/>
        <p:txBody>
          <a:bodyPr/>
          <a:lstStyle/>
          <a:p>
            <a:r>
              <a:rPr lang="en-GB" dirty="0"/>
              <a:t>Starting the Coursework</a:t>
            </a:r>
          </a:p>
        </p:txBody>
      </p:sp>
      <p:sp>
        <p:nvSpPr>
          <p:cNvPr id="3" name="Content Placeholder 2">
            <a:extLst>
              <a:ext uri="{FF2B5EF4-FFF2-40B4-BE49-F238E27FC236}">
                <a16:creationId xmlns:a16="http://schemas.microsoft.com/office/drawing/2014/main" id="{FA6FB282-C6D3-438F-8919-75B1933A8845}"/>
              </a:ext>
            </a:extLst>
          </p:cNvPr>
          <p:cNvSpPr>
            <a:spLocks noGrp="1"/>
          </p:cNvSpPr>
          <p:nvPr>
            <p:ph idx="1"/>
          </p:nvPr>
        </p:nvSpPr>
        <p:spPr/>
        <p:txBody>
          <a:bodyPr/>
          <a:lstStyle/>
          <a:p>
            <a:r>
              <a:rPr lang="en-GB" dirty="0"/>
              <a:t>Now I have already created a repository on our CU GitHub page which we can clone and begin working on</a:t>
            </a:r>
          </a:p>
          <a:p>
            <a:r>
              <a:rPr lang="en-GB" dirty="0"/>
              <a:t>Navigate to our CU GitHub page and find the remote:</a:t>
            </a:r>
          </a:p>
          <a:p>
            <a:pPr lvl="1"/>
            <a:r>
              <a:rPr lang="en-GB" dirty="0">
                <a:hlinkClick r:id="rId2"/>
              </a:rPr>
              <a:t>https://github.coventry.ac.uk/205SE-1920SEPJAN/CW-STARTING-POINT</a:t>
            </a:r>
            <a:endParaRPr lang="en-GB" dirty="0"/>
          </a:p>
          <a:p>
            <a:r>
              <a:rPr lang="en-GB" dirty="0"/>
              <a:t>Click on ‘Clone or download’ and copy the URL</a:t>
            </a:r>
          </a:p>
          <a:p>
            <a:endParaRPr lang="en-GB" dirty="0"/>
          </a:p>
        </p:txBody>
      </p:sp>
      <p:pic>
        <p:nvPicPr>
          <p:cNvPr id="4" name="Picture 3">
            <a:extLst>
              <a:ext uri="{FF2B5EF4-FFF2-40B4-BE49-F238E27FC236}">
                <a16:creationId xmlns:a16="http://schemas.microsoft.com/office/drawing/2014/main" id="{6A83A7E8-C64F-4C4A-8B97-941CDE9DF4A0}"/>
              </a:ext>
            </a:extLst>
          </p:cNvPr>
          <p:cNvPicPr>
            <a:picLocks noChangeAspect="1"/>
          </p:cNvPicPr>
          <p:nvPr/>
        </p:nvPicPr>
        <p:blipFill>
          <a:blip r:embed="rId3"/>
          <a:stretch>
            <a:fillRect/>
          </a:stretch>
        </p:blipFill>
        <p:spPr>
          <a:xfrm>
            <a:off x="1309019" y="4512759"/>
            <a:ext cx="9573961" cy="2172003"/>
          </a:xfrm>
          <a:prstGeom prst="rect">
            <a:avLst/>
          </a:prstGeom>
        </p:spPr>
      </p:pic>
      <p:cxnSp>
        <p:nvCxnSpPr>
          <p:cNvPr id="6" name="Straight Arrow Connector 5">
            <a:extLst>
              <a:ext uri="{FF2B5EF4-FFF2-40B4-BE49-F238E27FC236}">
                <a16:creationId xmlns:a16="http://schemas.microsoft.com/office/drawing/2014/main" id="{69B26554-A21F-47A7-8D24-EBEAD804D2E4}"/>
              </a:ext>
            </a:extLst>
          </p:cNvPr>
          <p:cNvCxnSpPr/>
          <p:nvPr/>
        </p:nvCxnSpPr>
        <p:spPr>
          <a:xfrm>
            <a:off x="8131946" y="3906175"/>
            <a:ext cx="1464815" cy="606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305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4863-164D-4BF6-AF0A-4CC189E9C0A8}"/>
              </a:ext>
            </a:extLst>
          </p:cNvPr>
          <p:cNvSpPr>
            <a:spLocks noGrp="1"/>
          </p:cNvSpPr>
          <p:nvPr>
            <p:ph type="title"/>
          </p:nvPr>
        </p:nvSpPr>
        <p:spPr/>
        <p:txBody>
          <a:bodyPr/>
          <a:lstStyle/>
          <a:p>
            <a:r>
              <a:rPr lang="en-GB" dirty="0"/>
              <a:t>Clone a remote repo</a:t>
            </a:r>
          </a:p>
        </p:txBody>
      </p:sp>
      <p:sp>
        <p:nvSpPr>
          <p:cNvPr id="3" name="Content Placeholder 2">
            <a:extLst>
              <a:ext uri="{FF2B5EF4-FFF2-40B4-BE49-F238E27FC236}">
                <a16:creationId xmlns:a16="http://schemas.microsoft.com/office/drawing/2014/main" id="{BE927954-D22D-4717-883F-5252EDF83018}"/>
              </a:ext>
            </a:extLst>
          </p:cNvPr>
          <p:cNvSpPr>
            <a:spLocks noGrp="1"/>
          </p:cNvSpPr>
          <p:nvPr>
            <p:ph idx="1"/>
          </p:nvPr>
        </p:nvSpPr>
        <p:spPr>
          <a:xfrm>
            <a:off x="838200" y="1825625"/>
            <a:ext cx="7962427" cy="4351338"/>
          </a:xfrm>
        </p:spPr>
        <p:txBody>
          <a:bodyPr>
            <a:normAutofit lnSpcReduction="10000"/>
          </a:bodyPr>
          <a:lstStyle/>
          <a:p>
            <a:r>
              <a:rPr lang="en-GB" dirty="0"/>
              <a:t>In Team Explorer click manage connections</a:t>
            </a:r>
          </a:p>
          <a:p>
            <a:endParaRPr lang="en-GB" dirty="0"/>
          </a:p>
          <a:p>
            <a:r>
              <a:rPr lang="en-GB" dirty="0"/>
              <a:t>Under ‘Local Git Repositories’ click the clone dropdown and paste the URL of the remote repo.</a:t>
            </a:r>
          </a:p>
          <a:p>
            <a:endParaRPr lang="en-GB" dirty="0"/>
          </a:p>
          <a:p>
            <a:r>
              <a:rPr lang="en-GB" dirty="0"/>
              <a:t>Next modify the directory to save under as &lt;username&gt;-coursework e.g. aa6164-coursework</a:t>
            </a:r>
          </a:p>
          <a:p>
            <a:endParaRPr lang="en-GB" dirty="0"/>
          </a:p>
          <a:p>
            <a:r>
              <a:rPr lang="en-GB" dirty="0"/>
              <a:t>Click the clone button and then double-click the cloned repository to open it</a:t>
            </a:r>
          </a:p>
        </p:txBody>
      </p:sp>
      <p:pic>
        <p:nvPicPr>
          <p:cNvPr id="17" name="Picture 16">
            <a:extLst>
              <a:ext uri="{FF2B5EF4-FFF2-40B4-BE49-F238E27FC236}">
                <a16:creationId xmlns:a16="http://schemas.microsoft.com/office/drawing/2014/main" id="{8C27AFAD-286C-4E11-A38B-5CC111EFE872}"/>
              </a:ext>
            </a:extLst>
          </p:cNvPr>
          <p:cNvPicPr>
            <a:picLocks noChangeAspect="1"/>
          </p:cNvPicPr>
          <p:nvPr/>
        </p:nvPicPr>
        <p:blipFill>
          <a:blip r:embed="rId2"/>
          <a:stretch>
            <a:fillRect/>
          </a:stretch>
        </p:blipFill>
        <p:spPr>
          <a:xfrm>
            <a:off x="8791100" y="1690688"/>
            <a:ext cx="3400900" cy="4925112"/>
          </a:xfrm>
          <a:prstGeom prst="rect">
            <a:avLst/>
          </a:prstGeom>
        </p:spPr>
      </p:pic>
      <p:sp>
        <p:nvSpPr>
          <p:cNvPr id="12" name="Freeform: Shape 11">
            <a:extLst>
              <a:ext uri="{FF2B5EF4-FFF2-40B4-BE49-F238E27FC236}">
                <a16:creationId xmlns:a16="http://schemas.microsoft.com/office/drawing/2014/main" id="{93CB6E18-FEC9-4470-B0A0-F51F9F106CAC}"/>
              </a:ext>
            </a:extLst>
          </p:cNvPr>
          <p:cNvSpPr/>
          <p:nvPr/>
        </p:nvSpPr>
        <p:spPr>
          <a:xfrm>
            <a:off x="7426036" y="1825625"/>
            <a:ext cx="2114950" cy="205582"/>
          </a:xfrm>
          <a:custGeom>
            <a:avLst/>
            <a:gdLst>
              <a:gd name="connsiteX0" fmla="*/ 0 w 1695635"/>
              <a:gd name="connsiteY0" fmla="*/ 328560 h 328560"/>
              <a:gd name="connsiteX1" fmla="*/ 949911 w 1695635"/>
              <a:gd name="connsiteY1" fmla="*/ 86 h 328560"/>
              <a:gd name="connsiteX2" fmla="*/ 1695635 w 1695635"/>
              <a:gd name="connsiteY2" fmla="*/ 293049 h 328560"/>
              <a:gd name="connsiteX3" fmla="*/ 1695635 w 1695635"/>
              <a:gd name="connsiteY3" fmla="*/ 293049 h 328560"/>
            </a:gdLst>
            <a:ahLst/>
            <a:cxnLst>
              <a:cxn ang="0">
                <a:pos x="connsiteX0" y="connsiteY0"/>
              </a:cxn>
              <a:cxn ang="0">
                <a:pos x="connsiteX1" y="connsiteY1"/>
              </a:cxn>
              <a:cxn ang="0">
                <a:pos x="connsiteX2" y="connsiteY2"/>
              </a:cxn>
              <a:cxn ang="0">
                <a:pos x="connsiteX3" y="connsiteY3"/>
              </a:cxn>
            </a:cxnLst>
            <a:rect l="l" t="t" r="r" b="b"/>
            <a:pathLst>
              <a:path w="1695635" h="328560">
                <a:moveTo>
                  <a:pt x="0" y="328560"/>
                </a:moveTo>
                <a:cubicBezTo>
                  <a:pt x="333652" y="167282"/>
                  <a:pt x="667305" y="6004"/>
                  <a:pt x="949911" y="86"/>
                </a:cubicBezTo>
                <a:cubicBezTo>
                  <a:pt x="1232517" y="-5833"/>
                  <a:pt x="1695635" y="293049"/>
                  <a:pt x="1695635" y="293049"/>
                </a:cubicBezTo>
                <a:lnTo>
                  <a:pt x="1695635" y="293049"/>
                </a:lnTo>
              </a:path>
            </a:pathLst>
          </a:custGeom>
          <a:ln w="952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C8144A85-2431-414D-98F9-E04BF2482917}"/>
              </a:ext>
            </a:extLst>
          </p:cNvPr>
          <p:cNvCxnSpPr>
            <a:cxnSpLocks/>
          </p:cNvCxnSpPr>
          <p:nvPr/>
        </p:nvCxnSpPr>
        <p:spPr>
          <a:xfrm>
            <a:off x="8043169" y="3701988"/>
            <a:ext cx="1045413" cy="772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145E3B4-0F04-4325-BE57-6BA2415B617C}"/>
              </a:ext>
            </a:extLst>
          </p:cNvPr>
          <p:cNvCxnSpPr>
            <a:cxnSpLocks/>
          </p:cNvCxnSpPr>
          <p:nvPr/>
        </p:nvCxnSpPr>
        <p:spPr>
          <a:xfrm>
            <a:off x="8358909" y="4811697"/>
            <a:ext cx="729673" cy="89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9A58617-1B54-4FFA-BC40-6C553FE42A88}"/>
              </a:ext>
            </a:extLst>
          </p:cNvPr>
          <p:cNvCxnSpPr>
            <a:cxnSpLocks/>
          </p:cNvCxnSpPr>
          <p:nvPr/>
        </p:nvCxnSpPr>
        <p:spPr>
          <a:xfrm>
            <a:off x="8265111" y="5619565"/>
            <a:ext cx="823471" cy="81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32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8DF2-4904-40DF-B154-95B41D91C352}"/>
              </a:ext>
            </a:extLst>
          </p:cNvPr>
          <p:cNvSpPr>
            <a:spLocks noGrp="1"/>
          </p:cNvSpPr>
          <p:nvPr>
            <p:ph type="title"/>
          </p:nvPr>
        </p:nvSpPr>
        <p:spPr/>
        <p:txBody>
          <a:bodyPr/>
          <a:lstStyle/>
          <a:p>
            <a:r>
              <a:rPr lang="en-GB" dirty="0"/>
              <a:t>Changing the remote repository</a:t>
            </a:r>
          </a:p>
        </p:txBody>
      </p:sp>
      <p:sp>
        <p:nvSpPr>
          <p:cNvPr id="3" name="Content Placeholder 2">
            <a:extLst>
              <a:ext uri="{FF2B5EF4-FFF2-40B4-BE49-F238E27FC236}">
                <a16:creationId xmlns:a16="http://schemas.microsoft.com/office/drawing/2014/main" id="{AA900CC1-72B0-40D0-93F5-6FB14C6A3742}"/>
              </a:ext>
            </a:extLst>
          </p:cNvPr>
          <p:cNvSpPr>
            <a:spLocks noGrp="1"/>
          </p:cNvSpPr>
          <p:nvPr>
            <p:ph idx="1"/>
          </p:nvPr>
        </p:nvSpPr>
        <p:spPr>
          <a:xfrm>
            <a:off x="838200" y="1825625"/>
            <a:ext cx="7962427" cy="4351338"/>
          </a:xfrm>
        </p:spPr>
        <p:txBody>
          <a:bodyPr>
            <a:normAutofit/>
          </a:bodyPr>
          <a:lstStyle/>
          <a:p>
            <a:r>
              <a:rPr lang="en-GB" dirty="0"/>
              <a:t>Now for your own repositories you would now normally be able to begin work editing, making commits and pushing in the normal way.</a:t>
            </a:r>
          </a:p>
          <a:p>
            <a:endParaRPr lang="en-GB" dirty="0"/>
          </a:p>
          <a:p>
            <a:r>
              <a:rPr lang="en-GB" dirty="0"/>
              <a:t>However in this instance I want you to change the remote repository to a remote which you own.</a:t>
            </a:r>
          </a:p>
          <a:p>
            <a:endParaRPr lang="en-GB" dirty="0"/>
          </a:p>
          <a:p>
            <a:r>
              <a:rPr lang="en-GB" dirty="0"/>
              <a:t>Home </a:t>
            </a:r>
            <a:r>
              <a:rPr lang="en-GB" dirty="0">
                <a:sym typeface="Wingdings" panose="05000000000000000000" pitchFamily="2" charset="2"/>
              </a:rPr>
              <a:t> Settings  Repository Settings  Remotes dropdown  R</a:t>
            </a:r>
            <a:r>
              <a:rPr lang="en-GB" dirty="0"/>
              <a:t>emove the remote</a:t>
            </a:r>
          </a:p>
          <a:p>
            <a:endParaRPr lang="en-GB" dirty="0"/>
          </a:p>
        </p:txBody>
      </p:sp>
      <p:pic>
        <p:nvPicPr>
          <p:cNvPr id="4" name="Picture 3">
            <a:extLst>
              <a:ext uri="{FF2B5EF4-FFF2-40B4-BE49-F238E27FC236}">
                <a16:creationId xmlns:a16="http://schemas.microsoft.com/office/drawing/2014/main" id="{7A9EFFA0-4426-4E9F-A934-2EC83FB30C15}"/>
              </a:ext>
            </a:extLst>
          </p:cNvPr>
          <p:cNvPicPr>
            <a:picLocks noChangeAspect="1"/>
          </p:cNvPicPr>
          <p:nvPr/>
        </p:nvPicPr>
        <p:blipFill rotWithShape="1">
          <a:blip r:embed="rId2"/>
          <a:srcRect b="290"/>
          <a:stretch/>
        </p:blipFill>
        <p:spPr>
          <a:xfrm>
            <a:off x="8800627" y="1690688"/>
            <a:ext cx="3391373" cy="5167312"/>
          </a:xfrm>
          <a:prstGeom prst="rect">
            <a:avLst/>
          </a:prstGeom>
        </p:spPr>
      </p:pic>
      <p:pic>
        <p:nvPicPr>
          <p:cNvPr id="5" name="Picture 4">
            <a:extLst>
              <a:ext uri="{FF2B5EF4-FFF2-40B4-BE49-F238E27FC236}">
                <a16:creationId xmlns:a16="http://schemas.microsoft.com/office/drawing/2014/main" id="{C18CFAC2-A5B9-48E7-82A4-43F522C55D28}"/>
              </a:ext>
            </a:extLst>
          </p:cNvPr>
          <p:cNvPicPr>
            <a:picLocks noChangeAspect="1"/>
          </p:cNvPicPr>
          <p:nvPr/>
        </p:nvPicPr>
        <p:blipFill>
          <a:blip r:embed="rId3"/>
          <a:stretch>
            <a:fillRect/>
          </a:stretch>
        </p:blipFill>
        <p:spPr>
          <a:xfrm>
            <a:off x="9962838" y="832617"/>
            <a:ext cx="1066949" cy="390580"/>
          </a:xfrm>
          <a:prstGeom prst="rect">
            <a:avLst/>
          </a:prstGeom>
        </p:spPr>
      </p:pic>
      <p:cxnSp>
        <p:nvCxnSpPr>
          <p:cNvPr id="6" name="Straight Arrow Connector 5">
            <a:extLst>
              <a:ext uri="{FF2B5EF4-FFF2-40B4-BE49-F238E27FC236}">
                <a16:creationId xmlns:a16="http://schemas.microsoft.com/office/drawing/2014/main" id="{15CA763C-BD41-4965-9115-35C0155AEDC9}"/>
              </a:ext>
            </a:extLst>
          </p:cNvPr>
          <p:cNvCxnSpPr>
            <a:cxnSpLocks/>
            <a:stCxn id="5" idx="2"/>
          </p:cNvCxnSpPr>
          <p:nvPr/>
        </p:nvCxnSpPr>
        <p:spPr>
          <a:xfrm>
            <a:off x="10496313" y="1223197"/>
            <a:ext cx="1" cy="467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4C7197F-8D08-43F2-841B-4B559C8E3855}"/>
              </a:ext>
            </a:extLst>
          </p:cNvPr>
          <p:cNvCxnSpPr>
            <a:cxnSpLocks/>
          </p:cNvCxnSpPr>
          <p:nvPr/>
        </p:nvCxnSpPr>
        <p:spPr>
          <a:xfrm>
            <a:off x="7554897" y="5628443"/>
            <a:ext cx="2210540" cy="221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3405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A1239-FDA6-464B-89C4-740D72BFEDC8}"/>
              </a:ext>
            </a:extLst>
          </p:cNvPr>
          <p:cNvSpPr>
            <a:spLocks noGrp="1"/>
          </p:cNvSpPr>
          <p:nvPr>
            <p:ph idx="1"/>
          </p:nvPr>
        </p:nvSpPr>
        <p:spPr>
          <a:xfrm>
            <a:off x="838200" y="1825625"/>
            <a:ext cx="5152160" cy="4351338"/>
          </a:xfrm>
        </p:spPr>
        <p:txBody>
          <a:bodyPr>
            <a:normAutofit lnSpcReduction="10000"/>
          </a:bodyPr>
          <a:lstStyle/>
          <a:p>
            <a:r>
              <a:rPr lang="en-GB" dirty="0"/>
              <a:t>On CU GitHub click on the green ‘New’ button</a:t>
            </a:r>
          </a:p>
          <a:p>
            <a:endParaRPr lang="en-GB" dirty="0"/>
          </a:p>
          <a:p>
            <a:r>
              <a:rPr lang="en-GB" dirty="0"/>
              <a:t>Create a new remote repository under our 205SE class with these settings</a:t>
            </a:r>
          </a:p>
          <a:p>
            <a:endParaRPr lang="en-GB" dirty="0"/>
          </a:p>
          <a:p>
            <a:r>
              <a:rPr lang="en-GB" dirty="0"/>
              <a:t>Repository name should be ‘&lt;your_username&gt;-coursework’ e.g. aa6164-courseworkwork</a:t>
            </a:r>
          </a:p>
        </p:txBody>
      </p:sp>
      <p:sp>
        <p:nvSpPr>
          <p:cNvPr id="8" name="Title 1">
            <a:extLst>
              <a:ext uri="{FF2B5EF4-FFF2-40B4-BE49-F238E27FC236}">
                <a16:creationId xmlns:a16="http://schemas.microsoft.com/office/drawing/2014/main" id="{1D8B0903-7373-435E-93D1-6E81E23BA15B}"/>
              </a:ext>
            </a:extLst>
          </p:cNvPr>
          <p:cNvSpPr>
            <a:spLocks noGrp="1"/>
          </p:cNvSpPr>
          <p:nvPr>
            <p:ph type="title"/>
          </p:nvPr>
        </p:nvSpPr>
        <p:spPr>
          <a:xfrm>
            <a:off x="838200" y="365125"/>
            <a:ext cx="10515600" cy="1325563"/>
          </a:xfrm>
        </p:spPr>
        <p:txBody>
          <a:bodyPr/>
          <a:lstStyle/>
          <a:p>
            <a:r>
              <a:rPr lang="en-GB" dirty="0"/>
              <a:t>Create a new remote for coursework</a:t>
            </a:r>
          </a:p>
        </p:txBody>
      </p:sp>
      <p:pic>
        <p:nvPicPr>
          <p:cNvPr id="9" name="Picture 8">
            <a:extLst>
              <a:ext uri="{FF2B5EF4-FFF2-40B4-BE49-F238E27FC236}">
                <a16:creationId xmlns:a16="http://schemas.microsoft.com/office/drawing/2014/main" id="{13BCD9AA-A245-4B05-95F1-75DA676BB630}"/>
              </a:ext>
            </a:extLst>
          </p:cNvPr>
          <p:cNvPicPr>
            <a:picLocks noChangeAspect="1"/>
          </p:cNvPicPr>
          <p:nvPr/>
        </p:nvPicPr>
        <p:blipFill>
          <a:blip r:embed="rId2"/>
          <a:stretch>
            <a:fillRect/>
          </a:stretch>
        </p:blipFill>
        <p:spPr>
          <a:xfrm>
            <a:off x="9104154" y="365125"/>
            <a:ext cx="876422" cy="428685"/>
          </a:xfrm>
          <a:prstGeom prst="rect">
            <a:avLst/>
          </a:prstGeom>
        </p:spPr>
      </p:pic>
      <p:cxnSp>
        <p:nvCxnSpPr>
          <p:cNvPr id="11" name="Straight Arrow Connector 10">
            <a:extLst>
              <a:ext uri="{FF2B5EF4-FFF2-40B4-BE49-F238E27FC236}">
                <a16:creationId xmlns:a16="http://schemas.microsoft.com/office/drawing/2014/main" id="{9FC6EAA3-6865-4F41-BE1C-67425805CA2E}"/>
              </a:ext>
            </a:extLst>
          </p:cNvPr>
          <p:cNvCxnSpPr>
            <a:cxnSpLocks/>
            <a:stCxn id="9" idx="2"/>
            <a:endCxn id="6" idx="0"/>
          </p:cNvCxnSpPr>
          <p:nvPr/>
        </p:nvCxnSpPr>
        <p:spPr>
          <a:xfrm flipH="1">
            <a:off x="9091180" y="793810"/>
            <a:ext cx="451185" cy="617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982076C-7BA9-47C3-9BF6-296C9085DA10}"/>
              </a:ext>
            </a:extLst>
          </p:cNvPr>
          <p:cNvPicPr>
            <a:picLocks noChangeAspect="1"/>
          </p:cNvPicPr>
          <p:nvPr/>
        </p:nvPicPr>
        <p:blipFill rotWithShape="1">
          <a:blip r:embed="rId3"/>
          <a:srcRect t="5966"/>
          <a:stretch/>
        </p:blipFill>
        <p:spPr>
          <a:xfrm>
            <a:off x="5990360" y="1411550"/>
            <a:ext cx="6201640" cy="5446450"/>
          </a:xfrm>
          <a:prstGeom prst="rect">
            <a:avLst/>
          </a:prstGeom>
        </p:spPr>
      </p:pic>
    </p:spTree>
    <p:extLst>
      <p:ext uri="{BB962C8B-B14F-4D97-AF65-F5344CB8AC3E}">
        <p14:creationId xmlns:p14="http://schemas.microsoft.com/office/powerpoint/2010/main" val="1339020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E09C-F295-4DB3-A684-F330442E7FBF}"/>
              </a:ext>
            </a:extLst>
          </p:cNvPr>
          <p:cNvSpPr>
            <a:spLocks noGrp="1"/>
          </p:cNvSpPr>
          <p:nvPr>
            <p:ph type="title"/>
          </p:nvPr>
        </p:nvSpPr>
        <p:spPr>
          <a:xfrm>
            <a:off x="838200" y="365125"/>
            <a:ext cx="10515600" cy="1325563"/>
          </a:xfrm>
        </p:spPr>
        <p:txBody>
          <a:bodyPr/>
          <a:lstStyle/>
          <a:p>
            <a:r>
              <a:rPr lang="en-GB" dirty="0"/>
              <a:t>Create a new remote for coursework</a:t>
            </a:r>
          </a:p>
        </p:txBody>
      </p:sp>
      <p:sp>
        <p:nvSpPr>
          <p:cNvPr id="3" name="Content Placeholder 2">
            <a:extLst>
              <a:ext uri="{FF2B5EF4-FFF2-40B4-BE49-F238E27FC236}">
                <a16:creationId xmlns:a16="http://schemas.microsoft.com/office/drawing/2014/main" id="{02CFB4EC-214F-4F5C-B321-49FF0BCBF3C3}"/>
              </a:ext>
            </a:extLst>
          </p:cNvPr>
          <p:cNvSpPr>
            <a:spLocks noGrp="1"/>
          </p:cNvSpPr>
          <p:nvPr>
            <p:ph idx="1"/>
          </p:nvPr>
        </p:nvSpPr>
        <p:spPr/>
        <p:txBody>
          <a:bodyPr/>
          <a:lstStyle/>
          <a:p>
            <a:r>
              <a:rPr lang="en-GB" dirty="0"/>
              <a:t>We now have an empty remote repository setup for storing our source code for the coursework</a:t>
            </a:r>
          </a:p>
          <a:p>
            <a:r>
              <a:rPr lang="en-GB" dirty="0"/>
              <a:t>Copy your remote URL for later</a:t>
            </a:r>
          </a:p>
        </p:txBody>
      </p:sp>
      <p:pic>
        <p:nvPicPr>
          <p:cNvPr id="6" name="Picture 5">
            <a:extLst>
              <a:ext uri="{FF2B5EF4-FFF2-40B4-BE49-F238E27FC236}">
                <a16:creationId xmlns:a16="http://schemas.microsoft.com/office/drawing/2014/main" id="{6C8B7528-AC57-448E-B57A-2F82626F1ABE}"/>
              </a:ext>
            </a:extLst>
          </p:cNvPr>
          <p:cNvPicPr>
            <a:picLocks noChangeAspect="1"/>
          </p:cNvPicPr>
          <p:nvPr/>
        </p:nvPicPr>
        <p:blipFill>
          <a:blip r:embed="rId2"/>
          <a:stretch>
            <a:fillRect/>
          </a:stretch>
        </p:blipFill>
        <p:spPr>
          <a:xfrm>
            <a:off x="1385230" y="3429000"/>
            <a:ext cx="9421540" cy="1371791"/>
          </a:xfrm>
          <a:prstGeom prst="rect">
            <a:avLst/>
          </a:prstGeom>
        </p:spPr>
      </p:pic>
      <p:sp>
        <p:nvSpPr>
          <p:cNvPr id="5" name="TextBox 4">
            <a:extLst>
              <a:ext uri="{FF2B5EF4-FFF2-40B4-BE49-F238E27FC236}">
                <a16:creationId xmlns:a16="http://schemas.microsoft.com/office/drawing/2014/main" id="{6E43F3D9-A656-4C69-B698-69CE4D66DC26}"/>
              </a:ext>
            </a:extLst>
          </p:cNvPr>
          <p:cNvSpPr txBox="1"/>
          <p:nvPr/>
        </p:nvSpPr>
        <p:spPr>
          <a:xfrm>
            <a:off x="9650027" y="2924731"/>
            <a:ext cx="1360757" cy="369332"/>
          </a:xfrm>
          <a:prstGeom prst="rect">
            <a:avLst/>
          </a:prstGeom>
          <a:noFill/>
        </p:spPr>
        <p:txBody>
          <a:bodyPr wrap="none" rtlCol="0">
            <a:spAutoFit/>
          </a:bodyPr>
          <a:lstStyle/>
          <a:p>
            <a:r>
              <a:rPr lang="en-GB" dirty="0"/>
              <a:t>Click to copy</a:t>
            </a:r>
          </a:p>
        </p:txBody>
      </p:sp>
      <p:cxnSp>
        <p:nvCxnSpPr>
          <p:cNvPr id="7" name="Straight Arrow Connector 6">
            <a:extLst>
              <a:ext uri="{FF2B5EF4-FFF2-40B4-BE49-F238E27FC236}">
                <a16:creationId xmlns:a16="http://schemas.microsoft.com/office/drawing/2014/main" id="{DC572462-BB97-4BAA-A505-3E4A1D600CA6}"/>
              </a:ext>
            </a:extLst>
          </p:cNvPr>
          <p:cNvCxnSpPr>
            <a:stCxn id="5" idx="2"/>
          </p:cNvCxnSpPr>
          <p:nvPr/>
        </p:nvCxnSpPr>
        <p:spPr>
          <a:xfrm flipH="1">
            <a:off x="10330405" y="3294063"/>
            <a:ext cx="1" cy="707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9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E9D4-94F2-4BE2-8223-BBC32D02E40B}"/>
              </a:ext>
            </a:extLst>
          </p:cNvPr>
          <p:cNvSpPr>
            <a:spLocks noGrp="1"/>
          </p:cNvSpPr>
          <p:nvPr>
            <p:ph type="title"/>
          </p:nvPr>
        </p:nvSpPr>
        <p:spPr>
          <a:xfrm>
            <a:off x="838200" y="365125"/>
            <a:ext cx="10515600" cy="1325563"/>
          </a:xfrm>
        </p:spPr>
        <p:txBody>
          <a:bodyPr/>
          <a:lstStyle/>
          <a:p>
            <a:r>
              <a:rPr lang="en-GB" dirty="0"/>
              <a:t>About Git and GitHub</a:t>
            </a:r>
          </a:p>
        </p:txBody>
      </p:sp>
      <p:sp>
        <p:nvSpPr>
          <p:cNvPr id="3" name="Content Placeholder 2">
            <a:extLst>
              <a:ext uri="{FF2B5EF4-FFF2-40B4-BE49-F238E27FC236}">
                <a16:creationId xmlns:a16="http://schemas.microsoft.com/office/drawing/2014/main" id="{DB069229-82F2-41A2-93B2-ECBFDEA6FFF3}"/>
              </a:ext>
            </a:extLst>
          </p:cNvPr>
          <p:cNvSpPr>
            <a:spLocks noGrp="1"/>
          </p:cNvSpPr>
          <p:nvPr>
            <p:ph idx="1"/>
          </p:nvPr>
        </p:nvSpPr>
        <p:spPr>
          <a:xfrm>
            <a:off x="838200" y="1825625"/>
            <a:ext cx="10515600" cy="4351338"/>
          </a:xfrm>
        </p:spPr>
        <p:txBody>
          <a:bodyPr>
            <a:normAutofit fontScale="92500" lnSpcReduction="10000"/>
          </a:bodyPr>
          <a:lstStyle/>
          <a:p>
            <a:r>
              <a:rPr lang="en-GB" dirty="0"/>
              <a:t>Why Git? – The use of Git version control tools has become an industry standard for managing source code. Useful for coding jobs especially teams</a:t>
            </a:r>
          </a:p>
          <a:p>
            <a:endParaRPr lang="en-GB" dirty="0"/>
          </a:p>
          <a:p>
            <a:r>
              <a:rPr lang="en-GB" dirty="0"/>
              <a:t>Git is a free and open source distributed version control system it has its own language syntax e.g. </a:t>
            </a:r>
            <a:r>
              <a:rPr lang="en-GB" b="1" dirty="0"/>
              <a:t>git</a:t>
            </a:r>
            <a:r>
              <a:rPr lang="en-GB" dirty="0"/>
              <a:t> init, </a:t>
            </a:r>
            <a:r>
              <a:rPr lang="en-GB" b="1" dirty="0"/>
              <a:t>git</a:t>
            </a:r>
            <a:r>
              <a:rPr lang="en-GB" dirty="0"/>
              <a:t> clone, </a:t>
            </a:r>
            <a:r>
              <a:rPr lang="en-GB" b="1" dirty="0"/>
              <a:t>git</a:t>
            </a:r>
            <a:r>
              <a:rPr lang="en-GB" dirty="0"/>
              <a:t> commit, </a:t>
            </a:r>
            <a:r>
              <a:rPr lang="en-GB" b="1" dirty="0"/>
              <a:t>git</a:t>
            </a:r>
            <a:r>
              <a:rPr lang="en-GB" dirty="0"/>
              <a:t> push… etc.</a:t>
            </a:r>
          </a:p>
          <a:p>
            <a:endParaRPr lang="en-GB" dirty="0"/>
          </a:p>
          <a:p>
            <a:r>
              <a:rPr lang="en-GB" dirty="0"/>
              <a:t>GitHub is a Git repository hosting service.  GitHub provides a Web-based graphical interface for managing a Git repository.</a:t>
            </a:r>
          </a:p>
          <a:p>
            <a:endParaRPr lang="en-GB" dirty="0"/>
          </a:p>
          <a:p>
            <a:r>
              <a:rPr lang="en-GB" dirty="0"/>
              <a:t>CU GitHub is a Coventry University hosted GitHub.  We will be using CU GitHub for looking after our source code.</a:t>
            </a:r>
          </a:p>
        </p:txBody>
      </p:sp>
      <p:pic>
        <p:nvPicPr>
          <p:cNvPr id="1026" name="Picture 2" descr="Image result for github">
            <a:extLst>
              <a:ext uri="{FF2B5EF4-FFF2-40B4-BE49-F238E27FC236}">
                <a16:creationId xmlns:a16="http://schemas.microsoft.com/office/drawing/2014/main" id="{8E82F4A7-28A5-400F-9567-4306699C4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1286" y="4480599"/>
            <a:ext cx="1002467" cy="98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
            <a:extLst>
              <a:ext uri="{FF2B5EF4-FFF2-40B4-BE49-F238E27FC236}">
                <a16:creationId xmlns:a16="http://schemas.microsoft.com/office/drawing/2014/main" id="{5D1BAF65-B7B3-4EFD-9DAA-C597BCBB2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1286" y="3253525"/>
            <a:ext cx="1004400" cy="100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05SE-1920SEPJAN">
            <a:extLst>
              <a:ext uri="{FF2B5EF4-FFF2-40B4-BE49-F238E27FC236}">
                <a16:creationId xmlns:a16="http://schemas.microsoft.com/office/drawing/2014/main" id="{7B68AF70-BD28-46FE-A516-6811D373E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3219" y="5685824"/>
            <a:ext cx="1002467" cy="100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90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AF0C-17D0-4E00-9577-ED707AB343CD}"/>
              </a:ext>
            </a:extLst>
          </p:cNvPr>
          <p:cNvSpPr>
            <a:spLocks noGrp="1"/>
          </p:cNvSpPr>
          <p:nvPr>
            <p:ph type="title"/>
          </p:nvPr>
        </p:nvSpPr>
        <p:spPr/>
        <p:txBody>
          <a:bodyPr/>
          <a:lstStyle/>
          <a:p>
            <a:r>
              <a:rPr lang="en-GB" dirty="0"/>
              <a:t>Changing the remote repository</a:t>
            </a:r>
          </a:p>
        </p:txBody>
      </p:sp>
      <p:sp>
        <p:nvSpPr>
          <p:cNvPr id="3" name="Content Placeholder 2">
            <a:extLst>
              <a:ext uri="{FF2B5EF4-FFF2-40B4-BE49-F238E27FC236}">
                <a16:creationId xmlns:a16="http://schemas.microsoft.com/office/drawing/2014/main" id="{53B01F07-3159-4D35-BAD0-51E26FF9A9F2}"/>
              </a:ext>
            </a:extLst>
          </p:cNvPr>
          <p:cNvSpPr>
            <a:spLocks noGrp="1"/>
          </p:cNvSpPr>
          <p:nvPr>
            <p:ph idx="1"/>
          </p:nvPr>
        </p:nvSpPr>
        <p:spPr>
          <a:xfrm>
            <a:off x="838200" y="1825625"/>
            <a:ext cx="7962427" cy="4351338"/>
          </a:xfrm>
        </p:spPr>
        <p:txBody>
          <a:bodyPr/>
          <a:lstStyle/>
          <a:p>
            <a:r>
              <a:rPr lang="en-GB" dirty="0"/>
              <a:t>Back in Visual Studio Team Explorer</a:t>
            </a:r>
          </a:p>
          <a:p>
            <a:endParaRPr lang="en-GB" dirty="0"/>
          </a:p>
          <a:p>
            <a:r>
              <a:rPr lang="en-GB" dirty="0"/>
              <a:t>Home </a:t>
            </a:r>
            <a:r>
              <a:rPr lang="en-GB" dirty="0">
                <a:sym typeface="Wingdings" panose="05000000000000000000" pitchFamily="2" charset="2"/>
              </a:rPr>
              <a:t> Sync  Publish Git Repo  paste the URL and click Publish.</a:t>
            </a:r>
          </a:p>
          <a:p>
            <a:endParaRPr lang="en-GB" dirty="0"/>
          </a:p>
          <a:p>
            <a:r>
              <a:rPr lang="en-GB" dirty="0"/>
              <a:t>So now you should have your own remote with a clone of the starting point for the coursework</a:t>
            </a:r>
          </a:p>
          <a:p>
            <a:endParaRPr lang="en-GB" dirty="0"/>
          </a:p>
        </p:txBody>
      </p:sp>
      <p:pic>
        <p:nvPicPr>
          <p:cNvPr id="4" name="Picture 3">
            <a:extLst>
              <a:ext uri="{FF2B5EF4-FFF2-40B4-BE49-F238E27FC236}">
                <a16:creationId xmlns:a16="http://schemas.microsoft.com/office/drawing/2014/main" id="{180C72EE-FC3B-42AF-BB60-8EB625A3CDA5}"/>
              </a:ext>
            </a:extLst>
          </p:cNvPr>
          <p:cNvPicPr>
            <a:picLocks noChangeAspect="1"/>
          </p:cNvPicPr>
          <p:nvPr/>
        </p:nvPicPr>
        <p:blipFill rotWithShape="1">
          <a:blip r:embed="rId2"/>
          <a:srcRect b="837"/>
          <a:stretch/>
        </p:blipFill>
        <p:spPr>
          <a:xfrm>
            <a:off x="8800627" y="1690688"/>
            <a:ext cx="3391373" cy="5167312"/>
          </a:xfrm>
          <a:prstGeom prst="rect">
            <a:avLst/>
          </a:prstGeom>
        </p:spPr>
      </p:pic>
      <p:pic>
        <p:nvPicPr>
          <p:cNvPr id="5" name="Picture 4">
            <a:extLst>
              <a:ext uri="{FF2B5EF4-FFF2-40B4-BE49-F238E27FC236}">
                <a16:creationId xmlns:a16="http://schemas.microsoft.com/office/drawing/2014/main" id="{BE970D08-53F8-41EE-B391-7C782F31ECE8}"/>
              </a:ext>
            </a:extLst>
          </p:cNvPr>
          <p:cNvPicPr>
            <a:picLocks noChangeAspect="1"/>
          </p:cNvPicPr>
          <p:nvPr/>
        </p:nvPicPr>
        <p:blipFill>
          <a:blip r:embed="rId3"/>
          <a:stretch>
            <a:fillRect/>
          </a:stretch>
        </p:blipFill>
        <p:spPr>
          <a:xfrm>
            <a:off x="9991418" y="846785"/>
            <a:ext cx="971686" cy="362001"/>
          </a:xfrm>
          <a:prstGeom prst="rect">
            <a:avLst/>
          </a:prstGeom>
        </p:spPr>
      </p:pic>
      <p:cxnSp>
        <p:nvCxnSpPr>
          <p:cNvPr id="6" name="Straight Arrow Connector 5">
            <a:extLst>
              <a:ext uri="{FF2B5EF4-FFF2-40B4-BE49-F238E27FC236}">
                <a16:creationId xmlns:a16="http://schemas.microsoft.com/office/drawing/2014/main" id="{2C683A6F-9E48-4E76-8947-2BEF85BBB8AA}"/>
              </a:ext>
            </a:extLst>
          </p:cNvPr>
          <p:cNvCxnSpPr>
            <a:stCxn id="5" idx="2"/>
          </p:cNvCxnSpPr>
          <p:nvPr/>
        </p:nvCxnSpPr>
        <p:spPr>
          <a:xfrm>
            <a:off x="10477261" y="1208786"/>
            <a:ext cx="0" cy="481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240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86BC-45A7-4D60-B510-4E242BD1C0B3}"/>
              </a:ext>
            </a:extLst>
          </p:cNvPr>
          <p:cNvSpPr>
            <a:spLocks noGrp="1"/>
          </p:cNvSpPr>
          <p:nvPr>
            <p:ph type="title"/>
          </p:nvPr>
        </p:nvSpPr>
        <p:spPr/>
        <p:txBody>
          <a:bodyPr/>
          <a:lstStyle/>
          <a:p>
            <a:r>
              <a:rPr lang="en-GB" dirty="0"/>
              <a:t>View the source code and make a change</a:t>
            </a:r>
          </a:p>
        </p:txBody>
      </p:sp>
      <p:sp>
        <p:nvSpPr>
          <p:cNvPr id="3" name="Content Placeholder 2">
            <a:extLst>
              <a:ext uri="{FF2B5EF4-FFF2-40B4-BE49-F238E27FC236}">
                <a16:creationId xmlns:a16="http://schemas.microsoft.com/office/drawing/2014/main" id="{6DE6D215-455E-4B93-B12D-73B456DD7A8E}"/>
              </a:ext>
            </a:extLst>
          </p:cNvPr>
          <p:cNvSpPr>
            <a:spLocks noGrp="1"/>
          </p:cNvSpPr>
          <p:nvPr>
            <p:ph idx="1"/>
          </p:nvPr>
        </p:nvSpPr>
        <p:spPr/>
        <p:txBody>
          <a:bodyPr>
            <a:normAutofit lnSpcReduction="10000"/>
          </a:bodyPr>
          <a:lstStyle/>
          <a:p>
            <a:r>
              <a:rPr lang="en-GB" dirty="0"/>
              <a:t>Double-click the solution we just cloned</a:t>
            </a:r>
          </a:p>
          <a:p>
            <a:r>
              <a:rPr lang="en-GB" dirty="0"/>
              <a:t>Open the Solution Explorer and find the cloned source file</a:t>
            </a:r>
          </a:p>
          <a:p>
            <a:r>
              <a:rPr lang="en-GB" dirty="0"/>
              <a:t>You can build and run the project if you like</a:t>
            </a:r>
          </a:p>
          <a:p>
            <a:endParaRPr lang="en-GB" dirty="0"/>
          </a:p>
          <a:p>
            <a:r>
              <a:rPr lang="en-GB" dirty="0"/>
              <a:t>Now the first change to make to the source is to change the author and SID in both the comments at the top and the title in the main()</a:t>
            </a:r>
          </a:p>
          <a:p>
            <a:endParaRPr lang="en-GB" dirty="0"/>
          </a:p>
          <a:p>
            <a:r>
              <a:rPr lang="en-GB" dirty="0"/>
              <a:t>Once you are happy with the changes, do a commit and a push</a:t>
            </a:r>
          </a:p>
          <a:p>
            <a:r>
              <a:rPr lang="en-GB" dirty="0"/>
              <a:t>Check that your remote now contains your name and SID</a:t>
            </a:r>
          </a:p>
        </p:txBody>
      </p:sp>
    </p:spTree>
    <p:extLst>
      <p:ext uri="{BB962C8B-B14F-4D97-AF65-F5344CB8AC3E}">
        <p14:creationId xmlns:p14="http://schemas.microsoft.com/office/powerpoint/2010/main" val="2697065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36">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38">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659BAC-1D94-4040-855D-E73CDFA755B8}"/>
              </a:ext>
            </a:extLst>
          </p:cNvPr>
          <p:cNvSpPr>
            <a:spLocks noGrp="1"/>
          </p:cNvSpPr>
          <p:nvPr>
            <p:ph type="title"/>
          </p:nvPr>
        </p:nvSpPr>
        <p:spPr>
          <a:xfrm>
            <a:off x="6094105" y="802955"/>
            <a:ext cx="4977976" cy="1454051"/>
          </a:xfrm>
        </p:spPr>
        <p:txBody>
          <a:bodyPr>
            <a:normAutofit/>
          </a:bodyPr>
          <a:lstStyle/>
          <a:p>
            <a:r>
              <a:rPr lang="en-GB" dirty="0">
                <a:solidFill>
                  <a:srgbClr val="000000"/>
                </a:solidFill>
              </a:rPr>
              <a:t>Programming Game</a:t>
            </a:r>
          </a:p>
        </p:txBody>
      </p:sp>
      <p:sp>
        <p:nvSpPr>
          <p:cNvPr id="12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8FFFB14-199F-4B01-B917-1FD29F45ABAA}"/>
              </a:ext>
            </a:extLst>
          </p:cNvPr>
          <p:cNvPicPr>
            <a:picLocks noChangeAspect="1"/>
          </p:cNvPicPr>
          <p:nvPr/>
        </p:nvPicPr>
        <p:blipFill rotWithShape="1">
          <a:blip r:embed="rId3">
            <a:alphaModFix/>
            <a:extLst/>
          </a:blip>
          <a:srcRect l="4458"/>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CE025FEE-EC59-4A3B-87EE-1FB8BA7CC55A}"/>
              </a:ext>
            </a:extLst>
          </p:cNvPr>
          <p:cNvSpPr>
            <a:spLocks noGrp="1"/>
          </p:cNvSpPr>
          <p:nvPr>
            <p:ph idx="1"/>
          </p:nvPr>
        </p:nvSpPr>
        <p:spPr>
          <a:xfrm>
            <a:off x="6090574" y="2421682"/>
            <a:ext cx="4977578" cy="3639289"/>
          </a:xfrm>
        </p:spPr>
        <p:txBody>
          <a:bodyPr anchor="ctr">
            <a:normAutofit/>
          </a:bodyPr>
          <a:lstStyle/>
          <a:p>
            <a:r>
              <a:rPr lang="en-GB" dirty="0">
                <a:solidFill>
                  <a:srgbClr val="000000"/>
                </a:solidFill>
              </a:rPr>
              <a:t>Last Activity for this tutorial is a light-hearted programming game to practice your problem solving skills:</a:t>
            </a:r>
          </a:p>
          <a:p>
            <a:endParaRPr lang="en-GB" dirty="0">
              <a:solidFill>
                <a:srgbClr val="000000"/>
              </a:solidFill>
            </a:endParaRPr>
          </a:p>
          <a:p>
            <a:r>
              <a:rPr lang="en-GB" dirty="0">
                <a:solidFill>
                  <a:srgbClr val="000000"/>
                </a:solidFill>
              </a:rPr>
              <a:t>Lightbot game:</a:t>
            </a:r>
          </a:p>
          <a:p>
            <a:pPr lvl="1"/>
            <a:r>
              <a:rPr lang="en-GB" dirty="0">
                <a:solidFill>
                  <a:srgbClr val="000000"/>
                </a:solidFill>
                <a:hlinkClick r:id="rId4"/>
              </a:rPr>
              <a:t>https://lightbot.com/hour-of-code.html</a:t>
            </a:r>
            <a:endParaRPr lang="en-GB" dirty="0">
              <a:solidFill>
                <a:srgbClr val="000000"/>
              </a:solidFill>
            </a:endParaRPr>
          </a:p>
        </p:txBody>
      </p:sp>
    </p:spTree>
    <p:extLst>
      <p:ext uri="{BB962C8B-B14F-4D97-AF65-F5344CB8AC3E}">
        <p14:creationId xmlns:p14="http://schemas.microsoft.com/office/powerpoint/2010/main" val="295994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emote repository local repository git">
            <a:extLst>
              <a:ext uri="{FF2B5EF4-FFF2-40B4-BE49-F238E27FC236}">
                <a16:creationId xmlns:a16="http://schemas.microsoft.com/office/drawing/2014/main" id="{11C716CF-E311-41A2-807D-E02231C14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38" y="0"/>
            <a:ext cx="8137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AFC0EE-9C75-4424-A355-2BDA90D31E76}"/>
              </a:ext>
            </a:extLst>
          </p:cNvPr>
          <p:cNvSpPr txBox="1"/>
          <p:nvPr/>
        </p:nvSpPr>
        <p:spPr>
          <a:xfrm>
            <a:off x="7510509" y="452761"/>
            <a:ext cx="1172116" cy="369332"/>
          </a:xfrm>
          <a:prstGeom prst="rect">
            <a:avLst/>
          </a:prstGeom>
          <a:noFill/>
        </p:spPr>
        <p:txBody>
          <a:bodyPr wrap="none" rtlCol="0">
            <a:spAutoFit/>
          </a:bodyPr>
          <a:lstStyle/>
          <a:p>
            <a:r>
              <a:rPr lang="en-GB" dirty="0"/>
              <a:t>CU GitHub</a:t>
            </a:r>
          </a:p>
        </p:txBody>
      </p:sp>
      <p:pic>
        <p:nvPicPr>
          <p:cNvPr id="10" name="Picture 6" descr="@205SE-1920SEPJAN">
            <a:extLst>
              <a:ext uri="{FF2B5EF4-FFF2-40B4-BE49-F238E27FC236}">
                <a16:creationId xmlns:a16="http://schemas.microsoft.com/office/drawing/2014/main" id="{0789EE12-6912-4507-AE95-C391BE348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460" y="136193"/>
            <a:ext cx="1002467" cy="10024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git">
            <a:extLst>
              <a:ext uri="{FF2B5EF4-FFF2-40B4-BE49-F238E27FC236}">
                <a16:creationId xmlns:a16="http://schemas.microsoft.com/office/drawing/2014/main" id="{3BD3D11B-0F3F-48C6-8D8E-85BF195F6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0633" y="2537430"/>
            <a:ext cx="1004400" cy="100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49A850-900C-4BF2-BE14-C627AC7475A3}"/>
              </a:ext>
            </a:extLst>
          </p:cNvPr>
          <p:cNvSpPr txBox="1"/>
          <p:nvPr/>
        </p:nvSpPr>
        <p:spPr>
          <a:xfrm>
            <a:off x="9423693" y="2352764"/>
            <a:ext cx="1543692" cy="369332"/>
          </a:xfrm>
          <a:prstGeom prst="rect">
            <a:avLst/>
          </a:prstGeom>
          <a:noFill/>
        </p:spPr>
        <p:txBody>
          <a:bodyPr wrap="none" rtlCol="0">
            <a:spAutoFit/>
          </a:bodyPr>
          <a:lstStyle/>
          <a:p>
            <a:r>
              <a:rPr lang="en-GB" dirty="0"/>
              <a:t>Git commands</a:t>
            </a:r>
          </a:p>
        </p:txBody>
      </p:sp>
      <p:pic>
        <p:nvPicPr>
          <p:cNvPr id="13" name="Picture 2" descr="Image result for github">
            <a:extLst>
              <a:ext uri="{FF2B5EF4-FFF2-40B4-BE49-F238E27FC236}">
                <a16:creationId xmlns:a16="http://schemas.microsoft.com/office/drawing/2014/main" id="{F167DAB2-F397-479A-99A5-4736242D96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4927" y="156110"/>
            <a:ext cx="1002467" cy="982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2B6095-533A-4BD8-9902-01390C2F1D94}"/>
              </a:ext>
            </a:extLst>
          </p:cNvPr>
          <p:cNvSpPr txBox="1"/>
          <p:nvPr/>
        </p:nvSpPr>
        <p:spPr>
          <a:xfrm>
            <a:off x="341000" y="452760"/>
            <a:ext cx="3852145" cy="369332"/>
          </a:xfrm>
          <a:prstGeom prst="rect">
            <a:avLst/>
          </a:prstGeom>
          <a:noFill/>
        </p:spPr>
        <p:txBody>
          <a:bodyPr wrap="none" rtlCol="0">
            <a:spAutoFit/>
          </a:bodyPr>
          <a:lstStyle/>
          <a:p>
            <a:r>
              <a:rPr lang="en-GB" dirty="0"/>
              <a:t>First we will create a remote repository</a:t>
            </a:r>
          </a:p>
        </p:txBody>
      </p:sp>
      <p:sp>
        <p:nvSpPr>
          <p:cNvPr id="9" name="TextBox 8">
            <a:extLst>
              <a:ext uri="{FF2B5EF4-FFF2-40B4-BE49-F238E27FC236}">
                <a16:creationId xmlns:a16="http://schemas.microsoft.com/office/drawing/2014/main" id="{0FB73B9F-38E5-4EA7-A9A0-047F89B5F5F2}"/>
              </a:ext>
            </a:extLst>
          </p:cNvPr>
          <p:cNvSpPr txBox="1"/>
          <p:nvPr/>
        </p:nvSpPr>
        <p:spPr>
          <a:xfrm>
            <a:off x="341000" y="3826275"/>
            <a:ext cx="1686237" cy="1477328"/>
          </a:xfrm>
          <a:prstGeom prst="rect">
            <a:avLst/>
          </a:prstGeom>
          <a:noFill/>
        </p:spPr>
        <p:txBody>
          <a:bodyPr wrap="square" rtlCol="0">
            <a:spAutoFit/>
          </a:bodyPr>
          <a:lstStyle/>
          <a:p>
            <a:r>
              <a:rPr lang="en-GB" dirty="0"/>
              <a:t>Then we will create our local repository and link them together</a:t>
            </a:r>
          </a:p>
        </p:txBody>
      </p:sp>
    </p:spTree>
    <p:extLst>
      <p:ext uri="{BB962C8B-B14F-4D97-AF65-F5344CB8AC3E}">
        <p14:creationId xmlns:p14="http://schemas.microsoft.com/office/powerpoint/2010/main" val="319945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DF1A-E056-40A9-ABB7-1E28D7FD2D3A}"/>
              </a:ext>
            </a:extLst>
          </p:cNvPr>
          <p:cNvSpPr>
            <a:spLocks noGrp="1"/>
          </p:cNvSpPr>
          <p:nvPr>
            <p:ph type="title"/>
          </p:nvPr>
        </p:nvSpPr>
        <p:spPr>
          <a:xfrm>
            <a:off x="838200" y="365125"/>
            <a:ext cx="10515600" cy="1325563"/>
          </a:xfrm>
        </p:spPr>
        <p:txBody>
          <a:bodyPr/>
          <a:lstStyle/>
          <a:p>
            <a:r>
              <a:rPr lang="en-GB" dirty="0"/>
              <a:t>Attempt to login to CU GitHub</a:t>
            </a:r>
          </a:p>
        </p:txBody>
      </p:sp>
      <p:sp>
        <p:nvSpPr>
          <p:cNvPr id="3" name="Content Placeholder 2">
            <a:extLst>
              <a:ext uri="{FF2B5EF4-FFF2-40B4-BE49-F238E27FC236}">
                <a16:creationId xmlns:a16="http://schemas.microsoft.com/office/drawing/2014/main" id="{F36266C3-7C92-43DD-945B-1FAF0B2F4147}"/>
              </a:ext>
            </a:extLst>
          </p:cNvPr>
          <p:cNvSpPr>
            <a:spLocks noGrp="1"/>
          </p:cNvSpPr>
          <p:nvPr>
            <p:ph idx="1"/>
          </p:nvPr>
        </p:nvSpPr>
        <p:spPr/>
        <p:txBody>
          <a:bodyPr/>
          <a:lstStyle/>
          <a:p>
            <a:r>
              <a:rPr lang="en-GB" dirty="0"/>
              <a:t>Navigate to:</a:t>
            </a:r>
          </a:p>
          <a:p>
            <a:pPr lvl="1"/>
            <a:r>
              <a:rPr lang="en-GB" dirty="0">
                <a:hlinkClick r:id="rId2"/>
              </a:rPr>
              <a:t>https://github.coventry.ac.uk/205SE-1920SEPJAN</a:t>
            </a:r>
            <a:endParaRPr lang="en-GB" dirty="0"/>
          </a:p>
          <a:p>
            <a:endParaRPr lang="en-GB" dirty="0"/>
          </a:p>
          <a:p>
            <a:r>
              <a:rPr lang="en-GB" dirty="0"/>
              <a:t>In the top right click ‘Sign in’</a:t>
            </a:r>
          </a:p>
          <a:p>
            <a:endParaRPr lang="en-GB" dirty="0"/>
          </a:p>
          <a:p>
            <a:r>
              <a:rPr lang="en-GB" dirty="0"/>
              <a:t>Enter your normal University login details</a:t>
            </a:r>
          </a:p>
          <a:p>
            <a:endParaRPr lang="en-GB" dirty="0"/>
          </a:p>
          <a:p>
            <a:r>
              <a:rPr lang="en-GB" dirty="0"/>
              <a:t>If you cannot login, or cannot access the 205SE class page then I need your University username, so that I can add you</a:t>
            </a:r>
          </a:p>
        </p:txBody>
      </p:sp>
    </p:spTree>
    <p:extLst>
      <p:ext uri="{BB962C8B-B14F-4D97-AF65-F5344CB8AC3E}">
        <p14:creationId xmlns:p14="http://schemas.microsoft.com/office/powerpoint/2010/main" val="40956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A1239-FDA6-464B-89C4-740D72BFEDC8}"/>
              </a:ext>
            </a:extLst>
          </p:cNvPr>
          <p:cNvSpPr>
            <a:spLocks noGrp="1"/>
          </p:cNvSpPr>
          <p:nvPr>
            <p:ph idx="1"/>
          </p:nvPr>
        </p:nvSpPr>
        <p:spPr>
          <a:xfrm>
            <a:off x="838200" y="1825625"/>
            <a:ext cx="5257800" cy="4351338"/>
          </a:xfrm>
        </p:spPr>
        <p:txBody>
          <a:bodyPr>
            <a:normAutofit/>
          </a:bodyPr>
          <a:lstStyle/>
          <a:p>
            <a:r>
              <a:rPr lang="en-GB" dirty="0"/>
              <a:t>Click on the green ‘New’ button</a:t>
            </a:r>
          </a:p>
          <a:p>
            <a:endParaRPr lang="en-GB" dirty="0"/>
          </a:p>
          <a:p>
            <a:r>
              <a:rPr lang="en-GB" dirty="0"/>
              <a:t>Create a new remote repository under our 205SE class with these settings</a:t>
            </a:r>
          </a:p>
          <a:p>
            <a:endParaRPr lang="en-GB" dirty="0"/>
          </a:p>
          <a:p>
            <a:r>
              <a:rPr lang="en-GB" dirty="0"/>
              <a:t>Repository name should be ‘&lt;your_username&gt;-tutorialwork’ e.g. aa6164-tutorialwork</a:t>
            </a:r>
          </a:p>
        </p:txBody>
      </p:sp>
      <p:pic>
        <p:nvPicPr>
          <p:cNvPr id="5" name="Picture 4">
            <a:extLst>
              <a:ext uri="{FF2B5EF4-FFF2-40B4-BE49-F238E27FC236}">
                <a16:creationId xmlns:a16="http://schemas.microsoft.com/office/drawing/2014/main" id="{F744C5FD-D99D-4DE1-8A97-6537A915C763}"/>
              </a:ext>
            </a:extLst>
          </p:cNvPr>
          <p:cNvPicPr>
            <a:picLocks noChangeAspect="1"/>
          </p:cNvPicPr>
          <p:nvPr/>
        </p:nvPicPr>
        <p:blipFill rotWithShape="1">
          <a:blip r:embed="rId2"/>
          <a:srcRect t="7337" r="11955"/>
          <a:stretch/>
        </p:blipFill>
        <p:spPr>
          <a:xfrm>
            <a:off x="6018822" y="1411550"/>
            <a:ext cx="6173178" cy="5446450"/>
          </a:xfrm>
          <a:prstGeom prst="rect">
            <a:avLst/>
          </a:prstGeom>
        </p:spPr>
      </p:pic>
      <p:sp>
        <p:nvSpPr>
          <p:cNvPr id="8" name="Title 1">
            <a:extLst>
              <a:ext uri="{FF2B5EF4-FFF2-40B4-BE49-F238E27FC236}">
                <a16:creationId xmlns:a16="http://schemas.microsoft.com/office/drawing/2014/main" id="{1D8B0903-7373-435E-93D1-6E81E23BA15B}"/>
              </a:ext>
            </a:extLst>
          </p:cNvPr>
          <p:cNvSpPr>
            <a:spLocks noGrp="1"/>
          </p:cNvSpPr>
          <p:nvPr>
            <p:ph type="title"/>
          </p:nvPr>
        </p:nvSpPr>
        <p:spPr>
          <a:xfrm>
            <a:off x="838200" y="365125"/>
            <a:ext cx="10515600" cy="1325563"/>
          </a:xfrm>
        </p:spPr>
        <p:txBody>
          <a:bodyPr/>
          <a:lstStyle/>
          <a:p>
            <a:r>
              <a:rPr lang="en-GB" dirty="0"/>
              <a:t>Create a remote repository</a:t>
            </a:r>
          </a:p>
        </p:txBody>
      </p:sp>
      <p:pic>
        <p:nvPicPr>
          <p:cNvPr id="9" name="Picture 8">
            <a:extLst>
              <a:ext uri="{FF2B5EF4-FFF2-40B4-BE49-F238E27FC236}">
                <a16:creationId xmlns:a16="http://schemas.microsoft.com/office/drawing/2014/main" id="{13BCD9AA-A245-4B05-95F1-75DA676BB630}"/>
              </a:ext>
            </a:extLst>
          </p:cNvPr>
          <p:cNvPicPr>
            <a:picLocks noChangeAspect="1"/>
          </p:cNvPicPr>
          <p:nvPr/>
        </p:nvPicPr>
        <p:blipFill>
          <a:blip r:embed="rId3"/>
          <a:stretch>
            <a:fillRect/>
          </a:stretch>
        </p:blipFill>
        <p:spPr>
          <a:xfrm>
            <a:off x="8667200" y="813563"/>
            <a:ext cx="876422" cy="428685"/>
          </a:xfrm>
          <a:prstGeom prst="rect">
            <a:avLst/>
          </a:prstGeom>
        </p:spPr>
      </p:pic>
      <p:cxnSp>
        <p:nvCxnSpPr>
          <p:cNvPr id="11" name="Straight Arrow Connector 10">
            <a:extLst>
              <a:ext uri="{FF2B5EF4-FFF2-40B4-BE49-F238E27FC236}">
                <a16:creationId xmlns:a16="http://schemas.microsoft.com/office/drawing/2014/main" id="{9FC6EAA3-6865-4F41-BE1C-67425805CA2E}"/>
              </a:ext>
            </a:extLst>
          </p:cNvPr>
          <p:cNvCxnSpPr>
            <a:stCxn id="9" idx="2"/>
            <a:endCxn id="5" idx="0"/>
          </p:cNvCxnSpPr>
          <p:nvPr/>
        </p:nvCxnSpPr>
        <p:spPr>
          <a:xfrm>
            <a:off x="9105411" y="1242248"/>
            <a:ext cx="0" cy="169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80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E09C-F295-4DB3-A684-F330442E7FBF}"/>
              </a:ext>
            </a:extLst>
          </p:cNvPr>
          <p:cNvSpPr>
            <a:spLocks noGrp="1"/>
          </p:cNvSpPr>
          <p:nvPr>
            <p:ph type="title"/>
          </p:nvPr>
        </p:nvSpPr>
        <p:spPr>
          <a:xfrm>
            <a:off x="838200" y="365125"/>
            <a:ext cx="10515600" cy="1325563"/>
          </a:xfrm>
        </p:spPr>
        <p:txBody>
          <a:bodyPr/>
          <a:lstStyle/>
          <a:p>
            <a:r>
              <a:rPr lang="en-GB" dirty="0"/>
              <a:t>Create a remote repository</a:t>
            </a:r>
          </a:p>
        </p:txBody>
      </p:sp>
      <p:sp>
        <p:nvSpPr>
          <p:cNvPr id="3" name="Content Placeholder 2">
            <a:extLst>
              <a:ext uri="{FF2B5EF4-FFF2-40B4-BE49-F238E27FC236}">
                <a16:creationId xmlns:a16="http://schemas.microsoft.com/office/drawing/2014/main" id="{02CFB4EC-214F-4F5C-B321-49FF0BCBF3C3}"/>
              </a:ext>
            </a:extLst>
          </p:cNvPr>
          <p:cNvSpPr>
            <a:spLocks noGrp="1"/>
          </p:cNvSpPr>
          <p:nvPr>
            <p:ph idx="1"/>
          </p:nvPr>
        </p:nvSpPr>
        <p:spPr/>
        <p:txBody>
          <a:bodyPr/>
          <a:lstStyle/>
          <a:p>
            <a:r>
              <a:rPr lang="en-GB" dirty="0"/>
              <a:t>We now have an empty remote repository setup for storing our source code</a:t>
            </a:r>
          </a:p>
          <a:p>
            <a:r>
              <a:rPr lang="en-GB" dirty="0"/>
              <a:t>Copy your remote URL for later</a:t>
            </a:r>
          </a:p>
        </p:txBody>
      </p:sp>
      <p:pic>
        <p:nvPicPr>
          <p:cNvPr id="4" name="Picture 3">
            <a:extLst>
              <a:ext uri="{FF2B5EF4-FFF2-40B4-BE49-F238E27FC236}">
                <a16:creationId xmlns:a16="http://schemas.microsoft.com/office/drawing/2014/main" id="{75F418C9-C8A0-4F7A-B69C-FFBEEA029AED}"/>
              </a:ext>
            </a:extLst>
          </p:cNvPr>
          <p:cNvPicPr>
            <a:picLocks noChangeAspect="1"/>
          </p:cNvPicPr>
          <p:nvPr/>
        </p:nvPicPr>
        <p:blipFill>
          <a:blip r:embed="rId2"/>
          <a:stretch>
            <a:fillRect/>
          </a:stretch>
        </p:blipFill>
        <p:spPr>
          <a:xfrm>
            <a:off x="1356651" y="3429000"/>
            <a:ext cx="9478698" cy="1409897"/>
          </a:xfrm>
          <a:prstGeom prst="rect">
            <a:avLst/>
          </a:prstGeom>
        </p:spPr>
      </p:pic>
      <p:sp>
        <p:nvSpPr>
          <p:cNvPr id="5" name="TextBox 4">
            <a:extLst>
              <a:ext uri="{FF2B5EF4-FFF2-40B4-BE49-F238E27FC236}">
                <a16:creationId xmlns:a16="http://schemas.microsoft.com/office/drawing/2014/main" id="{6E43F3D9-A656-4C69-B698-69CE4D66DC26}"/>
              </a:ext>
            </a:extLst>
          </p:cNvPr>
          <p:cNvSpPr txBox="1"/>
          <p:nvPr/>
        </p:nvSpPr>
        <p:spPr>
          <a:xfrm>
            <a:off x="9650027" y="2924731"/>
            <a:ext cx="1360757" cy="369332"/>
          </a:xfrm>
          <a:prstGeom prst="rect">
            <a:avLst/>
          </a:prstGeom>
          <a:noFill/>
        </p:spPr>
        <p:txBody>
          <a:bodyPr wrap="none" rtlCol="0">
            <a:spAutoFit/>
          </a:bodyPr>
          <a:lstStyle/>
          <a:p>
            <a:r>
              <a:rPr lang="en-GB" dirty="0"/>
              <a:t>Click to copy</a:t>
            </a:r>
          </a:p>
        </p:txBody>
      </p:sp>
      <p:cxnSp>
        <p:nvCxnSpPr>
          <p:cNvPr id="7" name="Straight Arrow Connector 6">
            <a:extLst>
              <a:ext uri="{FF2B5EF4-FFF2-40B4-BE49-F238E27FC236}">
                <a16:creationId xmlns:a16="http://schemas.microsoft.com/office/drawing/2014/main" id="{DC572462-BB97-4BAA-A505-3E4A1D600CA6}"/>
              </a:ext>
            </a:extLst>
          </p:cNvPr>
          <p:cNvCxnSpPr>
            <a:stCxn id="5" idx="2"/>
          </p:cNvCxnSpPr>
          <p:nvPr/>
        </p:nvCxnSpPr>
        <p:spPr>
          <a:xfrm flipH="1">
            <a:off x="10330405" y="3294063"/>
            <a:ext cx="1" cy="707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7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E533-2617-43F9-B49A-F7968254059C}"/>
              </a:ext>
            </a:extLst>
          </p:cNvPr>
          <p:cNvSpPr>
            <a:spLocks noGrp="1"/>
          </p:cNvSpPr>
          <p:nvPr>
            <p:ph type="title"/>
          </p:nvPr>
        </p:nvSpPr>
        <p:spPr/>
        <p:txBody>
          <a:bodyPr/>
          <a:lstStyle/>
          <a:p>
            <a:r>
              <a:rPr lang="en-GB" dirty="0"/>
              <a:t>Create a local repository</a:t>
            </a:r>
          </a:p>
        </p:txBody>
      </p:sp>
      <p:sp>
        <p:nvSpPr>
          <p:cNvPr id="3" name="Content Placeholder 2">
            <a:extLst>
              <a:ext uri="{FF2B5EF4-FFF2-40B4-BE49-F238E27FC236}">
                <a16:creationId xmlns:a16="http://schemas.microsoft.com/office/drawing/2014/main" id="{C77B5396-6D46-40E7-A4D1-9392C1C3F551}"/>
              </a:ext>
            </a:extLst>
          </p:cNvPr>
          <p:cNvSpPr>
            <a:spLocks noGrp="1"/>
          </p:cNvSpPr>
          <p:nvPr>
            <p:ph idx="1"/>
          </p:nvPr>
        </p:nvSpPr>
        <p:spPr/>
        <p:txBody>
          <a:bodyPr/>
          <a:lstStyle/>
          <a:p>
            <a:r>
              <a:rPr lang="en-GB" dirty="0"/>
              <a:t>Now we will use the GUI tools in Visual Studio 2019 to setup a local repository and link it to our newly created remote</a:t>
            </a:r>
          </a:p>
          <a:p>
            <a:pPr lvl="1"/>
            <a:r>
              <a:rPr lang="en-GB" dirty="0"/>
              <a:t>(Note that this can also be done via the git command line if we wanted to)</a:t>
            </a:r>
          </a:p>
          <a:p>
            <a:endParaRPr lang="en-GB" dirty="0"/>
          </a:p>
          <a:p>
            <a:r>
              <a:rPr lang="en-GB" dirty="0"/>
              <a:t>Open Visual Studio 2019</a:t>
            </a:r>
          </a:p>
          <a:p>
            <a:endParaRPr lang="en-GB" dirty="0"/>
          </a:p>
          <a:p>
            <a:r>
              <a:rPr lang="en-GB" dirty="0"/>
              <a:t>Navigate to the Team Explorer pane</a:t>
            </a:r>
          </a:p>
        </p:txBody>
      </p:sp>
    </p:spTree>
    <p:extLst>
      <p:ext uri="{BB962C8B-B14F-4D97-AF65-F5344CB8AC3E}">
        <p14:creationId xmlns:p14="http://schemas.microsoft.com/office/powerpoint/2010/main" val="347793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FC1B-9726-4D19-A24F-19D3B3FF214B}"/>
              </a:ext>
            </a:extLst>
          </p:cNvPr>
          <p:cNvSpPr>
            <a:spLocks noGrp="1"/>
          </p:cNvSpPr>
          <p:nvPr>
            <p:ph type="title"/>
          </p:nvPr>
        </p:nvSpPr>
        <p:spPr/>
        <p:txBody>
          <a:bodyPr/>
          <a:lstStyle/>
          <a:p>
            <a:r>
              <a:rPr lang="en-GB" dirty="0"/>
              <a:t>Create a local repository</a:t>
            </a:r>
          </a:p>
        </p:txBody>
      </p:sp>
      <p:sp>
        <p:nvSpPr>
          <p:cNvPr id="3" name="Content Placeholder 2">
            <a:extLst>
              <a:ext uri="{FF2B5EF4-FFF2-40B4-BE49-F238E27FC236}">
                <a16:creationId xmlns:a16="http://schemas.microsoft.com/office/drawing/2014/main" id="{A4D2B8E3-98EC-42E0-885F-AD155C888439}"/>
              </a:ext>
            </a:extLst>
          </p:cNvPr>
          <p:cNvSpPr>
            <a:spLocks noGrp="1"/>
          </p:cNvSpPr>
          <p:nvPr>
            <p:ph idx="1"/>
          </p:nvPr>
        </p:nvSpPr>
        <p:spPr>
          <a:xfrm>
            <a:off x="838200" y="1825625"/>
            <a:ext cx="7962427" cy="4351338"/>
          </a:xfrm>
        </p:spPr>
        <p:txBody>
          <a:bodyPr/>
          <a:lstStyle/>
          <a:p>
            <a:r>
              <a:rPr lang="en-GB" dirty="0"/>
              <a:t>Under ‘Local Git Repositories’ click ‘New’</a:t>
            </a:r>
          </a:p>
          <a:p>
            <a:endParaRPr lang="en-GB" dirty="0"/>
          </a:p>
          <a:p>
            <a:r>
              <a:rPr lang="en-GB" dirty="0"/>
              <a:t>Type in a name to match what we named the remote and click create</a:t>
            </a:r>
          </a:p>
          <a:p>
            <a:pPr lvl="1"/>
            <a:r>
              <a:rPr lang="en-GB" dirty="0"/>
              <a:t>e.g. ‘aa6164-tutorialwork’</a:t>
            </a:r>
          </a:p>
          <a:p>
            <a:endParaRPr lang="en-GB" dirty="0"/>
          </a:p>
          <a:p>
            <a:r>
              <a:rPr lang="en-GB" dirty="0"/>
              <a:t>Double-click the newly created local repository</a:t>
            </a:r>
          </a:p>
        </p:txBody>
      </p:sp>
      <p:pic>
        <p:nvPicPr>
          <p:cNvPr id="4" name="Picture 3">
            <a:extLst>
              <a:ext uri="{FF2B5EF4-FFF2-40B4-BE49-F238E27FC236}">
                <a16:creationId xmlns:a16="http://schemas.microsoft.com/office/drawing/2014/main" id="{96F8E848-B362-4EF9-B5DD-B6EAE600F320}"/>
              </a:ext>
            </a:extLst>
          </p:cNvPr>
          <p:cNvPicPr>
            <a:picLocks noChangeAspect="1"/>
          </p:cNvPicPr>
          <p:nvPr/>
        </p:nvPicPr>
        <p:blipFill>
          <a:blip r:embed="rId2"/>
          <a:stretch>
            <a:fillRect/>
          </a:stretch>
        </p:blipFill>
        <p:spPr>
          <a:xfrm>
            <a:off x="8800627" y="1027906"/>
            <a:ext cx="3391373" cy="3553321"/>
          </a:xfrm>
          <a:prstGeom prst="rect">
            <a:avLst/>
          </a:prstGeom>
        </p:spPr>
      </p:pic>
      <p:cxnSp>
        <p:nvCxnSpPr>
          <p:cNvPr id="6" name="Straight Arrow Connector 5">
            <a:extLst>
              <a:ext uri="{FF2B5EF4-FFF2-40B4-BE49-F238E27FC236}">
                <a16:creationId xmlns:a16="http://schemas.microsoft.com/office/drawing/2014/main" id="{ECC55D2D-901A-49AB-9708-3A418DD10DFE}"/>
              </a:ext>
            </a:extLst>
          </p:cNvPr>
          <p:cNvCxnSpPr>
            <a:cxnSpLocks/>
          </p:cNvCxnSpPr>
          <p:nvPr/>
        </p:nvCxnSpPr>
        <p:spPr>
          <a:xfrm>
            <a:off x="7137647" y="2175029"/>
            <a:ext cx="1819922" cy="143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6F448CA-5404-493E-B8F5-FEE9C8596096}"/>
              </a:ext>
            </a:extLst>
          </p:cNvPr>
          <p:cNvCxnSpPr/>
          <p:nvPr/>
        </p:nvCxnSpPr>
        <p:spPr>
          <a:xfrm flipV="1">
            <a:off x="8007658" y="4509856"/>
            <a:ext cx="1012055" cy="39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9318139-2847-4E75-803C-00D403F46E80}"/>
              </a:ext>
            </a:extLst>
          </p:cNvPr>
          <p:cNvCxnSpPr/>
          <p:nvPr/>
        </p:nvCxnSpPr>
        <p:spPr>
          <a:xfrm>
            <a:off x="5086905" y="3870664"/>
            <a:ext cx="38706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323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1860</Words>
  <Application>Microsoft Office PowerPoint</Application>
  <PresentationFormat>Widescreen</PresentationFormat>
  <Paragraphs>228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Courier New</vt:lpstr>
      <vt:lpstr>Office Theme</vt:lpstr>
      <vt:lpstr>205SE Programming for Engineers</vt:lpstr>
      <vt:lpstr>Today’s Tasks</vt:lpstr>
      <vt:lpstr>About Git and GitHub</vt:lpstr>
      <vt:lpstr>PowerPoint Presentation</vt:lpstr>
      <vt:lpstr>Attempt to login to CU GitHub</vt:lpstr>
      <vt:lpstr>Create a remote repository</vt:lpstr>
      <vt:lpstr>Create a remote repository</vt:lpstr>
      <vt:lpstr>Create a local repository</vt:lpstr>
      <vt:lpstr>Create a local repository</vt:lpstr>
      <vt:lpstr>Home  Settings</vt:lpstr>
      <vt:lpstr>My first git commit</vt:lpstr>
      <vt:lpstr>Link the local repository to the remote</vt:lpstr>
      <vt:lpstr>Refresh and inspect the remote</vt:lpstr>
      <vt:lpstr>Make a change – adding solutions</vt:lpstr>
      <vt:lpstr>Commit changes</vt:lpstr>
      <vt:lpstr>Push local commits to remote</vt:lpstr>
      <vt:lpstr>Refresh and inspect the remote</vt:lpstr>
      <vt:lpstr>Hello World source code</vt:lpstr>
      <vt:lpstr>Building C++ code in Visual Studio for Windows</vt:lpstr>
      <vt:lpstr>Activity 1 – using cout</vt:lpstr>
      <vt:lpstr>Activity 2 – ASCII Art</vt:lpstr>
      <vt:lpstr>Examples of ASCII Art:</vt:lpstr>
      <vt:lpstr>Reflection on Activity 2</vt:lpstr>
      <vt:lpstr>Working with an existing GitHub repository</vt:lpstr>
      <vt:lpstr>Starting the Coursework</vt:lpstr>
      <vt:lpstr>Clone a remote repo</vt:lpstr>
      <vt:lpstr>Changing the remote repository</vt:lpstr>
      <vt:lpstr>Create a new remote for coursework</vt:lpstr>
      <vt:lpstr>Create a new remote for coursework</vt:lpstr>
      <vt:lpstr>Changing the remote repository</vt:lpstr>
      <vt:lpstr>View the source code and make a change</vt:lpstr>
      <vt:lpstr>Programming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205SE Programming for Engineers</dc:title>
  <dc:creator>Chris Bass</dc:creator>
  <cp:lastModifiedBy>Chris Bass</cp:lastModifiedBy>
  <cp:revision>1</cp:revision>
  <dcterms:created xsi:type="dcterms:W3CDTF">2019-09-03T21:55:09Z</dcterms:created>
  <dcterms:modified xsi:type="dcterms:W3CDTF">2019-09-03T21:58:50Z</dcterms:modified>
</cp:coreProperties>
</file>