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57" r:id="rId3"/>
    <p:sldId id="259" r:id="rId4"/>
    <p:sldId id="258" r:id="rId5"/>
    <p:sldId id="267" r:id="rId6"/>
    <p:sldId id="270" r:id="rId7"/>
    <p:sldId id="273" r:id="rId8"/>
    <p:sldId id="277" r:id="rId9"/>
    <p:sldId id="279" r:id="rId10"/>
    <p:sldId id="278" r:id="rId11"/>
    <p:sldId id="272" r:id="rId12"/>
    <p:sldId id="268" r:id="rId13"/>
    <p:sldId id="269" r:id="rId14"/>
    <p:sldId id="276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D799C-5CD3-4D58-B2E6-C5E926D01A19}" v="47" dt="2019-09-06T11:52:02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ass" userId="76639ff7-4519-4960-996a-f3d044468889" providerId="ADAL" clId="{AE1D799C-5CD3-4D58-B2E6-C5E926D01A19}"/>
    <pc:docChg chg="undo redo custSel mod addSld delSld modSld">
      <pc:chgData name="Chris Bass" userId="76639ff7-4519-4960-996a-f3d044468889" providerId="ADAL" clId="{AE1D799C-5CD3-4D58-B2E6-C5E926D01A19}" dt="2019-09-06T11:52:38.833" v="1754" actId="6549"/>
      <pc:docMkLst>
        <pc:docMk/>
      </pc:docMkLst>
      <pc:sldChg chg="modSp">
        <pc:chgData name="Chris Bass" userId="76639ff7-4519-4960-996a-f3d044468889" providerId="ADAL" clId="{AE1D799C-5CD3-4D58-B2E6-C5E926D01A19}" dt="2019-09-06T11:14:59.425" v="262" actId="20577"/>
        <pc:sldMkLst>
          <pc:docMk/>
          <pc:sldMk cId="0" sldId="259"/>
        </pc:sldMkLst>
        <pc:spChg chg="mod">
          <ac:chgData name="Chris Bass" userId="76639ff7-4519-4960-996a-f3d044468889" providerId="ADAL" clId="{AE1D799C-5CD3-4D58-B2E6-C5E926D01A19}" dt="2019-09-06T11:14:59.425" v="262" actId="20577"/>
          <ac:spMkLst>
            <pc:docMk/>
            <pc:sldMk cId="0" sldId="259"/>
            <ac:spMk id="3" creationId="{00000000-0000-0000-0000-000000000000}"/>
          </ac:spMkLst>
        </pc:spChg>
      </pc:sldChg>
      <pc:sldChg chg="add del">
        <pc:chgData name="Chris Bass" userId="76639ff7-4519-4960-996a-f3d044468889" providerId="ADAL" clId="{AE1D799C-5CD3-4D58-B2E6-C5E926D01A19}" dt="2019-09-05T15:11:19.465" v="89" actId="2696"/>
        <pc:sldMkLst>
          <pc:docMk/>
          <pc:sldMk cId="0" sldId="263"/>
        </pc:sldMkLst>
      </pc:sldChg>
      <pc:sldChg chg="modSp">
        <pc:chgData name="Chris Bass" userId="76639ff7-4519-4960-996a-f3d044468889" providerId="ADAL" clId="{AE1D799C-5CD3-4D58-B2E6-C5E926D01A19}" dt="2019-09-06T11:49:25.520" v="1691" actId="6549"/>
        <pc:sldMkLst>
          <pc:docMk/>
          <pc:sldMk cId="1383172478" sldId="266"/>
        </pc:sldMkLst>
        <pc:spChg chg="mod">
          <ac:chgData name="Chris Bass" userId="76639ff7-4519-4960-996a-f3d044468889" providerId="ADAL" clId="{AE1D799C-5CD3-4D58-B2E6-C5E926D01A19}" dt="2019-09-06T11:49:25.520" v="1691" actId="6549"/>
          <ac:spMkLst>
            <pc:docMk/>
            <pc:sldMk cId="1383172478" sldId="266"/>
            <ac:spMk id="3" creationId="{00000000-0000-0000-0000-000000000000}"/>
          </ac:spMkLst>
        </pc:spChg>
      </pc:sldChg>
      <pc:sldChg chg="modSp">
        <pc:chgData name="Chris Bass" userId="76639ff7-4519-4960-996a-f3d044468889" providerId="ADAL" clId="{AE1D799C-5CD3-4D58-B2E6-C5E926D01A19}" dt="2019-09-06T11:17:46.510" v="269" actId="1076"/>
        <pc:sldMkLst>
          <pc:docMk/>
          <pc:sldMk cId="2426760269" sldId="267"/>
        </pc:sldMkLst>
        <pc:spChg chg="mod">
          <ac:chgData name="Chris Bass" userId="76639ff7-4519-4960-996a-f3d044468889" providerId="ADAL" clId="{AE1D799C-5CD3-4D58-B2E6-C5E926D01A19}" dt="2019-09-06T11:16:16.985" v="263" actId="20577"/>
          <ac:spMkLst>
            <pc:docMk/>
            <pc:sldMk cId="2426760269" sldId="267"/>
            <ac:spMk id="2" creationId="{00000000-0000-0000-0000-000000000000}"/>
          </ac:spMkLst>
        </pc:spChg>
        <pc:picChg chg="mod">
          <ac:chgData name="Chris Bass" userId="76639ff7-4519-4960-996a-f3d044468889" providerId="ADAL" clId="{AE1D799C-5CD3-4D58-B2E6-C5E926D01A19}" dt="2019-09-06T11:17:46.510" v="269" actId="1076"/>
          <ac:picMkLst>
            <pc:docMk/>
            <pc:sldMk cId="2426760269" sldId="267"/>
            <ac:picMk id="10" creationId="{00000000-0000-0000-0000-000000000000}"/>
          </ac:picMkLst>
        </pc:picChg>
      </pc:sldChg>
      <pc:sldChg chg="addSp">
        <pc:chgData name="Chris Bass" userId="76639ff7-4519-4960-996a-f3d044468889" providerId="ADAL" clId="{AE1D799C-5CD3-4D58-B2E6-C5E926D01A19}" dt="2019-09-06T11:51:53.842" v="1731"/>
        <pc:sldMkLst>
          <pc:docMk/>
          <pc:sldMk cId="544658638" sldId="268"/>
        </pc:sldMkLst>
        <pc:picChg chg="add">
          <ac:chgData name="Chris Bass" userId="76639ff7-4519-4960-996a-f3d044468889" providerId="ADAL" clId="{AE1D799C-5CD3-4D58-B2E6-C5E926D01A19}" dt="2019-09-06T11:51:53.842" v="1731"/>
          <ac:picMkLst>
            <pc:docMk/>
            <pc:sldMk cId="544658638" sldId="268"/>
            <ac:picMk id="7" creationId="{F1823726-1D3A-4639-A28B-A1055230F4F2}"/>
          </ac:picMkLst>
        </pc:picChg>
      </pc:sldChg>
      <pc:sldChg chg="modSp">
        <pc:chgData name="Chris Bass" userId="76639ff7-4519-4960-996a-f3d044468889" providerId="ADAL" clId="{AE1D799C-5CD3-4D58-B2E6-C5E926D01A19}" dt="2019-09-06T11:51:50.857" v="1730" actId="1076"/>
        <pc:sldMkLst>
          <pc:docMk/>
          <pc:sldMk cId="1901678081" sldId="269"/>
        </pc:sldMkLst>
        <pc:picChg chg="mod">
          <ac:chgData name="Chris Bass" userId="76639ff7-4519-4960-996a-f3d044468889" providerId="ADAL" clId="{AE1D799C-5CD3-4D58-B2E6-C5E926D01A19}" dt="2019-09-06T11:51:50.857" v="1730" actId="1076"/>
          <ac:picMkLst>
            <pc:docMk/>
            <pc:sldMk cId="1901678081" sldId="269"/>
            <ac:picMk id="4" creationId="{00000000-0000-0000-0000-000000000000}"/>
          </ac:picMkLst>
        </pc:picChg>
      </pc:sldChg>
      <pc:sldChg chg="addSp delSp modSp mod setBg setClrOvrMap">
        <pc:chgData name="Chris Bass" userId="76639ff7-4519-4960-996a-f3d044468889" providerId="ADAL" clId="{AE1D799C-5CD3-4D58-B2E6-C5E926D01A19}" dt="2019-09-06T11:52:07.435" v="1735" actId="478"/>
        <pc:sldMkLst>
          <pc:docMk/>
          <pc:sldMk cId="1069117814" sldId="272"/>
        </pc:sldMkLst>
        <pc:spChg chg="mod">
          <ac:chgData name="Chris Bass" userId="76639ff7-4519-4960-996a-f3d044468889" providerId="ADAL" clId="{AE1D799C-5CD3-4D58-B2E6-C5E926D01A19}" dt="2019-09-06T11:52:05.944" v="1734" actId="26606"/>
          <ac:spMkLst>
            <pc:docMk/>
            <pc:sldMk cId="1069117814" sldId="272"/>
            <ac:spMk id="2" creationId="{00000000-0000-0000-0000-000000000000}"/>
          </ac:spMkLst>
        </pc:spChg>
        <pc:spChg chg="mod">
          <ac:chgData name="Chris Bass" userId="76639ff7-4519-4960-996a-f3d044468889" providerId="ADAL" clId="{AE1D799C-5CD3-4D58-B2E6-C5E926D01A19}" dt="2019-09-06T11:52:05.944" v="1734" actId="26606"/>
          <ac:spMkLst>
            <pc:docMk/>
            <pc:sldMk cId="1069117814" sldId="272"/>
            <ac:spMk id="3" creationId="{00000000-0000-0000-0000-000000000000}"/>
          </ac:spMkLst>
        </pc:spChg>
        <pc:spChg chg="add del">
          <ac:chgData name="Chris Bass" userId="76639ff7-4519-4960-996a-f3d044468889" providerId="ADAL" clId="{AE1D799C-5CD3-4D58-B2E6-C5E926D01A19}" dt="2019-09-06T11:52:05.944" v="1734" actId="26606"/>
          <ac:spMkLst>
            <pc:docMk/>
            <pc:sldMk cId="1069117814" sldId="272"/>
            <ac:spMk id="12" creationId="{003713C1-2FB2-413B-BF91-3AE41726FB7A}"/>
          </ac:spMkLst>
        </pc:spChg>
        <pc:spChg chg="add del">
          <ac:chgData name="Chris Bass" userId="76639ff7-4519-4960-996a-f3d044468889" providerId="ADAL" clId="{AE1D799C-5CD3-4D58-B2E6-C5E926D01A19}" dt="2019-09-06T11:52:05.944" v="1734" actId="26606"/>
          <ac:spMkLst>
            <pc:docMk/>
            <pc:sldMk cId="1069117814" sldId="272"/>
            <ac:spMk id="14" creationId="{90795B4D-5022-4A7F-A01D-8D880B7CDBE6}"/>
          </ac:spMkLst>
        </pc:spChg>
        <pc:spChg chg="add del">
          <ac:chgData name="Chris Bass" userId="76639ff7-4519-4960-996a-f3d044468889" providerId="ADAL" clId="{AE1D799C-5CD3-4D58-B2E6-C5E926D01A19}" dt="2019-09-06T11:52:05.944" v="1734" actId="26606"/>
          <ac:spMkLst>
            <pc:docMk/>
            <pc:sldMk cId="1069117814" sldId="272"/>
            <ac:spMk id="16" creationId="{AFD19018-DE7C-4796-ADF2-AD2EB0FC0D9C}"/>
          </ac:spMkLst>
        </pc:spChg>
        <pc:spChg chg="add del">
          <ac:chgData name="Chris Bass" userId="76639ff7-4519-4960-996a-f3d044468889" providerId="ADAL" clId="{AE1D799C-5CD3-4D58-B2E6-C5E926D01A19}" dt="2019-09-06T11:52:05.944" v="1734" actId="26606"/>
          <ac:spMkLst>
            <pc:docMk/>
            <pc:sldMk cId="1069117814" sldId="272"/>
            <ac:spMk id="18" creationId="{B1A0A2C2-4F85-44AF-8708-8DCA4B550CB8}"/>
          </ac:spMkLst>
        </pc:spChg>
        <pc:picChg chg="del mod">
          <ac:chgData name="Chris Bass" userId="76639ff7-4519-4960-996a-f3d044468889" providerId="ADAL" clId="{AE1D799C-5CD3-4D58-B2E6-C5E926D01A19}" dt="2019-09-06T11:52:07.435" v="1735" actId="478"/>
          <ac:picMkLst>
            <pc:docMk/>
            <pc:sldMk cId="1069117814" sldId="272"/>
            <ac:picMk id="4" creationId="{00000000-0000-0000-0000-000000000000}"/>
          </ac:picMkLst>
        </pc:picChg>
        <pc:picChg chg="mod ord">
          <ac:chgData name="Chris Bass" userId="76639ff7-4519-4960-996a-f3d044468889" providerId="ADAL" clId="{AE1D799C-5CD3-4D58-B2E6-C5E926D01A19}" dt="2019-09-06T11:52:05.944" v="1734" actId="26606"/>
          <ac:picMkLst>
            <pc:docMk/>
            <pc:sldMk cId="1069117814" sldId="272"/>
            <ac:picMk id="5" creationId="{00000000-0000-0000-0000-000000000000}"/>
          </ac:picMkLst>
        </pc:picChg>
        <pc:picChg chg="mod">
          <ac:chgData name="Chris Bass" userId="76639ff7-4519-4960-996a-f3d044468889" providerId="ADAL" clId="{AE1D799C-5CD3-4D58-B2E6-C5E926D01A19}" dt="2019-09-06T11:52:05.944" v="1734" actId="26606"/>
          <ac:picMkLst>
            <pc:docMk/>
            <pc:sldMk cId="1069117814" sldId="272"/>
            <ac:picMk id="6" creationId="{00000000-0000-0000-0000-000000000000}"/>
          </ac:picMkLst>
        </pc:picChg>
        <pc:picChg chg="add">
          <ac:chgData name="Chris Bass" userId="76639ff7-4519-4960-996a-f3d044468889" providerId="ADAL" clId="{AE1D799C-5CD3-4D58-B2E6-C5E926D01A19}" dt="2019-09-06T11:52:02.434" v="1732"/>
          <ac:picMkLst>
            <pc:docMk/>
            <pc:sldMk cId="1069117814" sldId="272"/>
            <ac:picMk id="7" creationId="{FD2050EF-4262-4671-A45B-24D188FF58BB}"/>
          </ac:picMkLst>
        </pc:picChg>
      </pc:sldChg>
      <pc:sldChg chg="delSp modSp">
        <pc:chgData name="Chris Bass" userId="76639ff7-4519-4960-996a-f3d044468889" providerId="ADAL" clId="{AE1D799C-5CD3-4D58-B2E6-C5E926D01A19}" dt="2019-09-06T11:48:25.359" v="1654" actId="14100"/>
        <pc:sldMkLst>
          <pc:docMk/>
          <pc:sldMk cId="2675705706" sldId="273"/>
        </pc:sldMkLst>
        <pc:spChg chg="mod">
          <ac:chgData name="Chris Bass" userId="76639ff7-4519-4960-996a-f3d044468889" providerId="ADAL" clId="{AE1D799C-5CD3-4D58-B2E6-C5E926D01A19}" dt="2019-09-06T11:18:29.956" v="275" actId="6549"/>
          <ac:spMkLst>
            <pc:docMk/>
            <pc:sldMk cId="2675705706" sldId="273"/>
            <ac:spMk id="2" creationId="{00000000-0000-0000-0000-000000000000}"/>
          </ac:spMkLst>
        </pc:spChg>
        <pc:spChg chg="mod">
          <ac:chgData name="Chris Bass" userId="76639ff7-4519-4960-996a-f3d044468889" providerId="ADAL" clId="{AE1D799C-5CD3-4D58-B2E6-C5E926D01A19}" dt="2019-09-06T11:48:18.760" v="1653" actId="2711"/>
          <ac:spMkLst>
            <pc:docMk/>
            <pc:sldMk cId="2675705706" sldId="273"/>
            <ac:spMk id="6" creationId="{00000000-0000-0000-0000-000000000000}"/>
          </ac:spMkLst>
        </pc:spChg>
        <pc:picChg chg="del mod">
          <ac:chgData name="Chris Bass" userId="76639ff7-4519-4960-996a-f3d044468889" providerId="ADAL" clId="{AE1D799C-5CD3-4D58-B2E6-C5E926D01A19}" dt="2019-09-06T11:18:13.646" v="271"/>
          <ac:picMkLst>
            <pc:docMk/>
            <pc:sldMk cId="2675705706" sldId="273"/>
            <ac:picMk id="7" creationId="{00000000-0000-0000-0000-000000000000}"/>
          </ac:picMkLst>
        </pc:picChg>
        <pc:cxnChg chg="mod">
          <ac:chgData name="Chris Bass" userId="76639ff7-4519-4960-996a-f3d044468889" providerId="ADAL" clId="{AE1D799C-5CD3-4D58-B2E6-C5E926D01A19}" dt="2019-09-06T11:48:25.359" v="1654" actId="14100"/>
          <ac:cxnSpMkLst>
            <pc:docMk/>
            <pc:sldMk cId="2675705706" sldId="273"/>
            <ac:cxnSpMk id="8" creationId="{00000000-0000-0000-0000-000000000000}"/>
          </ac:cxnSpMkLst>
        </pc:cxnChg>
      </pc:sldChg>
      <pc:sldChg chg="modSp add del">
        <pc:chgData name="Chris Bass" userId="76639ff7-4519-4960-996a-f3d044468889" providerId="ADAL" clId="{AE1D799C-5CD3-4D58-B2E6-C5E926D01A19}" dt="2019-09-05T15:27:53.175" v="90" actId="2696"/>
        <pc:sldMkLst>
          <pc:docMk/>
          <pc:sldMk cId="1187504294" sldId="274"/>
        </pc:sldMkLst>
        <pc:spChg chg="mod">
          <ac:chgData name="Chris Bass" userId="76639ff7-4519-4960-996a-f3d044468889" providerId="ADAL" clId="{AE1D799C-5CD3-4D58-B2E6-C5E926D01A19}" dt="2019-09-04T10:15:46.206" v="2" actId="20577"/>
          <ac:spMkLst>
            <pc:docMk/>
            <pc:sldMk cId="1187504294" sldId="274"/>
            <ac:spMk id="4" creationId="{9718D3B5-FB14-4DEC-8857-E8454F2E5E1B}"/>
          </ac:spMkLst>
        </pc:spChg>
        <pc:spChg chg="mod">
          <ac:chgData name="Chris Bass" userId="76639ff7-4519-4960-996a-f3d044468889" providerId="ADAL" clId="{AE1D799C-5CD3-4D58-B2E6-C5E926D01A19}" dt="2019-09-04T10:16:13.684" v="57" actId="20577"/>
          <ac:spMkLst>
            <pc:docMk/>
            <pc:sldMk cId="1187504294" sldId="274"/>
            <ac:spMk id="5" creationId="{7030FE8D-9089-43B7-BF74-968DE0625629}"/>
          </ac:spMkLst>
        </pc:spChg>
      </pc:sldChg>
      <pc:sldChg chg="modSp add del">
        <pc:chgData name="Chris Bass" userId="76639ff7-4519-4960-996a-f3d044468889" providerId="ADAL" clId="{AE1D799C-5CD3-4D58-B2E6-C5E926D01A19}" dt="2019-09-05T11:07:36.963" v="62" actId="2696"/>
        <pc:sldMkLst>
          <pc:docMk/>
          <pc:sldMk cId="3686865954" sldId="275"/>
        </pc:sldMkLst>
        <pc:spChg chg="mod">
          <ac:chgData name="Chris Bass" userId="76639ff7-4519-4960-996a-f3d044468889" providerId="ADAL" clId="{AE1D799C-5CD3-4D58-B2E6-C5E926D01A19}" dt="2019-09-05T11:07:26.276" v="59"/>
          <ac:spMkLst>
            <pc:docMk/>
            <pc:sldMk cId="3686865954" sldId="275"/>
            <ac:spMk id="3" creationId="{F8D14E58-A6FA-4839-AB3D-BFF04AD415D6}"/>
          </ac:spMkLst>
        </pc:spChg>
      </pc:sldChg>
      <pc:sldChg chg="modSp add">
        <pc:chgData name="Chris Bass" userId="76639ff7-4519-4960-996a-f3d044468889" providerId="ADAL" clId="{AE1D799C-5CD3-4D58-B2E6-C5E926D01A19}" dt="2019-09-06T11:52:38.833" v="1754" actId="6549"/>
        <pc:sldMkLst>
          <pc:docMk/>
          <pc:sldMk cId="94833833" sldId="276"/>
        </pc:sldMkLst>
        <pc:spChg chg="mod">
          <ac:chgData name="Chris Bass" userId="76639ff7-4519-4960-996a-f3d044468889" providerId="ADAL" clId="{AE1D799C-5CD3-4D58-B2E6-C5E926D01A19}" dt="2019-09-05T15:28:04.074" v="92" actId="20577"/>
          <ac:spMkLst>
            <pc:docMk/>
            <pc:sldMk cId="94833833" sldId="276"/>
            <ac:spMk id="4" creationId="{9718D3B5-FB14-4DEC-8857-E8454F2E5E1B}"/>
          </ac:spMkLst>
        </pc:spChg>
        <pc:spChg chg="mod">
          <ac:chgData name="Chris Bass" userId="76639ff7-4519-4960-996a-f3d044468889" providerId="ADAL" clId="{AE1D799C-5CD3-4D58-B2E6-C5E926D01A19}" dt="2019-09-06T11:52:38.833" v="1754" actId="6549"/>
          <ac:spMkLst>
            <pc:docMk/>
            <pc:sldMk cId="94833833" sldId="276"/>
            <ac:spMk id="5" creationId="{7030FE8D-9089-43B7-BF74-968DE0625629}"/>
          </ac:spMkLst>
        </pc:spChg>
      </pc:sldChg>
      <pc:sldChg chg="addSp modSp add">
        <pc:chgData name="Chris Bass" userId="76639ff7-4519-4960-996a-f3d044468889" providerId="ADAL" clId="{AE1D799C-5CD3-4D58-B2E6-C5E926D01A19}" dt="2019-09-06T11:51:11.989" v="1729" actId="20577"/>
        <pc:sldMkLst>
          <pc:docMk/>
          <pc:sldMk cId="1096547" sldId="277"/>
        </pc:sldMkLst>
        <pc:spChg chg="mod">
          <ac:chgData name="Chris Bass" userId="76639ff7-4519-4960-996a-f3d044468889" providerId="ADAL" clId="{AE1D799C-5CD3-4D58-B2E6-C5E926D01A19}" dt="2019-09-06T11:18:11.525" v="270"/>
          <ac:spMkLst>
            <pc:docMk/>
            <pc:sldMk cId="1096547" sldId="277"/>
            <ac:spMk id="2" creationId="{D09435BF-BF55-46D2-9F19-F10F630399CB}"/>
          </ac:spMkLst>
        </pc:spChg>
        <pc:spChg chg="mod">
          <ac:chgData name="Chris Bass" userId="76639ff7-4519-4960-996a-f3d044468889" providerId="ADAL" clId="{AE1D799C-5CD3-4D58-B2E6-C5E926D01A19}" dt="2019-09-06T11:51:11.989" v="1729" actId="20577"/>
          <ac:spMkLst>
            <pc:docMk/>
            <pc:sldMk cId="1096547" sldId="277"/>
            <ac:spMk id="3" creationId="{9529A9D6-412E-45C0-8F91-E2EBB7A336BC}"/>
          </ac:spMkLst>
        </pc:spChg>
        <pc:picChg chg="add">
          <ac:chgData name="Chris Bass" userId="76639ff7-4519-4960-996a-f3d044468889" providerId="ADAL" clId="{AE1D799C-5CD3-4D58-B2E6-C5E926D01A19}" dt="2019-09-06T11:18:15.194" v="272"/>
          <ac:picMkLst>
            <pc:docMk/>
            <pc:sldMk cId="1096547" sldId="277"/>
            <ac:picMk id="4" creationId="{27C0A064-524F-4957-ABE7-DE4F3A7B820D}"/>
          </ac:picMkLst>
        </pc:picChg>
      </pc:sldChg>
      <pc:sldChg chg="addSp modSp add">
        <pc:chgData name="Chris Bass" userId="76639ff7-4519-4960-996a-f3d044468889" providerId="ADAL" clId="{AE1D799C-5CD3-4D58-B2E6-C5E926D01A19}" dt="2019-09-06T11:48:35.538" v="1655" actId="113"/>
        <pc:sldMkLst>
          <pc:docMk/>
          <pc:sldMk cId="115416442" sldId="278"/>
        </pc:sldMkLst>
        <pc:spChg chg="mod">
          <ac:chgData name="Chris Bass" userId="76639ff7-4519-4960-996a-f3d044468889" providerId="ADAL" clId="{AE1D799C-5CD3-4D58-B2E6-C5E926D01A19}" dt="2019-09-06T11:18:52.718" v="282" actId="20577"/>
          <ac:spMkLst>
            <pc:docMk/>
            <pc:sldMk cId="115416442" sldId="278"/>
            <ac:spMk id="2" creationId="{5CEB5AC3-F81A-4D49-B22F-696814D615DE}"/>
          </ac:spMkLst>
        </pc:spChg>
        <pc:spChg chg="mod">
          <ac:chgData name="Chris Bass" userId="76639ff7-4519-4960-996a-f3d044468889" providerId="ADAL" clId="{AE1D799C-5CD3-4D58-B2E6-C5E926D01A19}" dt="2019-09-06T11:48:35.538" v="1655" actId="113"/>
          <ac:spMkLst>
            <pc:docMk/>
            <pc:sldMk cId="115416442" sldId="278"/>
            <ac:spMk id="3" creationId="{6BDD9511-C85D-4323-8B9C-6A6F2BAC7AF1}"/>
          </ac:spMkLst>
        </pc:spChg>
        <pc:picChg chg="add">
          <ac:chgData name="Chris Bass" userId="76639ff7-4519-4960-996a-f3d044468889" providerId="ADAL" clId="{AE1D799C-5CD3-4D58-B2E6-C5E926D01A19}" dt="2019-09-06T11:18:59.631" v="283"/>
          <ac:picMkLst>
            <pc:docMk/>
            <pc:sldMk cId="115416442" sldId="278"/>
            <ac:picMk id="4" creationId="{EA8D7BA8-C7F4-485E-943A-DD0A9E16C89F}"/>
          </ac:picMkLst>
        </pc:picChg>
      </pc:sldChg>
      <pc:sldChg chg="addSp modSp add">
        <pc:chgData name="Chris Bass" userId="76639ff7-4519-4960-996a-f3d044468889" providerId="ADAL" clId="{AE1D799C-5CD3-4D58-B2E6-C5E926D01A19}" dt="2019-09-06T11:49:07.394" v="1689" actId="20577"/>
        <pc:sldMkLst>
          <pc:docMk/>
          <pc:sldMk cId="1615010905" sldId="279"/>
        </pc:sldMkLst>
        <pc:spChg chg="mod">
          <ac:chgData name="Chris Bass" userId="76639ff7-4519-4960-996a-f3d044468889" providerId="ADAL" clId="{AE1D799C-5CD3-4D58-B2E6-C5E926D01A19}" dt="2019-09-06T11:48:55.722" v="1677" actId="20577"/>
          <ac:spMkLst>
            <pc:docMk/>
            <pc:sldMk cId="1615010905" sldId="279"/>
            <ac:spMk id="2" creationId="{F79BA541-97D4-47AF-B660-FAB6E6758F7A}"/>
          </ac:spMkLst>
        </pc:spChg>
        <pc:spChg chg="mod">
          <ac:chgData name="Chris Bass" userId="76639ff7-4519-4960-996a-f3d044468889" providerId="ADAL" clId="{AE1D799C-5CD3-4D58-B2E6-C5E926D01A19}" dt="2019-09-06T11:43:10.636" v="1343" actId="20577"/>
          <ac:spMkLst>
            <pc:docMk/>
            <pc:sldMk cId="1615010905" sldId="279"/>
            <ac:spMk id="3" creationId="{9631BFC8-6BAD-48CE-80AF-D72DAF53E44C}"/>
          </ac:spMkLst>
        </pc:spChg>
        <pc:spChg chg="add mod">
          <ac:chgData name="Chris Bass" userId="76639ff7-4519-4960-996a-f3d044468889" providerId="ADAL" clId="{AE1D799C-5CD3-4D58-B2E6-C5E926D01A19}" dt="2019-09-06T11:49:07.394" v="1689" actId="20577"/>
          <ac:spMkLst>
            <pc:docMk/>
            <pc:sldMk cId="1615010905" sldId="279"/>
            <ac:spMk id="4" creationId="{5E23D0BF-DD5D-498E-B2BA-B1EF1986D5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9A9EB-EDB9-4CF1-A0A5-0A9DFD48E218}" type="datetimeFigureOut">
              <a:rPr lang="en-GB" smtClean="0"/>
              <a:t>05/09/2019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78087-4A47-4431-9403-E00E300E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6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78087-4A47-4431-9403-E00E300EF8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872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78087-4A47-4431-9403-E00E300EF8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6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odingame.com/training/medium/the-last-crusade-episode-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.smith.edu/~thiebaut/java/sort/demo.html" TargetMode="External"/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container/vector" TargetMode="External"/><Relationship Id="rId2" Type="http://schemas.openxmlformats.org/officeDocument/2006/relationships/hyperlink" Target="http://en.cppreference.com/w/cpp/contai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205SE</a:t>
            </a:r>
            <a:br>
              <a:rPr lang="en-GB" dirty="0"/>
            </a:br>
            <a:r>
              <a:rPr lang="en-GB" dirty="0"/>
              <a:t>Programming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Tutorial 10</a:t>
            </a:r>
          </a:p>
          <a:p>
            <a:r>
              <a:rPr lang="en-GB" dirty="0"/>
              <a:t>Data Structures – std::vector and other Containers</a:t>
            </a:r>
          </a:p>
        </p:txBody>
      </p:sp>
    </p:spTree>
    <p:extLst>
      <p:ext uri="{BB962C8B-B14F-4D97-AF65-F5344CB8AC3E}">
        <p14:creationId xmlns:p14="http://schemas.microsoft.com/office/powerpoint/2010/main" val="138317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5AC3-F81A-4D49-B22F-696814D6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3 – 2D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9511-C85D-4323-8B9C-6A6F2BAC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runtime resizable multiplication square with a 2D vector (a vector of vectors)</a:t>
            </a:r>
          </a:p>
          <a:p>
            <a:endParaRPr lang="en-GB" dirty="0"/>
          </a:p>
          <a:p>
            <a:r>
              <a:rPr lang="en-GB" dirty="0"/>
              <a:t>A 2D vector can be declared by: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vector&lt;vector&lt;int&gt;&gt; multiSquare;</a:t>
            </a:r>
          </a:p>
        </p:txBody>
      </p:sp>
      <p:pic>
        <p:nvPicPr>
          <p:cNvPr id="4" name="Picture 2" descr="D:\Users\aa6164\AppData\Local\Microsoft\Windows\Temporary Internet Files\Content.IE5\046BKBZ5\MP900437312[1].jpg">
            <a:extLst>
              <a:ext uri="{FF2B5EF4-FFF2-40B4-BE49-F238E27FC236}">
                <a16:creationId xmlns:a16="http://schemas.microsoft.com/office/drawing/2014/main" id="{EA8D7BA8-C7F4-485E-943A-DD0A9E16C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8503"/>
            <a:ext cx="914400" cy="915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41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sz="3600"/>
              <a:t>Activity 4 – Other types of data structures (containers) to experiment with: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b="1"/>
              <a:t>stack</a:t>
            </a:r>
            <a:r>
              <a:rPr lang="en-GB"/>
              <a:t> is like a stack of plates</a:t>
            </a:r>
          </a:p>
          <a:p>
            <a:pPr lvl="1"/>
            <a:r>
              <a:rPr lang="en-GB"/>
              <a:t>LIFO data structure</a:t>
            </a:r>
          </a:p>
          <a:p>
            <a:pPr lvl="1"/>
            <a:r>
              <a:rPr lang="en-GB"/>
              <a:t>Push data on top, Pop data off top</a:t>
            </a:r>
          </a:p>
          <a:p>
            <a:pPr lvl="1"/>
            <a:endParaRPr lang="en-GB"/>
          </a:p>
          <a:p>
            <a:r>
              <a:rPr lang="en-GB" b="1"/>
              <a:t>queue</a:t>
            </a:r>
            <a:r>
              <a:rPr lang="en-GB"/>
              <a:t> is like waiting in line at a supermarket</a:t>
            </a:r>
          </a:p>
          <a:p>
            <a:pPr lvl="1"/>
            <a:r>
              <a:rPr lang="en-GB"/>
              <a:t>FIFO data structure</a:t>
            </a:r>
          </a:p>
          <a:p>
            <a:pPr lvl="1"/>
            <a:r>
              <a:rPr lang="en-GB"/>
              <a:t>Buffer for data</a:t>
            </a:r>
          </a:p>
          <a:p>
            <a:pPr lvl="1"/>
            <a:r>
              <a:rPr lang="en-GB"/>
              <a:t>Enqueue data at the back, Dequeue data at the front</a:t>
            </a:r>
          </a:p>
          <a:p>
            <a:pPr lvl="1"/>
            <a:endParaRPr lang="en-GB"/>
          </a:p>
          <a:p>
            <a:r>
              <a:rPr lang="en-GB" b="1"/>
              <a:t>deque</a:t>
            </a:r>
            <a:r>
              <a:rPr lang="en-GB"/>
              <a:t> is like a double ended queue</a:t>
            </a:r>
          </a:p>
          <a:p>
            <a:endParaRPr lang="en-GB" dirty="0"/>
          </a:p>
        </p:txBody>
      </p:sp>
      <p:pic>
        <p:nvPicPr>
          <p:cNvPr id="5" name="Picture 2" descr="Image result for fifo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44" y="5029200"/>
            <a:ext cx="2291855" cy="149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lifo pl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2000515" cy="143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Users\aa6164\AppData\Local\Microsoft\Windows\Temporary Internet Files\Content.IE5\046BKBZ5\MP900437312[1].jpg">
            <a:extLst>
              <a:ext uri="{FF2B5EF4-FFF2-40B4-BE49-F238E27FC236}">
                <a16:creationId xmlns:a16="http://schemas.microsoft.com/office/drawing/2014/main" id="{FD2050EF-4262-4671-A45B-24D188FF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2729"/>
            <a:ext cx="686164" cy="686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911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/>
              <a:t>Activity 5 – More types of data structure: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3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forward_list</a:t>
            </a:r>
            <a:r>
              <a:rPr lang="en-GB" dirty="0"/>
              <a:t> (C++11)</a:t>
            </a:r>
          </a:p>
          <a:p>
            <a:pPr lvl="1"/>
            <a:r>
              <a:rPr lang="en-GB" dirty="0"/>
              <a:t>forward_list is a </a:t>
            </a:r>
            <a:r>
              <a:rPr lang="en-GB" b="1" dirty="0"/>
              <a:t>linked list</a:t>
            </a:r>
          </a:p>
          <a:p>
            <a:pPr lvl="1"/>
            <a:r>
              <a:rPr lang="en-GB" dirty="0"/>
              <a:t>Built with </a:t>
            </a:r>
            <a:r>
              <a:rPr lang="en-GB" b="1" dirty="0"/>
              <a:t>pointers</a:t>
            </a:r>
            <a:r>
              <a:rPr lang="en-GB" dirty="0"/>
              <a:t> (we cover them next tutorial)</a:t>
            </a:r>
          </a:p>
          <a:p>
            <a:pPr lvl="1"/>
            <a:r>
              <a:rPr lang="en-GB" dirty="0"/>
              <a:t>Pointer points to the next piece of data in the chain</a:t>
            </a:r>
          </a:p>
          <a:p>
            <a:pPr lvl="1"/>
            <a:r>
              <a:rPr lang="en-GB" dirty="0"/>
              <a:t>Very efficient for inserting new data (think about how this compares with inserting data into an array/vector from a memory allocation standpoint)</a:t>
            </a:r>
          </a:p>
          <a:p>
            <a:pPr lvl="1"/>
            <a:endParaRPr lang="en-GB" dirty="0"/>
          </a:p>
          <a:p>
            <a:r>
              <a:rPr lang="en-GB" b="1" dirty="0"/>
              <a:t>list</a:t>
            </a:r>
            <a:r>
              <a:rPr lang="en-GB" dirty="0"/>
              <a:t> is a </a:t>
            </a:r>
            <a:r>
              <a:rPr lang="en-GB" b="1" dirty="0"/>
              <a:t>doubly linked list</a:t>
            </a:r>
          </a:p>
          <a:p>
            <a:pPr lvl="1"/>
            <a:r>
              <a:rPr lang="en-GB" dirty="0"/>
              <a:t>Pointers in both directions – can traverse in both directions</a:t>
            </a:r>
          </a:p>
        </p:txBody>
      </p:sp>
      <p:pic>
        <p:nvPicPr>
          <p:cNvPr id="4" name="Picture 10" descr="Image result for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90600"/>
            <a:ext cx="45148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oubly linked li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" t="8721" r="20926" b="30543"/>
          <a:stretch/>
        </p:blipFill>
        <p:spPr bwMode="auto">
          <a:xfrm>
            <a:off x="1600200" y="5257800"/>
            <a:ext cx="6031494" cy="145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886200"/>
            <a:ext cx="686164" cy="686817"/>
          </a:xfrm>
          <a:prstGeom prst="rect">
            <a:avLst/>
          </a:prstGeom>
          <a:noFill/>
        </p:spPr>
      </p:pic>
      <p:pic>
        <p:nvPicPr>
          <p:cNvPr id="7" name="Picture 2" descr="D:\Users\aa6164\AppData\Local\Microsoft\Windows\Temporary Internet Files\Content.IE5\046BKBZ5\MP900437312[1].jpg">
            <a:extLst>
              <a:ext uri="{FF2B5EF4-FFF2-40B4-BE49-F238E27FC236}">
                <a16:creationId xmlns:a16="http://schemas.microsoft.com/office/drawing/2014/main" id="{F1823726-1D3A-4639-A28B-A1055230F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02729"/>
            <a:ext cx="686164" cy="686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465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Activity 6 – Even more types of data structure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map</a:t>
            </a:r>
            <a:r>
              <a:rPr lang="en-GB" dirty="0"/>
              <a:t> is like a lookup table or dictionary</a:t>
            </a:r>
          </a:p>
          <a:p>
            <a:pPr lvl="1"/>
            <a:r>
              <a:rPr lang="en-GB" dirty="0"/>
              <a:t>stores &lt;key, value&gt; pairs</a:t>
            </a:r>
          </a:p>
          <a:p>
            <a:pPr lvl="1"/>
            <a:r>
              <a:rPr lang="en-GB" dirty="0"/>
              <a:t>lookup a key, get back the value (e.g. an object)</a:t>
            </a:r>
          </a:p>
          <a:p>
            <a:pPr lvl="1"/>
            <a:r>
              <a:rPr lang="en-GB" dirty="0"/>
              <a:t>fast lookup of keys and return of values</a:t>
            </a:r>
          </a:p>
          <a:p>
            <a:endParaRPr lang="en-GB" dirty="0"/>
          </a:p>
        </p:txBody>
      </p:sp>
      <p:pic>
        <p:nvPicPr>
          <p:cNvPr id="4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729"/>
            <a:ext cx="686164" cy="686817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81533"/>
              </p:ext>
            </p:extLst>
          </p:nvPr>
        </p:nvGraphicFramePr>
        <p:xfrm>
          <a:off x="1066800" y="4191000"/>
          <a:ext cx="6933836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6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Key (often a simple</a:t>
                      </a:r>
                      <a:r>
                        <a:rPr lang="en-GB" baseline="0" dirty="0"/>
                        <a:t> type)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Value (often a complex Object)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“MY CAR”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</a:t>
                      </a:r>
                      <a:r>
                        <a:rPr lang="en-GB" baseline="0" dirty="0"/>
                        <a:t> car object itself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“JA62 UAR”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the</a:t>
                      </a:r>
                      <a:r>
                        <a:rPr lang="en-GB" baseline="0" dirty="0"/>
                        <a:t> car object itself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“R3D CAR”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the</a:t>
                      </a:r>
                      <a:r>
                        <a:rPr lang="en-GB" baseline="0" dirty="0"/>
                        <a:t> car object itself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“UK</a:t>
                      </a:r>
                      <a:r>
                        <a:rPr lang="en-GB" baseline="0" dirty="0"/>
                        <a:t> PL8TE”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the</a:t>
                      </a:r>
                      <a:r>
                        <a:rPr lang="en-GB" baseline="0" dirty="0"/>
                        <a:t> car object itself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“JB 007”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the</a:t>
                      </a:r>
                      <a:r>
                        <a:rPr lang="en-GB" baseline="0" dirty="0"/>
                        <a:t> car object itself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67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8D3B5-FB14-4DEC-8857-E8454F2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CodinGame Activity 7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0FE8D-9089-43B7-BF74-968DE062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Break into mini competition groups (desk of 6?)</a:t>
            </a:r>
          </a:p>
          <a:p>
            <a:r>
              <a:rPr lang="en-GB" altLang="en-US" sz="2400" dirty="0"/>
              <a:t>With everyone on your desk/group starting at the same time, (wait/help the rest of the group to complete the previous task first), see who can solve the following CodinGame puzzle first:</a:t>
            </a:r>
          </a:p>
          <a:p>
            <a:endParaRPr lang="en-GB" altLang="en-US" sz="2400" dirty="0"/>
          </a:p>
          <a:p>
            <a:r>
              <a:rPr lang="en-GB" altLang="en-US" sz="2400" dirty="0"/>
              <a:t>This one requires the use of 2D data structures.  Arrays or vectors will work, but try a 2D vector for practice:</a:t>
            </a:r>
          </a:p>
          <a:p>
            <a:endParaRPr lang="en-GB" altLang="en-US" sz="2400" dirty="0"/>
          </a:p>
          <a:p>
            <a:r>
              <a:rPr lang="en-GB" altLang="en-US" sz="2400" dirty="0"/>
              <a:t>The Last Crusade:</a:t>
            </a:r>
          </a:p>
          <a:p>
            <a:pPr lvl="1"/>
            <a:r>
              <a:rPr lang="en-GB" sz="2000" dirty="0">
                <a:hlinkClick r:id="rId2"/>
              </a:rPr>
              <a:t>https://www.codingame.com/training/medium/the-last-crusade-episode-1</a:t>
            </a:r>
            <a:endParaRPr lang="en-GB" alt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0E4FA8-89C2-4B3B-B9F0-C074794A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Chris Bass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9318D-5E6A-4FDA-BF89-D1543BD3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8E6E84A-032C-4B98-AA26-DCB652BB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4175"/>
            <a:ext cx="925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3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Deitel Figures 7.13 to 7.20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983162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7.13 – Static arrays</a:t>
            </a:r>
          </a:p>
          <a:p>
            <a:pPr lvl="1"/>
            <a:r>
              <a:rPr lang="en-GB" dirty="0"/>
              <a:t>7.14 – Passing arrays to functions by reference (points to original array) and by value (local copy)</a:t>
            </a:r>
          </a:p>
          <a:p>
            <a:pPr lvl="1"/>
            <a:r>
              <a:rPr lang="en-GB" dirty="0"/>
              <a:t>7.15 – Passing using ‘const’ keyword</a:t>
            </a:r>
          </a:p>
          <a:p>
            <a:pPr lvl="1"/>
            <a:r>
              <a:rPr lang="en-GB" dirty="0"/>
              <a:t>7.19 – Linear search through an array</a:t>
            </a:r>
          </a:p>
          <a:p>
            <a:pPr lvl="1"/>
            <a:r>
              <a:rPr lang="en-GB" dirty="0"/>
              <a:t>7.20 – Sorting arrays via the insertion sort algorithm</a:t>
            </a:r>
          </a:p>
          <a:p>
            <a:pPr lvl="1"/>
            <a:r>
              <a:rPr lang="en-GB" dirty="0"/>
              <a:t>7.22 – 2D arrays</a:t>
            </a:r>
          </a:p>
          <a:p>
            <a:pPr lvl="1"/>
            <a:r>
              <a:rPr lang="en-GB" dirty="0"/>
              <a:t>7.26 – C++ std::vector data structure</a:t>
            </a:r>
          </a:p>
          <a:p>
            <a:endParaRPr lang="en-GB" sz="2800" dirty="0"/>
          </a:p>
        </p:txBody>
      </p:sp>
      <p:pic>
        <p:nvPicPr>
          <p:cNvPr id="3076" name="Picture 4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648200"/>
            <a:ext cx="1100023" cy="1805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Arrays</a:t>
            </a:r>
          </a:p>
          <a:p>
            <a:pPr lvl="1"/>
            <a:r>
              <a:rPr lang="en-GB" dirty="0"/>
              <a:t>Declaring Arrays</a:t>
            </a:r>
          </a:p>
          <a:p>
            <a:pPr lvl="1"/>
            <a:r>
              <a:rPr lang="en-GB" dirty="0"/>
              <a:t>Initialising Elements</a:t>
            </a:r>
          </a:p>
          <a:p>
            <a:pPr lvl="1"/>
            <a:r>
              <a:rPr lang="en-GB" dirty="0"/>
              <a:t>Using Arrays</a:t>
            </a:r>
          </a:p>
          <a:p>
            <a:pPr lvl="1"/>
            <a:r>
              <a:rPr lang="en-GB" dirty="0"/>
              <a:t>Using for loops with arrays to step through elements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Deitel exercises fig 7.03 to fig 7.12</a:t>
            </a:r>
          </a:p>
        </p:txBody>
      </p:sp>
      <p:pic>
        <p:nvPicPr>
          <p:cNvPr id="4" name="Picture 1027" descr="C:\Program Files (x86)\Common Files\Microsoft Shared\Clipart\cagcat50\bs00554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762000"/>
            <a:ext cx="1584325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on Last Week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GB" dirty="0"/>
              <a:t>Explore arrays and sorting algorithms</a:t>
            </a:r>
          </a:p>
          <a:p>
            <a:r>
              <a:rPr lang="en-GB" dirty="0" err="1"/>
              <a:t>Deitel</a:t>
            </a:r>
            <a:r>
              <a:rPr lang="en-GB" dirty="0"/>
              <a:t> exercises fig 7.13 to fig 7.26</a:t>
            </a:r>
          </a:p>
          <a:p>
            <a:endParaRPr lang="en-GB" dirty="0"/>
          </a:p>
          <a:p>
            <a:r>
              <a:rPr lang="en-GB" dirty="0"/>
              <a:t>Data structures</a:t>
            </a:r>
          </a:p>
          <a:p>
            <a:pPr lvl="1"/>
            <a:r>
              <a:rPr lang="en-GB" dirty="0"/>
              <a:t>std::vector</a:t>
            </a:r>
          </a:p>
          <a:p>
            <a:pPr lvl="1"/>
            <a:r>
              <a:rPr lang="en-GB" dirty="0"/>
              <a:t>others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/>
              <a:t>Today’s Objectives</a:t>
            </a:r>
          </a:p>
        </p:txBody>
      </p:sp>
      <p:pic>
        <p:nvPicPr>
          <p:cNvPr id="7" name="Picture 2" descr="D:\Users\aa6164\AppData\Local\Microsoft\Windows\Temporary Internet Files\Content.IE5\EP3T0H4Z\MC900440405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81000"/>
            <a:ext cx="17526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/>
          <a:lstStyle/>
          <a:p>
            <a:r>
              <a:rPr lang="en-GB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dirty="0"/>
              <a:t>Insertion sort, Selection sort, Bubble sort, Shell sort, Merge sort, Heap sort, Quick sort, Bucket sort, Radix sort</a:t>
            </a:r>
          </a:p>
          <a:p>
            <a:r>
              <a:rPr lang="en-GB" dirty="0"/>
              <a:t>Demonstration of Some Sorting Algorithms:</a:t>
            </a:r>
            <a:endParaRPr lang="en-GB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http://www.sorting-algorithms.com/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http://cs.smith.edu/~thiebaut/java/sort/demo.html</a:t>
            </a:r>
            <a:endParaRPr lang="en-GB" dirty="0"/>
          </a:p>
          <a:p>
            <a:r>
              <a:rPr lang="en-GB" dirty="0"/>
              <a:t>What is “Big O notation”</a:t>
            </a:r>
          </a:p>
          <a:p>
            <a:pPr lvl="1"/>
            <a:r>
              <a:rPr lang="en-GB" dirty="0"/>
              <a:t>Mathematical expression of the computational complexity vs. the input size</a:t>
            </a:r>
          </a:p>
        </p:txBody>
      </p:sp>
      <p:pic>
        <p:nvPicPr>
          <p:cNvPr id="1026" name="Picture 2" descr="D:\Users\aa6164\AppData\Local\Microsoft\Windows\Temporary Internet Files\Content.IE5\MB90F9S4\MP900438687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301752"/>
            <a:ext cx="2059031" cy="13746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Activity 1 – Library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Explore the C++ containers library reference:</a:t>
            </a:r>
          </a:p>
          <a:p>
            <a:pPr lvl="1"/>
            <a:r>
              <a:rPr lang="en-GB" dirty="0">
                <a:hlinkClick r:id="rId2"/>
              </a:rPr>
              <a:t>http://en.cppreference.com/w/cpp/container</a:t>
            </a:r>
            <a:endParaRPr lang="en-GB" dirty="0"/>
          </a:p>
          <a:p>
            <a:pPr lvl="1"/>
            <a:endParaRPr lang="en-GB" dirty="0"/>
          </a:p>
          <a:p>
            <a:r>
              <a:rPr lang="en-GB" sz="2800" b="1" dirty="0"/>
              <a:t>std::vector</a:t>
            </a:r>
            <a:r>
              <a:rPr lang="en-GB" sz="2800" dirty="0"/>
              <a:t> is like a dynamic array</a:t>
            </a:r>
          </a:p>
          <a:p>
            <a:pPr lvl="1"/>
            <a:r>
              <a:rPr lang="en-GB" dirty="0"/>
              <a:t>Can change in size by itself to accommodate newly added data</a:t>
            </a:r>
          </a:p>
          <a:p>
            <a:endParaRPr lang="en-GB" dirty="0"/>
          </a:p>
          <a:p>
            <a:r>
              <a:rPr lang="en-GB" sz="2800" dirty="0"/>
              <a:t>Check out the std::vector in the library reference :</a:t>
            </a:r>
          </a:p>
          <a:p>
            <a:pPr lvl="1"/>
            <a:r>
              <a:rPr lang="en-GB" sz="2400" dirty="0">
                <a:hlinkClick r:id="rId3"/>
              </a:rPr>
              <a:t>http://en.cppreference.com/w/cpp/container/vector</a:t>
            </a:r>
            <a:endParaRPr lang="en-GB" sz="2400" dirty="0"/>
          </a:p>
        </p:txBody>
      </p:sp>
      <p:pic>
        <p:nvPicPr>
          <p:cNvPr id="10" name="Picture 2" descr="D:\Users\aa6164\AppData\Local\Microsoft\Windows\Temporary Internet Files\Content.IE5\046BKBZ5\MP900437312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03078"/>
            <a:ext cx="686164" cy="6868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676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Question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How can we allow the user to change the size of the multiplication square while the program is running</a:t>
            </a:r>
          </a:p>
          <a:p>
            <a:pPr lvl="1"/>
            <a:r>
              <a:rPr lang="en-GB" dirty="0"/>
              <a:t>i.e. change the size of the array during run-time?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546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std::vector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2800" dirty="0"/>
              <a:t>How can we allow the user to change the size of the multiplication square while the program is running</a:t>
            </a:r>
          </a:p>
          <a:p>
            <a:pPr lvl="1"/>
            <a:r>
              <a:rPr lang="en-GB" dirty="0"/>
              <a:t>Remember that once we declare an array size 10 we cannot change it, array sizes are fixed/const!</a:t>
            </a:r>
          </a:p>
          <a:p>
            <a:pPr lvl="1"/>
            <a:endParaRPr lang="en-GB" dirty="0"/>
          </a:p>
          <a:p>
            <a:r>
              <a:rPr lang="en-GB" sz="2800" dirty="0"/>
              <a:t>Try using a library data structure instead:</a:t>
            </a:r>
          </a:p>
          <a:p>
            <a:pPr marL="0" indent="0">
              <a:buNone/>
            </a:pPr>
            <a:r>
              <a:rPr lang="en-GB" sz="2800" b="1" dirty="0">
                <a:latin typeface="Consolas" panose="020B0609020204030204" pitchFamily="49" charset="0"/>
                <a:cs typeface="Courier New" pitchFamily="49" charset="0"/>
              </a:rPr>
              <a:t>std::vector&lt;int&gt; myVector;</a:t>
            </a:r>
          </a:p>
          <a:p>
            <a:endParaRPr lang="en-GB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648200" y="5562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334000"/>
            <a:ext cx="731520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Hint:  This is declaring a 1D vector of integers, start with learning how to use that first.</a:t>
            </a:r>
          </a:p>
          <a:p>
            <a:r>
              <a:rPr lang="en-GB" sz="2800" dirty="0"/>
              <a:t>Then think about the multiplication square after.</a:t>
            </a:r>
          </a:p>
        </p:txBody>
      </p:sp>
      <p:cxnSp>
        <p:nvCxnSpPr>
          <p:cNvPr id="8" name="Straight Arrow Connector 7"/>
          <p:cNvCxnSpPr>
            <a:cxnSpLocks/>
            <a:stCxn id="4" idx="0"/>
          </p:cNvCxnSpPr>
          <p:nvPr/>
        </p:nvCxnSpPr>
        <p:spPr>
          <a:xfrm flipH="1" flipV="1">
            <a:off x="3429000" y="49530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0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35BF-BF55-46D2-9F19-F10F6303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 2 –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9A9D6-412E-45C0-8F91-E2EBB7A3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Vectors provide a lot more functionality than a primitive array.</a:t>
            </a:r>
          </a:p>
          <a:p>
            <a:endParaRPr lang="en-GB" dirty="0"/>
          </a:p>
          <a:p>
            <a:r>
              <a:rPr lang="en-GB" dirty="0"/>
              <a:t>Using a std::vector, write a program which asks the user what size vector they would they like to see and then using the .push_back() method of vector, gradually put numbers into the vector in a looping structure.</a:t>
            </a:r>
          </a:p>
          <a:p>
            <a:endParaRPr lang="en-GB" dirty="0"/>
          </a:p>
          <a:p>
            <a:r>
              <a:rPr lang="en-GB" dirty="0"/>
              <a:t>Each time a new number is put into the vector, output the current size() and the capacity() of the vector to the screen.</a:t>
            </a:r>
          </a:p>
          <a:p>
            <a:endParaRPr lang="en-GB" dirty="0"/>
          </a:p>
          <a:p>
            <a:r>
              <a:rPr lang="en-GB" dirty="0"/>
              <a:t>Finally, after populating the entire vector, output all of the elements contained in the vector in a single line.</a:t>
            </a:r>
          </a:p>
          <a:p>
            <a:endParaRPr lang="en-GB" dirty="0"/>
          </a:p>
        </p:txBody>
      </p:sp>
      <p:pic>
        <p:nvPicPr>
          <p:cNvPr id="4" name="Picture 2" descr="D:\Users\aa6164\AppData\Local\Microsoft\Windows\Temporary Internet Files\Content.IE5\046BKBZ5\MP900437312[1].jpg">
            <a:extLst>
              <a:ext uri="{FF2B5EF4-FFF2-40B4-BE49-F238E27FC236}">
                <a16:creationId xmlns:a16="http://schemas.microsoft.com/office/drawing/2014/main" id="{27C0A064-524F-4957-ABE7-DE4F3A7B8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8503"/>
            <a:ext cx="914400" cy="9152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A541-97D4-47AF-B660-FAB6E675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std::vector methods you should be comfortable with using: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BFC8-6BAD-48CE-80AF-D72DAF53E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myVector.at() and myVector[]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myVector.empty()</a:t>
            </a:r>
          </a:p>
          <a:p>
            <a:r>
              <a:rPr lang="en-GB" dirty="0">
                <a:latin typeface="Consolas" panose="020B0609020204030204" pitchFamily="49" charset="0"/>
              </a:rPr>
              <a:t>myVector.size()</a:t>
            </a:r>
          </a:p>
          <a:p>
            <a:r>
              <a:rPr lang="en-GB" dirty="0">
                <a:latin typeface="Consolas" panose="020B0609020204030204" pitchFamily="49" charset="0"/>
              </a:rPr>
              <a:t>myVector.capacity()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myVector.clear()</a:t>
            </a:r>
          </a:p>
          <a:p>
            <a:r>
              <a:rPr lang="en-GB" dirty="0">
                <a:latin typeface="Consolas" panose="020B0609020204030204" pitchFamily="49" charset="0"/>
              </a:rPr>
              <a:t>myVector.insert()</a:t>
            </a:r>
          </a:p>
          <a:p>
            <a:r>
              <a:rPr lang="en-GB" dirty="0">
                <a:latin typeface="Consolas" panose="020B0609020204030204" pitchFamily="49" charset="0"/>
              </a:rPr>
              <a:t>myVector.erase()</a:t>
            </a:r>
          </a:p>
          <a:p>
            <a:r>
              <a:rPr lang="en-GB" dirty="0">
                <a:latin typeface="Consolas" panose="020B0609020204030204" pitchFamily="49" charset="0"/>
              </a:rPr>
              <a:t>myVector.push_back()</a:t>
            </a:r>
          </a:p>
          <a:p>
            <a:r>
              <a:rPr lang="en-GB" dirty="0">
                <a:latin typeface="Consolas" panose="020B0609020204030204" pitchFamily="49" charset="0"/>
              </a:rPr>
              <a:t>myVector.pop_back()</a:t>
            </a:r>
          </a:p>
          <a:p>
            <a:r>
              <a:rPr lang="en-GB" dirty="0">
                <a:latin typeface="Consolas" panose="020B0609020204030204" pitchFamily="49" charset="0"/>
              </a:rPr>
              <a:t>myVector.resize()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3D0BF-DD5D-498E-B2BA-B1EF1986D5EC}"/>
              </a:ext>
            </a:extLst>
          </p:cNvPr>
          <p:cNvSpPr txBox="1"/>
          <p:nvPr/>
        </p:nvSpPr>
        <p:spPr>
          <a:xfrm>
            <a:off x="4648200" y="2955240"/>
            <a:ext cx="41910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dirty="0"/>
              <a:t>If you have not seen one of these methods being used yet, or are not sure what they do then try them in your program now.</a:t>
            </a:r>
          </a:p>
        </p:txBody>
      </p:sp>
    </p:spTree>
    <p:extLst>
      <p:ext uri="{BB962C8B-B14F-4D97-AF65-F5344CB8AC3E}">
        <p14:creationId xmlns:p14="http://schemas.microsoft.com/office/powerpoint/2010/main" val="161501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989</Words>
  <Application>Microsoft Office PowerPoint</Application>
  <PresentationFormat>On-screen Show (4:3)</PresentationFormat>
  <Paragraphs>129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205SE Programming for Engineers</vt:lpstr>
      <vt:lpstr>Recap on Last Week</vt:lpstr>
      <vt:lpstr>Today’s Objectives</vt:lpstr>
      <vt:lpstr>Sorting Algorithms</vt:lpstr>
      <vt:lpstr>Activity 1 – Library data structures</vt:lpstr>
      <vt:lpstr>Class Question</vt:lpstr>
      <vt:lpstr>std::vector</vt:lpstr>
      <vt:lpstr>Activity 2 – std::vector</vt:lpstr>
      <vt:lpstr>std::vector methods you should be comfortable with using:</vt:lpstr>
      <vt:lpstr>Activity 3 – 2D std::vector</vt:lpstr>
      <vt:lpstr>Activity 4 – Other types of data structures (containers) to experiment with:</vt:lpstr>
      <vt:lpstr>Activity 5 – More types of data structure:</vt:lpstr>
      <vt:lpstr>Activity 6 – Even more types of data structure to try</vt:lpstr>
      <vt:lpstr>CodinGame Activity 7</vt:lpstr>
      <vt:lpstr>Deitel Figures 7.13 to 7.20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205SE   Programming for Engineers Tutorial 10  Data Structures More with Arrays  University Week 23 Tutorial Group 1 – Monday 04/02/2013 Tutorial Group 2 – Tuesday 05/02/2013 Tutorial Group 3 – Wednesday 06/02/2013</dc:title>
  <dc:creator>Chris Bass</dc:creator>
  <cp:lastModifiedBy>Chris Bass</cp:lastModifiedBy>
  <cp:revision>170</cp:revision>
  <dcterms:created xsi:type="dcterms:W3CDTF">2006-08-16T00:00:00Z</dcterms:created>
  <dcterms:modified xsi:type="dcterms:W3CDTF">2019-09-06T11:52:41Z</dcterms:modified>
</cp:coreProperties>
</file>