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876A9-63B7-43EA-B8ED-3261A412D745}" type="datetimeFigureOut">
              <a:rPr lang="en-GB" smtClean="0"/>
              <a:t>29/10/2015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A399-F203-46DC-8B8D-F46C3F7E99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33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876A9-63B7-43EA-B8ED-3261A412D745}" type="datetimeFigureOut">
              <a:rPr lang="en-GB" smtClean="0"/>
              <a:t>29/10/2015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A399-F203-46DC-8B8D-F46C3F7E99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04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876A9-63B7-43EA-B8ED-3261A412D745}" type="datetimeFigureOut">
              <a:rPr lang="en-GB" smtClean="0"/>
              <a:t>29/10/2015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A399-F203-46DC-8B8D-F46C3F7E99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257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876A9-63B7-43EA-B8ED-3261A412D745}" type="datetimeFigureOut">
              <a:rPr lang="en-GB" smtClean="0"/>
              <a:t>29/10/2015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A399-F203-46DC-8B8D-F46C3F7E99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322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876A9-63B7-43EA-B8ED-3261A412D745}" type="datetimeFigureOut">
              <a:rPr lang="en-GB" smtClean="0"/>
              <a:t>29/10/2015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A399-F203-46DC-8B8D-F46C3F7E99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17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876A9-63B7-43EA-B8ED-3261A412D745}" type="datetimeFigureOut">
              <a:rPr lang="en-GB" smtClean="0"/>
              <a:t>29/10/2015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A399-F203-46DC-8B8D-F46C3F7E99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02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876A9-63B7-43EA-B8ED-3261A412D745}" type="datetimeFigureOut">
              <a:rPr lang="en-GB" smtClean="0"/>
              <a:t>29/10/2015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A399-F203-46DC-8B8D-F46C3F7E99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396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876A9-63B7-43EA-B8ED-3261A412D745}" type="datetimeFigureOut">
              <a:rPr lang="en-GB" smtClean="0"/>
              <a:t>29/10/2015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A399-F203-46DC-8B8D-F46C3F7E99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921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876A9-63B7-43EA-B8ED-3261A412D745}" type="datetimeFigureOut">
              <a:rPr lang="en-GB" smtClean="0"/>
              <a:t>29/10/2015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A399-F203-46DC-8B8D-F46C3F7E99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196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876A9-63B7-43EA-B8ED-3261A412D745}" type="datetimeFigureOut">
              <a:rPr lang="en-GB" smtClean="0"/>
              <a:t>29/10/2015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A399-F203-46DC-8B8D-F46C3F7E99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525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876A9-63B7-43EA-B8ED-3261A412D745}" type="datetimeFigureOut">
              <a:rPr lang="en-GB" smtClean="0"/>
              <a:t>29/10/2015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A399-F203-46DC-8B8D-F46C3F7E99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482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876A9-63B7-43EA-B8ED-3261A412D745}" type="datetimeFigureOut">
              <a:rPr lang="en-GB" smtClean="0"/>
              <a:t>29/10/2015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AA399-F203-46DC-8B8D-F46C3F7E99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907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205SE</a:t>
            </a:r>
            <a:br>
              <a:rPr lang="en-GB" dirty="0" smtClean="0"/>
            </a:br>
            <a:r>
              <a:rPr lang="en-GB" dirty="0" smtClean="0"/>
              <a:t>Programming </a:t>
            </a:r>
            <a:r>
              <a:rPr lang="en-GB" dirty="0"/>
              <a:t>for Engineers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Tutorial 6b</a:t>
            </a:r>
          </a:p>
          <a:p>
            <a:r>
              <a:rPr lang="en-GB" dirty="0" smtClean="0"/>
              <a:t>Recursion, Call Stack, Random Numbers, Enum, more bits and pieces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6232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Last Time…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Functions</a:t>
            </a:r>
          </a:p>
          <a:p>
            <a:pPr lvl="1"/>
            <a:r>
              <a:rPr lang="en-GB" dirty="0" smtClean="0"/>
              <a:t>Declare, Call, Define</a:t>
            </a:r>
          </a:p>
          <a:p>
            <a:pPr lvl="1"/>
            <a:r>
              <a:rPr lang="en-GB" dirty="0" smtClean="0"/>
              <a:t>Return Type</a:t>
            </a:r>
          </a:p>
          <a:p>
            <a:pPr lvl="1"/>
            <a:r>
              <a:rPr lang="en-GB" dirty="0" smtClean="0"/>
              <a:t>Parameter List</a:t>
            </a:r>
          </a:p>
          <a:p>
            <a:pPr lvl="1"/>
            <a:r>
              <a:rPr lang="en-GB" dirty="0" smtClean="0"/>
              <a:t>Argument List</a:t>
            </a:r>
          </a:p>
          <a:p>
            <a:pPr lvl="1"/>
            <a:r>
              <a:rPr lang="en-GB" dirty="0" smtClean="0"/>
              <a:t>Function Prototype</a:t>
            </a:r>
          </a:p>
          <a:p>
            <a:pPr lvl="1"/>
            <a:r>
              <a:rPr lang="en-GB" dirty="0" smtClean="0"/>
              <a:t>Function Header</a:t>
            </a:r>
          </a:p>
          <a:p>
            <a:pPr lvl="1"/>
            <a:r>
              <a:rPr lang="en-GB" dirty="0" smtClean="0"/>
              <a:t>Function Body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And File Structure</a:t>
            </a:r>
          </a:p>
          <a:p>
            <a:pPr lvl="1"/>
            <a:r>
              <a:rPr lang="en-GB" dirty="0" smtClean="0"/>
              <a:t>.h  –  for Function Prototype Declarations</a:t>
            </a:r>
          </a:p>
          <a:p>
            <a:pPr lvl="1"/>
            <a:r>
              <a:rPr lang="en-GB" dirty="0" smtClean="0"/>
              <a:t>.</a:t>
            </a:r>
            <a:r>
              <a:rPr lang="en-GB" dirty="0" err="1" smtClean="0"/>
              <a:t>cpp</a:t>
            </a:r>
            <a:r>
              <a:rPr lang="en-GB" dirty="0" smtClean="0"/>
              <a:t>  –  for Function Definitions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3448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Today’s todo list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Deitel Exercises from 6.02 to 6.50</a:t>
            </a:r>
          </a:p>
          <a:p>
            <a:pPr lvl="1"/>
            <a:r>
              <a:rPr lang="en-GB" dirty="0" smtClean="0"/>
              <a:t>Recursion – Recursive Functions</a:t>
            </a:r>
          </a:p>
          <a:p>
            <a:pPr lvl="1"/>
            <a:r>
              <a:rPr lang="en-GB" dirty="0" smtClean="0"/>
              <a:t>Stack Overflow – Visual Studio Call Stack in Debugger</a:t>
            </a:r>
          </a:p>
          <a:p>
            <a:endParaRPr lang="en-GB" dirty="0" smtClean="0"/>
          </a:p>
          <a:p>
            <a:r>
              <a:rPr lang="en-GB" dirty="0" smtClean="0"/>
              <a:t>Deitel Figures from 6.08 to 6.32</a:t>
            </a:r>
            <a:endParaRPr lang="en-GB" dirty="0" smtClean="0"/>
          </a:p>
          <a:p>
            <a:pPr marL="914400" lvl="1" indent="-514350"/>
            <a:r>
              <a:rPr lang="en-GB" dirty="0" smtClean="0"/>
              <a:t>Random Number Program</a:t>
            </a:r>
          </a:p>
          <a:p>
            <a:pPr marL="1314450" lvl="2" indent="-514350"/>
            <a:r>
              <a:rPr lang="en-GB" dirty="0" smtClean="0"/>
              <a:t>pseudo-random number generators</a:t>
            </a:r>
          </a:p>
          <a:p>
            <a:pPr marL="1314450" lvl="2" indent="-514350"/>
            <a:r>
              <a:rPr lang="en-GB" dirty="0" smtClean="0"/>
              <a:t>seed</a:t>
            </a:r>
          </a:p>
          <a:p>
            <a:pPr marL="914400" lvl="1" indent="-514350"/>
            <a:r>
              <a:rPr lang="en-GB" dirty="0" smtClean="0"/>
              <a:t>Enum</a:t>
            </a:r>
          </a:p>
          <a:p>
            <a:pPr marL="914400" lvl="1" indent="-514350"/>
            <a:r>
              <a:rPr lang="en-GB" dirty="0" smtClean="0"/>
              <a:t>Stack, Heap, Storage Classes</a:t>
            </a:r>
          </a:p>
          <a:p>
            <a:pPr marL="1314450" lvl="2" indent="-514350"/>
            <a:r>
              <a:rPr lang="en-GB" dirty="0" smtClean="0"/>
              <a:t>static keyword</a:t>
            </a:r>
          </a:p>
          <a:p>
            <a:pPr marL="914400" lvl="1" indent="-514350"/>
            <a:r>
              <a:rPr lang="en-GB" dirty="0" smtClean="0"/>
              <a:t>const</a:t>
            </a:r>
          </a:p>
          <a:p>
            <a:pPr marL="914400" lvl="1" indent="-514350"/>
            <a:r>
              <a:rPr lang="en-GB" dirty="0" smtClean="0"/>
              <a:t>Pass by reference using &amp; vs. Pass by value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57448"/>
            <a:ext cx="1803400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8433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109</Words>
  <Application>Microsoft Office PowerPoint</Application>
  <PresentationFormat>On-screen Show (4:3)</PresentationFormat>
  <Paragraphs>30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205SE Programming for Engineers</vt:lpstr>
      <vt:lpstr>Last Time…</vt:lpstr>
      <vt:lpstr>Today’s todo list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205SE Programming for Engineers</dc:title>
  <dc:creator>aa6164</dc:creator>
  <cp:lastModifiedBy>aa6164</cp:lastModifiedBy>
  <cp:revision>8</cp:revision>
  <dcterms:created xsi:type="dcterms:W3CDTF">2015-10-29T10:27:21Z</dcterms:created>
  <dcterms:modified xsi:type="dcterms:W3CDTF">2015-10-29T11:01:42Z</dcterms:modified>
</cp:coreProperties>
</file>