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6" r:id="rId6"/>
    <p:sldId id="263" r:id="rId7"/>
    <p:sldId id="273" r:id="rId8"/>
    <p:sldId id="259" r:id="rId9"/>
    <p:sldId id="261" r:id="rId10"/>
    <p:sldId id="262" r:id="rId11"/>
    <p:sldId id="282" r:id="rId12"/>
    <p:sldId id="274"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78932-AD7F-490D-82E8-05E941320D27}" v="63" dt="2019-09-06T11:12:34.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ss" userId="76639ff7-4519-4960-996a-f3d044468889" providerId="ADAL" clId="{12978932-AD7F-490D-82E8-05E941320D27}"/>
    <pc:docChg chg="undo custSel addSld delSld modSld">
      <pc:chgData name="Chris Bass" userId="76639ff7-4519-4960-996a-f3d044468889" providerId="ADAL" clId="{12978932-AD7F-490D-82E8-05E941320D27}" dt="2019-09-06T11:12:36.832" v="1837" actId="2696"/>
      <pc:docMkLst>
        <pc:docMk/>
      </pc:docMkLst>
      <pc:sldChg chg="addSp delSp">
        <pc:chgData name="Chris Bass" userId="76639ff7-4519-4960-996a-f3d044468889" providerId="ADAL" clId="{12978932-AD7F-490D-82E8-05E941320D27}" dt="2019-09-06T10:47:33.787" v="711"/>
        <pc:sldMkLst>
          <pc:docMk/>
          <pc:sldMk cId="4200573417" sldId="259"/>
        </pc:sldMkLst>
        <pc:picChg chg="del">
          <ac:chgData name="Chris Bass" userId="76639ff7-4519-4960-996a-f3d044468889" providerId="ADAL" clId="{12978932-AD7F-490D-82E8-05E941320D27}" dt="2019-09-06T10:47:33.485" v="710" actId="478"/>
          <ac:picMkLst>
            <pc:docMk/>
            <pc:sldMk cId="4200573417" sldId="259"/>
            <ac:picMk id="6" creationId="{00000000-0000-0000-0000-000000000000}"/>
          </ac:picMkLst>
        </pc:picChg>
        <pc:picChg chg="add">
          <ac:chgData name="Chris Bass" userId="76639ff7-4519-4960-996a-f3d044468889" providerId="ADAL" clId="{12978932-AD7F-490D-82E8-05E941320D27}" dt="2019-09-06T10:47:33.787" v="711"/>
          <ac:picMkLst>
            <pc:docMk/>
            <pc:sldMk cId="4200573417" sldId="259"/>
            <ac:picMk id="7" creationId="{5878E749-147B-470E-8FA7-1B1796D9327E}"/>
          </ac:picMkLst>
        </pc:picChg>
      </pc:sldChg>
      <pc:sldChg chg="addSp delSp">
        <pc:chgData name="Chris Bass" userId="76639ff7-4519-4960-996a-f3d044468889" providerId="ADAL" clId="{12978932-AD7F-490D-82E8-05E941320D27}" dt="2019-09-06T10:47:37.773" v="713"/>
        <pc:sldMkLst>
          <pc:docMk/>
          <pc:sldMk cId="3091857322" sldId="261"/>
        </pc:sldMkLst>
        <pc:picChg chg="del">
          <ac:chgData name="Chris Bass" userId="76639ff7-4519-4960-996a-f3d044468889" providerId="ADAL" clId="{12978932-AD7F-490D-82E8-05E941320D27}" dt="2019-09-06T10:47:37.535" v="712" actId="478"/>
          <ac:picMkLst>
            <pc:docMk/>
            <pc:sldMk cId="3091857322" sldId="261"/>
            <ac:picMk id="6" creationId="{00000000-0000-0000-0000-000000000000}"/>
          </ac:picMkLst>
        </pc:picChg>
        <pc:picChg chg="add">
          <ac:chgData name="Chris Bass" userId="76639ff7-4519-4960-996a-f3d044468889" providerId="ADAL" clId="{12978932-AD7F-490D-82E8-05E941320D27}" dt="2019-09-06T10:47:37.773" v="713"/>
          <ac:picMkLst>
            <pc:docMk/>
            <pc:sldMk cId="3091857322" sldId="261"/>
            <ac:picMk id="7" creationId="{A4E39BDB-C4CD-4037-A332-B9EC8FA9ECA1}"/>
          </ac:picMkLst>
        </pc:picChg>
      </pc:sldChg>
      <pc:sldChg chg="modSp">
        <pc:chgData name="Chris Bass" userId="76639ff7-4519-4960-996a-f3d044468889" providerId="ADAL" clId="{12978932-AD7F-490D-82E8-05E941320D27}" dt="2019-09-06T10:47:23.019" v="707" actId="1076"/>
        <pc:sldMkLst>
          <pc:docMk/>
          <pc:sldMk cId="1768423861" sldId="262"/>
        </pc:sldMkLst>
        <pc:picChg chg="mod">
          <ac:chgData name="Chris Bass" userId="76639ff7-4519-4960-996a-f3d044468889" providerId="ADAL" clId="{12978932-AD7F-490D-82E8-05E941320D27}" dt="2019-09-06T10:47:23.019" v="707" actId="1076"/>
          <ac:picMkLst>
            <pc:docMk/>
            <pc:sldMk cId="1768423861" sldId="262"/>
            <ac:picMk id="6" creationId="{00000000-0000-0000-0000-000000000000}"/>
          </ac:picMkLst>
        </pc:picChg>
      </pc:sldChg>
      <pc:sldChg chg="del">
        <pc:chgData name="Chris Bass" userId="76639ff7-4519-4960-996a-f3d044468889" providerId="ADAL" clId="{12978932-AD7F-490D-82E8-05E941320D27}" dt="2019-09-06T11:12:36.817" v="1836" actId="2696"/>
        <pc:sldMkLst>
          <pc:docMk/>
          <pc:sldMk cId="2974182250" sldId="264"/>
        </pc:sldMkLst>
      </pc:sldChg>
      <pc:sldChg chg="del">
        <pc:chgData name="Chris Bass" userId="76639ff7-4519-4960-996a-f3d044468889" providerId="ADAL" clId="{12978932-AD7F-490D-82E8-05E941320D27}" dt="2019-09-06T11:12:36.832" v="1837" actId="2696"/>
        <pc:sldMkLst>
          <pc:docMk/>
          <pc:sldMk cId="140683798" sldId="265"/>
        </pc:sldMkLst>
      </pc:sldChg>
      <pc:sldChg chg="add del">
        <pc:chgData name="Chris Bass" userId="76639ff7-4519-4960-996a-f3d044468889" providerId="ADAL" clId="{12978932-AD7F-490D-82E8-05E941320D27}" dt="2019-09-05T14:50:25.915" v="2" actId="2696"/>
        <pc:sldMkLst>
          <pc:docMk/>
          <pc:sldMk cId="1852713893" sldId="267"/>
        </pc:sldMkLst>
      </pc:sldChg>
      <pc:sldChg chg="modSp add">
        <pc:chgData name="Chris Bass" userId="76639ff7-4519-4960-996a-f3d044468889" providerId="ADAL" clId="{12978932-AD7F-490D-82E8-05E941320D27}" dt="2019-09-05T14:50:35.999" v="31" actId="6549"/>
        <pc:sldMkLst>
          <pc:docMk/>
          <pc:sldMk cId="4150169306" sldId="273"/>
        </pc:sldMkLst>
        <pc:spChg chg="mod">
          <ac:chgData name="Chris Bass" userId="76639ff7-4519-4960-996a-f3d044468889" providerId="ADAL" clId="{12978932-AD7F-490D-82E8-05E941320D27}" dt="2019-09-05T14:50:35.999" v="31" actId="6549"/>
          <ac:spMkLst>
            <pc:docMk/>
            <pc:sldMk cId="4150169306" sldId="273"/>
            <ac:spMk id="5" creationId="{1842C555-A7A8-421E-B82F-15C6429AA6B1}"/>
          </ac:spMkLst>
        </pc:spChg>
      </pc:sldChg>
      <pc:sldChg chg="addSp modSp add">
        <pc:chgData name="Chris Bass" userId="76639ff7-4519-4960-996a-f3d044468889" providerId="ADAL" clId="{12978932-AD7F-490D-82E8-05E941320D27}" dt="2019-09-06T11:11:16.978" v="1832" actId="1076"/>
        <pc:sldMkLst>
          <pc:docMk/>
          <pc:sldMk cId="3810448546" sldId="274"/>
        </pc:sldMkLst>
        <pc:spChg chg="mod">
          <ac:chgData name="Chris Bass" userId="76639ff7-4519-4960-996a-f3d044468889" providerId="ADAL" clId="{12978932-AD7F-490D-82E8-05E941320D27}" dt="2019-09-06T10:57:06.812" v="1177" actId="404"/>
          <ac:spMkLst>
            <pc:docMk/>
            <pc:sldMk cId="3810448546" sldId="274"/>
            <ac:spMk id="2" creationId="{6E12B03B-6986-4468-A476-8A2511C0D74A}"/>
          </ac:spMkLst>
        </pc:spChg>
        <pc:spChg chg="mod">
          <ac:chgData name="Chris Bass" userId="76639ff7-4519-4960-996a-f3d044468889" providerId="ADAL" clId="{12978932-AD7F-490D-82E8-05E941320D27}" dt="2019-09-06T11:08:54.590" v="1787" actId="20577"/>
          <ac:spMkLst>
            <pc:docMk/>
            <pc:sldMk cId="3810448546" sldId="274"/>
            <ac:spMk id="3" creationId="{0DFD4B92-417C-498B-A05B-C593D15275F5}"/>
          </ac:spMkLst>
        </pc:spChg>
        <pc:spChg chg="add mod">
          <ac:chgData name="Chris Bass" userId="76639ff7-4519-4960-996a-f3d044468889" providerId="ADAL" clId="{12978932-AD7F-490D-82E8-05E941320D27}" dt="2019-09-06T11:11:10.321" v="1830" actId="164"/>
          <ac:spMkLst>
            <pc:docMk/>
            <pc:sldMk cId="3810448546" sldId="274"/>
            <ac:spMk id="7" creationId="{5959684A-AC39-4061-B0EE-DF5E3C1FB4C8}"/>
          </ac:spMkLst>
        </pc:spChg>
        <pc:spChg chg="add mod">
          <ac:chgData name="Chris Bass" userId="76639ff7-4519-4960-996a-f3d044468889" providerId="ADAL" clId="{12978932-AD7F-490D-82E8-05E941320D27}" dt="2019-09-06T11:11:10.321" v="1830" actId="164"/>
          <ac:spMkLst>
            <pc:docMk/>
            <pc:sldMk cId="3810448546" sldId="274"/>
            <ac:spMk id="8" creationId="{2F8AE2BF-DFD0-4F41-BC60-0C98F072B325}"/>
          </ac:spMkLst>
        </pc:spChg>
        <pc:spChg chg="add mod">
          <ac:chgData name="Chris Bass" userId="76639ff7-4519-4960-996a-f3d044468889" providerId="ADAL" clId="{12978932-AD7F-490D-82E8-05E941320D27}" dt="2019-09-06T11:11:10.321" v="1830" actId="164"/>
          <ac:spMkLst>
            <pc:docMk/>
            <pc:sldMk cId="3810448546" sldId="274"/>
            <ac:spMk id="9" creationId="{D760D968-1086-44D5-A834-C7E3D370099F}"/>
          </ac:spMkLst>
        </pc:spChg>
        <pc:spChg chg="add mod">
          <ac:chgData name="Chris Bass" userId="76639ff7-4519-4960-996a-f3d044468889" providerId="ADAL" clId="{12978932-AD7F-490D-82E8-05E941320D27}" dt="2019-09-06T11:11:10.321" v="1830" actId="164"/>
          <ac:spMkLst>
            <pc:docMk/>
            <pc:sldMk cId="3810448546" sldId="274"/>
            <ac:spMk id="10" creationId="{71203FCD-9A9F-403C-B44D-9110C5CCC07C}"/>
          </ac:spMkLst>
        </pc:spChg>
        <pc:spChg chg="add mod">
          <ac:chgData name="Chris Bass" userId="76639ff7-4519-4960-996a-f3d044468889" providerId="ADAL" clId="{12978932-AD7F-490D-82E8-05E941320D27}" dt="2019-09-06T11:11:10.321" v="1830" actId="164"/>
          <ac:spMkLst>
            <pc:docMk/>
            <pc:sldMk cId="3810448546" sldId="274"/>
            <ac:spMk id="11" creationId="{6435606B-DB17-40AF-A2D1-2E159832B97E}"/>
          </ac:spMkLst>
        </pc:spChg>
        <pc:spChg chg="add mod">
          <ac:chgData name="Chris Bass" userId="76639ff7-4519-4960-996a-f3d044468889" providerId="ADAL" clId="{12978932-AD7F-490D-82E8-05E941320D27}" dt="2019-09-06T11:11:10.321" v="1830" actId="164"/>
          <ac:spMkLst>
            <pc:docMk/>
            <pc:sldMk cId="3810448546" sldId="274"/>
            <ac:spMk id="12" creationId="{5175B969-69F9-49D2-9A7E-FA37A0EF5ECA}"/>
          </ac:spMkLst>
        </pc:spChg>
        <pc:grpChg chg="add mod">
          <ac:chgData name="Chris Bass" userId="76639ff7-4519-4960-996a-f3d044468889" providerId="ADAL" clId="{12978932-AD7F-490D-82E8-05E941320D27}" dt="2019-09-06T11:11:16.978" v="1832" actId="1076"/>
          <ac:grpSpMkLst>
            <pc:docMk/>
            <pc:sldMk cId="3810448546" sldId="274"/>
            <ac:grpSpMk id="13" creationId="{F8A124D3-D73A-4635-BD8F-7556C127583C}"/>
          </ac:grpSpMkLst>
        </pc:grpChg>
        <pc:picChg chg="add">
          <ac:chgData name="Chris Bass" userId="76639ff7-4519-4960-996a-f3d044468889" providerId="ADAL" clId="{12978932-AD7F-490D-82E8-05E941320D27}" dt="2019-09-06T10:55:24.339" v="1108"/>
          <ac:picMkLst>
            <pc:docMk/>
            <pc:sldMk cId="3810448546" sldId="274"/>
            <ac:picMk id="6" creationId="{F765F193-6905-4882-B4F0-31E7734F03AE}"/>
          </ac:picMkLst>
        </pc:picChg>
      </pc:sldChg>
      <pc:sldChg chg="modSp add del">
        <pc:chgData name="Chris Bass" userId="76639ff7-4519-4960-996a-f3d044468889" providerId="ADAL" clId="{12978932-AD7F-490D-82E8-05E941320D27}" dt="2019-09-06T11:12:24.786" v="1835" actId="2696"/>
        <pc:sldMkLst>
          <pc:docMk/>
          <pc:sldMk cId="366161705" sldId="275"/>
        </pc:sldMkLst>
        <pc:spChg chg="mod">
          <ac:chgData name="Chris Bass" userId="76639ff7-4519-4960-996a-f3d044468889" providerId="ADAL" clId="{12978932-AD7F-490D-82E8-05E941320D27}" dt="2019-09-06T10:37:14.946" v="57"/>
          <ac:spMkLst>
            <pc:docMk/>
            <pc:sldMk cId="366161705" sldId="275"/>
            <ac:spMk id="3" creationId="{318DEF55-5603-4136-9196-BC0AD0486BCD}"/>
          </ac:spMkLst>
        </pc:spChg>
      </pc:sldChg>
      <pc:sldChg chg="modSp add">
        <pc:chgData name="Chris Bass" userId="76639ff7-4519-4960-996a-f3d044468889" providerId="ADAL" clId="{12978932-AD7F-490D-82E8-05E941320D27}" dt="2019-09-06T11:12:14.229" v="1834" actId="20577"/>
        <pc:sldMkLst>
          <pc:docMk/>
          <pc:sldMk cId="4228017202" sldId="280"/>
        </pc:sldMkLst>
        <pc:spChg chg="mod">
          <ac:chgData name="Chris Bass" userId="76639ff7-4519-4960-996a-f3d044468889" providerId="ADAL" clId="{12978932-AD7F-490D-82E8-05E941320D27}" dt="2019-09-06T11:12:14.229" v="1834" actId="20577"/>
          <ac:spMkLst>
            <pc:docMk/>
            <pc:sldMk cId="4228017202" sldId="280"/>
            <ac:spMk id="4" creationId="{9718D3B5-FB14-4DEC-8857-E8454F2E5E1B}"/>
          </ac:spMkLst>
        </pc:spChg>
        <pc:spChg chg="mod">
          <ac:chgData name="Chris Bass" userId="76639ff7-4519-4960-996a-f3d044468889" providerId="ADAL" clId="{12978932-AD7F-490D-82E8-05E941320D27}" dt="2019-09-06T10:56:51.305" v="1173" actId="20577"/>
          <ac:spMkLst>
            <pc:docMk/>
            <pc:sldMk cId="4228017202" sldId="280"/>
            <ac:spMk id="5" creationId="{7030FE8D-9089-43B7-BF74-968DE0625629}"/>
          </ac:spMkLst>
        </pc:spChg>
      </pc:sldChg>
      <pc:sldChg chg="modSp add del">
        <pc:chgData name="Chris Bass" userId="76639ff7-4519-4960-996a-f3d044468889" providerId="ADAL" clId="{12978932-AD7F-490D-82E8-05E941320D27}" dt="2019-09-06T10:47:05.926" v="702" actId="2696"/>
        <pc:sldMkLst>
          <pc:docMk/>
          <pc:sldMk cId="107301687" sldId="281"/>
        </pc:sldMkLst>
        <pc:spChg chg="mod">
          <ac:chgData name="Chris Bass" userId="76639ff7-4519-4960-996a-f3d044468889" providerId="ADAL" clId="{12978932-AD7F-490D-82E8-05E941320D27}" dt="2019-09-06T10:44:12.110" v="505" actId="20577"/>
          <ac:spMkLst>
            <pc:docMk/>
            <pc:sldMk cId="107301687" sldId="281"/>
            <ac:spMk id="2" creationId="{FF881BAA-78F4-47D7-AE61-7A4C6098A84E}"/>
          </ac:spMkLst>
        </pc:spChg>
        <pc:spChg chg="mod">
          <ac:chgData name="Chris Bass" userId="76639ff7-4519-4960-996a-f3d044468889" providerId="ADAL" clId="{12978932-AD7F-490D-82E8-05E941320D27}" dt="2019-09-06T10:43:24.237" v="489" actId="20577"/>
          <ac:spMkLst>
            <pc:docMk/>
            <pc:sldMk cId="107301687" sldId="281"/>
            <ac:spMk id="3" creationId="{83004BBD-9F7F-452A-974F-8589CB3A66B5}"/>
          </ac:spMkLst>
        </pc:spChg>
      </pc:sldChg>
      <pc:sldChg chg="addSp delSp modSp add">
        <pc:chgData name="Chris Bass" userId="76639ff7-4519-4960-996a-f3d044468889" providerId="ADAL" clId="{12978932-AD7F-490D-82E8-05E941320D27}" dt="2019-09-06T10:54:04.516" v="1052" actId="2711"/>
        <pc:sldMkLst>
          <pc:docMk/>
          <pc:sldMk cId="3718293262" sldId="282"/>
        </pc:sldMkLst>
        <pc:spChg chg="mod">
          <ac:chgData name="Chris Bass" userId="76639ff7-4519-4960-996a-f3d044468889" providerId="ADAL" clId="{12978932-AD7F-490D-82E8-05E941320D27}" dt="2019-09-06T10:47:12.557" v="704" actId="20577"/>
          <ac:spMkLst>
            <pc:docMk/>
            <pc:sldMk cId="3718293262" sldId="282"/>
            <ac:spMk id="2" creationId="{34C64C13-46A4-4C19-88B4-9F556CC0EF9D}"/>
          </ac:spMkLst>
        </pc:spChg>
        <pc:spChg chg="mod">
          <ac:chgData name="Chris Bass" userId="76639ff7-4519-4960-996a-f3d044468889" providerId="ADAL" clId="{12978932-AD7F-490D-82E8-05E941320D27}" dt="2019-09-06T10:54:04.516" v="1052" actId="2711"/>
          <ac:spMkLst>
            <pc:docMk/>
            <pc:sldMk cId="3718293262" sldId="282"/>
            <ac:spMk id="3" creationId="{6F53DBCC-0444-4EE7-9FCB-0AE1E575DA7F}"/>
          </ac:spMkLst>
        </pc:spChg>
        <pc:picChg chg="add del mod">
          <ac:chgData name="Chris Bass" userId="76639ff7-4519-4960-996a-f3d044468889" providerId="ADAL" clId="{12978932-AD7F-490D-82E8-05E941320D27}" dt="2019-09-06T10:47:28.903" v="708" actId="478"/>
          <ac:picMkLst>
            <pc:docMk/>
            <pc:sldMk cId="3718293262" sldId="282"/>
            <ac:picMk id="6" creationId="{3BAE15DA-5D27-4FB1-90F5-2AA1D0B44E86}"/>
          </ac:picMkLst>
        </pc:picChg>
        <pc:picChg chg="add">
          <ac:chgData name="Chris Bass" userId="76639ff7-4519-4960-996a-f3d044468889" providerId="ADAL" clId="{12978932-AD7F-490D-82E8-05E941320D27}" dt="2019-09-06T10:47:29.199" v="709"/>
          <ac:picMkLst>
            <pc:docMk/>
            <pc:sldMk cId="3718293262" sldId="282"/>
            <ac:picMk id="7" creationId="{4E4A81AF-8C99-444D-B331-63E22E1F2F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EBBA8-9E5D-4E9F-90AF-D994FEC801FF}" type="datetimeFigureOut">
              <a:rPr lang="en-GB" smtClean="0"/>
              <a:t>06/09/2019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F2FB0-41F3-4F02-8BA9-4CF57386C0DD}" type="slidenum">
              <a:rPr lang="en-GB" smtClean="0"/>
              <a:t>‹#›</a:t>
            </a:fld>
            <a:endParaRPr lang="en-GB"/>
          </a:p>
        </p:txBody>
      </p:sp>
    </p:spTree>
    <p:extLst>
      <p:ext uri="{BB962C8B-B14F-4D97-AF65-F5344CB8AC3E}">
        <p14:creationId xmlns:p14="http://schemas.microsoft.com/office/powerpoint/2010/main" val="375523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1F2FB0-41F3-4F02-8BA9-4CF57386C0DD}" type="slidenum">
              <a:rPr lang="en-GB" smtClean="0"/>
              <a:t>12</a:t>
            </a:fld>
            <a:endParaRPr lang="en-GB"/>
          </a:p>
        </p:txBody>
      </p:sp>
    </p:spTree>
    <p:extLst>
      <p:ext uri="{BB962C8B-B14F-4D97-AF65-F5344CB8AC3E}">
        <p14:creationId xmlns:p14="http://schemas.microsoft.com/office/powerpoint/2010/main" val="306403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1725EC-2696-47D8-88CA-C0C123A61647}" type="datetime1">
              <a:rPr lang="en-US" smtClean="0"/>
              <a:t>9/6/2019</a:t>
            </a:fld>
            <a:endParaRPr lang="en-US"/>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DE97E-98BE-4B22-BE2E-0ABDD69BC994}" type="datetime1">
              <a:rPr lang="en-US" smtClean="0"/>
              <a:t>9/6/2019</a:t>
            </a:fld>
            <a:endParaRPr lang="en-US"/>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EB530-6327-4B37-92B3-F16243C5FCC9}" type="datetime1">
              <a:rPr lang="en-US" smtClean="0"/>
              <a:t>9/6/2019</a:t>
            </a:fld>
            <a:endParaRPr lang="en-US"/>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06534-FA5C-42CF-89ED-0CA8EAC45F8F}" type="datetime1">
              <a:rPr lang="en-US" smtClean="0"/>
              <a:t>9/6/2019</a:t>
            </a:fld>
            <a:endParaRPr lang="en-US"/>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86C60-A2C2-4FE6-9D20-0F2570B23E2E}" type="datetime1">
              <a:rPr lang="en-US" smtClean="0"/>
              <a:t>9/6/2019</a:t>
            </a:fld>
            <a:endParaRPr lang="en-US"/>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A60AE3-9A49-4D1F-B443-FB3396F99F4F}" type="datetime1">
              <a:rPr lang="en-US" smtClean="0"/>
              <a:t>9/6/2019</a:t>
            </a:fld>
            <a:endParaRPr lang="en-US"/>
          </a:p>
        </p:txBody>
      </p:sp>
      <p:sp>
        <p:nvSpPr>
          <p:cNvPr id="6" name="Footer Placeholder 5"/>
          <p:cNvSpPr>
            <a:spLocks noGrp="1"/>
          </p:cNvSpPr>
          <p:nvPr>
            <p:ph type="ftr" sz="quarter" idx="11"/>
          </p:nvPr>
        </p:nvSpPr>
        <p:spPr/>
        <p:txBody>
          <a:bodyPr/>
          <a:lstStyle/>
          <a:p>
            <a:r>
              <a:rPr lang="en-US"/>
              <a:t>Chris Bass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503620-96E0-4352-8425-192DA4FA1305}" type="datetime1">
              <a:rPr lang="en-US" smtClean="0"/>
              <a:t>9/6/2019</a:t>
            </a:fld>
            <a:endParaRPr lang="en-US"/>
          </a:p>
        </p:txBody>
      </p:sp>
      <p:sp>
        <p:nvSpPr>
          <p:cNvPr id="8" name="Footer Placeholder 7"/>
          <p:cNvSpPr>
            <a:spLocks noGrp="1"/>
          </p:cNvSpPr>
          <p:nvPr>
            <p:ph type="ftr" sz="quarter" idx="11"/>
          </p:nvPr>
        </p:nvSpPr>
        <p:spPr/>
        <p:txBody>
          <a:bodyPr/>
          <a:lstStyle/>
          <a:p>
            <a:r>
              <a:rPr lang="en-US"/>
              <a:t>Chris Bass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A54243-8CD6-4284-814C-0B9F0304C2F3}" type="datetime1">
              <a:rPr lang="en-US" smtClean="0"/>
              <a:t>9/6/2019</a:t>
            </a:fld>
            <a:endParaRPr lang="en-US"/>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30BA-92E4-4FDB-AEA1-6323B0B56B66}" type="datetime1">
              <a:rPr lang="en-US" smtClean="0"/>
              <a:t>9/6/2019</a:t>
            </a:fld>
            <a:endParaRPr lang="en-US"/>
          </a:p>
        </p:txBody>
      </p:sp>
      <p:sp>
        <p:nvSpPr>
          <p:cNvPr id="3" name="Footer Placeholder 2"/>
          <p:cNvSpPr>
            <a:spLocks noGrp="1"/>
          </p:cNvSpPr>
          <p:nvPr>
            <p:ph type="ftr" sz="quarter" idx="11"/>
          </p:nvPr>
        </p:nvSpPr>
        <p:spPr/>
        <p:txBody>
          <a:bodyPr/>
          <a:lstStyle/>
          <a:p>
            <a:r>
              <a:rPr lang="en-US"/>
              <a:t>Chris Bass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4488B-A546-4D64-B72D-9458081DA7C7}" type="datetime1">
              <a:rPr lang="en-US" smtClean="0"/>
              <a:t>9/6/2019</a:t>
            </a:fld>
            <a:endParaRPr lang="en-US"/>
          </a:p>
        </p:txBody>
      </p:sp>
      <p:sp>
        <p:nvSpPr>
          <p:cNvPr id="6" name="Footer Placeholder 5"/>
          <p:cNvSpPr>
            <a:spLocks noGrp="1"/>
          </p:cNvSpPr>
          <p:nvPr>
            <p:ph type="ftr" sz="quarter" idx="11"/>
          </p:nvPr>
        </p:nvSpPr>
        <p:spPr/>
        <p:txBody>
          <a:bodyPr/>
          <a:lstStyle/>
          <a:p>
            <a:r>
              <a:rPr lang="en-US"/>
              <a:t>Chris Bass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EFB6BD-AD73-4A57-A82C-373A79809694}" type="datetime1">
              <a:rPr lang="en-US" smtClean="0"/>
              <a:t>9/6/2019</a:t>
            </a:fld>
            <a:endParaRPr lang="en-US"/>
          </a:p>
        </p:txBody>
      </p:sp>
      <p:sp>
        <p:nvSpPr>
          <p:cNvPr id="6" name="Footer Placeholder 5"/>
          <p:cNvSpPr>
            <a:spLocks noGrp="1"/>
          </p:cNvSpPr>
          <p:nvPr>
            <p:ph type="ftr" sz="quarter" idx="11"/>
          </p:nvPr>
        </p:nvSpPr>
        <p:spPr/>
        <p:txBody>
          <a:bodyPr/>
          <a:lstStyle/>
          <a:p>
            <a:r>
              <a:rPr lang="en-US"/>
              <a:t>Chris Bass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FDC2C-9306-4ACA-A988-910C520D98BE}" type="datetime1">
              <a:rPr lang="en-US" smtClean="0"/>
              <a:t>9/6/2019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Chris Bass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odingame.com/training/easy/defibrillat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ventry.ac.uk/205SE-1920SEPJA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GraduateTeachingAssistant\Images\cpp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5229225"/>
            <a:ext cx="3251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p:txBody>
          <a:bodyPr/>
          <a:lstStyle/>
          <a:p>
            <a:r>
              <a:rPr lang="en-GB" dirty="0"/>
              <a:t>205SE</a:t>
            </a:r>
            <a:br>
              <a:rPr lang="en-GB" dirty="0"/>
            </a:br>
            <a:r>
              <a:rPr lang="en-GB" dirty="0"/>
              <a:t>Programming for Engineers</a:t>
            </a:r>
          </a:p>
        </p:txBody>
      </p:sp>
      <p:sp>
        <p:nvSpPr>
          <p:cNvPr id="3" name="Subtitle 2"/>
          <p:cNvSpPr>
            <a:spLocks noGrp="1"/>
          </p:cNvSpPr>
          <p:nvPr>
            <p:ph type="subTitle" idx="1"/>
          </p:nvPr>
        </p:nvSpPr>
        <p:spPr/>
        <p:txBody>
          <a:bodyPr/>
          <a:lstStyle/>
          <a:p>
            <a:r>
              <a:rPr lang="en-GB" dirty="0"/>
              <a:t>Tutorial 8</a:t>
            </a:r>
          </a:p>
          <a:p>
            <a:r>
              <a:rPr lang="en-GB" dirty="0"/>
              <a:t>Text File IO</a:t>
            </a:r>
          </a:p>
        </p:txBody>
      </p:sp>
      <p:sp>
        <p:nvSpPr>
          <p:cNvPr id="5" name="Footer Placeholder 4"/>
          <p:cNvSpPr>
            <a:spLocks noGrp="1"/>
          </p:cNvSpPr>
          <p:nvPr>
            <p:ph type="ftr" sz="quarter" idx="11"/>
          </p:nvPr>
        </p:nvSpPr>
        <p:spPr/>
        <p:txBody>
          <a:bodyPr/>
          <a:lstStyle/>
          <a:p>
            <a:r>
              <a:rPr lang="en-US"/>
              <a:t>Chris Bass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9547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Activity 3 – Random numbers</a:t>
            </a:r>
          </a:p>
        </p:txBody>
      </p:sp>
      <p:sp>
        <p:nvSpPr>
          <p:cNvPr id="3" name="Content Placeholder 2"/>
          <p:cNvSpPr>
            <a:spLocks noGrp="1"/>
          </p:cNvSpPr>
          <p:nvPr>
            <p:ph idx="1"/>
          </p:nvPr>
        </p:nvSpPr>
        <p:spPr/>
        <p:txBody>
          <a:bodyPr>
            <a:normAutofit fontScale="85000" lnSpcReduction="20000"/>
          </a:bodyPr>
          <a:lstStyle/>
          <a:p>
            <a:r>
              <a:rPr lang="en-GB" dirty="0"/>
              <a:t>Pseudo random number generator</a:t>
            </a:r>
          </a:p>
          <a:p>
            <a:r>
              <a:rPr lang="en-GB" dirty="0" err="1"/>
              <a:t>std</a:t>
            </a:r>
            <a:r>
              <a:rPr lang="en-GB" dirty="0"/>
              <a:t>::rand</a:t>
            </a:r>
          </a:p>
          <a:p>
            <a:r>
              <a:rPr lang="en-GB" dirty="0"/>
              <a:t>Download the random number dice game program from Moodle, it is under the section programming functions</a:t>
            </a:r>
          </a:p>
          <a:p>
            <a:r>
              <a:rPr lang="en-GB" dirty="0"/>
              <a:t>After you have got it working and explored what it does, have a think about how you could keep a leader board for the all time best total score</a:t>
            </a:r>
          </a:p>
          <a:p>
            <a:r>
              <a:rPr lang="en-GB" dirty="0"/>
              <a:t>You will need to keep track of the all time best score using a text file output</a:t>
            </a:r>
          </a:p>
          <a:p>
            <a:r>
              <a:rPr lang="en-GB" dirty="0"/>
              <a:t>The program should display the all time best score every time the program is run</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63057"/>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4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4C13-46A4-4C19-88B4-9F556CC0EF9D}"/>
              </a:ext>
            </a:extLst>
          </p:cNvPr>
          <p:cNvSpPr>
            <a:spLocks noGrp="1"/>
          </p:cNvSpPr>
          <p:nvPr>
            <p:ph type="title"/>
          </p:nvPr>
        </p:nvSpPr>
        <p:spPr/>
        <p:txBody>
          <a:bodyPr/>
          <a:lstStyle/>
          <a:p>
            <a:r>
              <a:rPr lang="en-GB" dirty="0"/>
              <a:t>Activity 4 – std::stringstream</a:t>
            </a:r>
          </a:p>
        </p:txBody>
      </p:sp>
      <p:sp>
        <p:nvSpPr>
          <p:cNvPr id="3" name="Content Placeholder 2">
            <a:extLst>
              <a:ext uri="{FF2B5EF4-FFF2-40B4-BE49-F238E27FC236}">
                <a16:creationId xmlns:a16="http://schemas.microsoft.com/office/drawing/2014/main" id="{6F53DBCC-0444-4EE7-9FCB-0AE1E575DA7F}"/>
              </a:ext>
            </a:extLst>
          </p:cNvPr>
          <p:cNvSpPr>
            <a:spLocks noGrp="1"/>
          </p:cNvSpPr>
          <p:nvPr>
            <p:ph idx="1"/>
          </p:nvPr>
        </p:nvSpPr>
        <p:spPr>
          <a:xfrm>
            <a:off x="457200" y="1600200"/>
            <a:ext cx="8229600" cy="4525963"/>
          </a:xfrm>
        </p:spPr>
        <p:txBody>
          <a:bodyPr>
            <a:normAutofit fontScale="70000" lnSpcReduction="20000"/>
          </a:bodyPr>
          <a:lstStyle/>
          <a:p>
            <a:r>
              <a:rPr lang="en-GB" dirty="0"/>
              <a:t>Using the stringstream library, convert the following string literals from a string to a double:</a:t>
            </a:r>
          </a:p>
          <a:p>
            <a:pPr lvl="1"/>
            <a:r>
              <a:rPr lang="en-GB" dirty="0"/>
              <a:t>"47,001"</a:t>
            </a:r>
          </a:p>
          <a:p>
            <a:pPr lvl="1"/>
            <a:r>
              <a:rPr lang="en-GB" dirty="0"/>
              <a:t>"122,234"</a:t>
            </a:r>
          </a:p>
          <a:p>
            <a:pPr lvl="1"/>
            <a:r>
              <a:rPr lang="en-GB" dirty="0"/>
              <a:t>"0,9999"</a:t>
            </a:r>
          </a:p>
          <a:p>
            <a:r>
              <a:rPr lang="en-GB" dirty="0"/>
              <a:t>Note that you will need to convert from a ',' to a '.' for the decimal place first.</a:t>
            </a:r>
          </a:p>
          <a:p>
            <a:pPr marL="0" indent="0">
              <a:buNone/>
            </a:pPr>
            <a:endParaRPr lang="en-GB" dirty="0"/>
          </a:p>
          <a:p>
            <a:r>
              <a:rPr lang="en-GB" dirty="0"/>
              <a:t>Write it as a function called unformatData(), which accepts a string parameter and returns a double so that it can be called from the main 3 times such as:</a:t>
            </a:r>
          </a:p>
          <a:p>
            <a:pPr marL="0" indent="0">
              <a:buNone/>
            </a:pPr>
            <a:r>
              <a:rPr lang="en-GB" dirty="0">
                <a:latin typeface="Consolas" panose="020B0609020204030204" pitchFamily="49" charset="0"/>
              </a:rPr>
              <a:t>double answer1 = unformatData("47,001");</a:t>
            </a:r>
          </a:p>
          <a:p>
            <a:pPr marL="0" indent="0">
              <a:buNone/>
            </a:pPr>
            <a:r>
              <a:rPr lang="en-GB" dirty="0">
                <a:latin typeface="Consolas" panose="020B0609020204030204" pitchFamily="49" charset="0"/>
              </a:rPr>
              <a:t>double answer2 = unformatData("122,234");</a:t>
            </a:r>
          </a:p>
          <a:p>
            <a:pPr marL="0" indent="0">
              <a:buNone/>
            </a:pPr>
            <a:r>
              <a:rPr lang="en-GB" dirty="0">
                <a:latin typeface="Consolas" panose="020B0609020204030204" pitchFamily="49" charset="0"/>
              </a:rPr>
              <a:t>double answer3 = unformatData("0,9999");</a:t>
            </a:r>
          </a:p>
          <a:p>
            <a:pPr marL="0" indent="0">
              <a:buNone/>
            </a:pPr>
            <a:endParaRPr lang="en-GB" dirty="0">
              <a:latin typeface="Consolas" panose="020B0609020204030204" pitchFamily="49" charset="0"/>
            </a:endParaRPr>
          </a:p>
        </p:txBody>
      </p:sp>
      <p:sp>
        <p:nvSpPr>
          <p:cNvPr id="4" name="Footer Placeholder 3">
            <a:extLst>
              <a:ext uri="{FF2B5EF4-FFF2-40B4-BE49-F238E27FC236}">
                <a16:creationId xmlns:a16="http://schemas.microsoft.com/office/drawing/2014/main" id="{7776EC0D-EFB9-44A3-8CF5-C94C2F593F62}"/>
              </a:ext>
            </a:extLst>
          </p:cNvPr>
          <p:cNvSpPr>
            <a:spLocks noGrp="1"/>
          </p:cNvSpPr>
          <p:nvPr>
            <p:ph type="ftr" sz="quarter" idx="11"/>
          </p:nvPr>
        </p:nvSpPr>
        <p:spPr/>
        <p:txBody>
          <a:bodyPr/>
          <a:lstStyle/>
          <a:p>
            <a:r>
              <a:rPr lang="en-US"/>
              <a:t>Chris Bass</a:t>
            </a:r>
          </a:p>
        </p:txBody>
      </p:sp>
      <p:sp>
        <p:nvSpPr>
          <p:cNvPr id="5" name="Slide Number Placeholder 4">
            <a:extLst>
              <a:ext uri="{FF2B5EF4-FFF2-40B4-BE49-F238E27FC236}">
                <a16:creationId xmlns:a16="http://schemas.microsoft.com/office/drawing/2014/main" id="{88B7CD04-BA46-43DE-A31D-F6CE3F80C6D6}"/>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3" descr="D:\Users\aa6164\AppData\Local\Microsoft\Windows\Temporary Internet Files\Content.IE5\TOYWN9P7\MP900437312[1].jpg">
            <a:extLst>
              <a:ext uri="{FF2B5EF4-FFF2-40B4-BE49-F238E27FC236}">
                <a16:creationId xmlns:a16="http://schemas.microsoft.com/office/drawing/2014/main" id="{4E4A81AF-8C99-444D-B331-63E22E1F2F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63057"/>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29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B03B-6986-4468-A476-8A2511C0D74A}"/>
              </a:ext>
            </a:extLst>
          </p:cNvPr>
          <p:cNvSpPr>
            <a:spLocks noGrp="1"/>
          </p:cNvSpPr>
          <p:nvPr>
            <p:ph type="title"/>
          </p:nvPr>
        </p:nvSpPr>
        <p:spPr/>
        <p:txBody>
          <a:bodyPr>
            <a:normAutofit/>
          </a:bodyPr>
          <a:lstStyle/>
          <a:p>
            <a:r>
              <a:rPr lang="en-GB" sz="3600" dirty="0"/>
              <a:t>Activity 5 – stringstream and getline()</a:t>
            </a:r>
          </a:p>
        </p:txBody>
      </p:sp>
      <p:sp>
        <p:nvSpPr>
          <p:cNvPr id="3" name="Content Placeholder 2">
            <a:extLst>
              <a:ext uri="{FF2B5EF4-FFF2-40B4-BE49-F238E27FC236}">
                <a16:creationId xmlns:a16="http://schemas.microsoft.com/office/drawing/2014/main" id="{0DFD4B92-417C-498B-A05B-C593D15275F5}"/>
              </a:ext>
            </a:extLst>
          </p:cNvPr>
          <p:cNvSpPr>
            <a:spLocks noGrp="1"/>
          </p:cNvSpPr>
          <p:nvPr>
            <p:ph idx="1"/>
          </p:nvPr>
        </p:nvSpPr>
        <p:spPr/>
        <p:txBody>
          <a:bodyPr>
            <a:normAutofit fontScale="85000" lnSpcReduction="20000"/>
          </a:bodyPr>
          <a:lstStyle/>
          <a:p>
            <a:r>
              <a:rPr lang="en-GB" dirty="0"/>
              <a:t>The getline() function can be used with a stringstream object and a delimiter to separate a string out into multiple strings.</a:t>
            </a:r>
          </a:p>
          <a:p>
            <a:pPr marL="0" indent="0">
              <a:buNone/>
            </a:pPr>
            <a:r>
              <a:rPr lang="en-GB" dirty="0">
                <a:latin typeface="Consolas" panose="020B0609020204030204" pitchFamily="49" charset="0"/>
              </a:rPr>
              <a:t>getline(ss, token, delimiter);</a:t>
            </a:r>
          </a:p>
          <a:p>
            <a:r>
              <a:rPr lang="en-GB" dirty="0"/>
              <a:t>Where ss is the stringstream, token is the output string after parsing, and delimiter is the character to break at.</a:t>
            </a:r>
          </a:p>
          <a:p>
            <a:endParaRPr lang="en-GB" dirty="0"/>
          </a:p>
          <a:p>
            <a:r>
              <a:rPr lang="en-GB" dirty="0"/>
              <a:t>Use the getline() function together with a stringstream object to break apart the following string literal into 3 strings, and then use your function from Activity 4 to convert them to 3 doubles.</a:t>
            </a:r>
          </a:p>
          <a:p>
            <a:r>
              <a:rPr lang="en-GB" dirty="0"/>
              <a:t>"47,001;122,234;0,9999"</a:t>
            </a:r>
          </a:p>
          <a:p>
            <a:endParaRPr lang="en-GB" dirty="0"/>
          </a:p>
        </p:txBody>
      </p:sp>
      <p:sp>
        <p:nvSpPr>
          <p:cNvPr id="4" name="Footer Placeholder 3">
            <a:extLst>
              <a:ext uri="{FF2B5EF4-FFF2-40B4-BE49-F238E27FC236}">
                <a16:creationId xmlns:a16="http://schemas.microsoft.com/office/drawing/2014/main" id="{EFF701E7-954F-4E39-9EDD-A8F7E485D6D6}"/>
              </a:ext>
            </a:extLst>
          </p:cNvPr>
          <p:cNvSpPr>
            <a:spLocks noGrp="1"/>
          </p:cNvSpPr>
          <p:nvPr>
            <p:ph type="ftr" sz="quarter" idx="11"/>
          </p:nvPr>
        </p:nvSpPr>
        <p:spPr/>
        <p:txBody>
          <a:bodyPr/>
          <a:lstStyle/>
          <a:p>
            <a:r>
              <a:rPr lang="en-US"/>
              <a:t>Chris Bass</a:t>
            </a:r>
          </a:p>
        </p:txBody>
      </p:sp>
      <p:sp>
        <p:nvSpPr>
          <p:cNvPr id="5" name="Slide Number Placeholder 4">
            <a:extLst>
              <a:ext uri="{FF2B5EF4-FFF2-40B4-BE49-F238E27FC236}">
                <a16:creationId xmlns:a16="http://schemas.microsoft.com/office/drawing/2014/main" id="{0D5A84D0-5D33-4ED1-B30A-FF8433B041F2}"/>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3" descr="D:\Users\aa6164\AppData\Local\Microsoft\Windows\Temporary Internet Files\Content.IE5\TOYWN9P7\MP900437312[1].jpg">
            <a:extLst>
              <a:ext uri="{FF2B5EF4-FFF2-40B4-BE49-F238E27FC236}">
                <a16:creationId xmlns:a16="http://schemas.microsoft.com/office/drawing/2014/main" id="{F765F193-6905-4882-B4F0-31E7734F03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63057"/>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a:extLst>
              <a:ext uri="{FF2B5EF4-FFF2-40B4-BE49-F238E27FC236}">
                <a16:creationId xmlns:a16="http://schemas.microsoft.com/office/drawing/2014/main" id="{F8A124D3-D73A-4635-BD8F-7556C127583C}"/>
              </a:ext>
            </a:extLst>
          </p:cNvPr>
          <p:cNvGrpSpPr/>
          <p:nvPr/>
        </p:nvGrpSpPr>
        <p:grpSpPr>
          <a:xfrm>
            <a:off x="993821" y="6011863"/>
            <a:ext cx="3273380" cy="711715"/>
            <a:chOff x="993821" y="6011863"/>
            <a:chExt cx="3273380" cy="711715"/>
          </a:xfrm>
        </p:grpSpPr>
        <p:sp>
          <p:nvSpPr>
            <p:cNvPr id="7" name="Right Brace 6">
              <a:extLst>
                <a:ext uri="{FF2B5EF4-FFF2-40B4-BE49-F238E27FC236}">
                  <a16:creationId xmlns:a16="http://schemas.microsoft.com/office/drawing/2014/main" id="{5959684A-AC39-4061-B0EE-DF5E3C1FB4C8}"/>
                </a:ext>
              </a:extLst>
            </p:cNvPr>
            <p:cNvSpPr/>
            <p:nvPr/>
          </p:nvSpPr>
          <p:spPr>
            <a:xfrm rot="5400000">
              <a:off x="1339078" y="5666606"/>
              <a:ext cx="296863" cy="98737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8" name="Right Brace 7">
              <a:extLst>
                <a:ext uri="{FF2B5EF4-FFF2-40B4-BE49-F238E27FC236}">
                  <a16:creationId xmlns:a16="http://schemas.microsoft.com/office/drawing/2014/main" id="{2F8AE2BF-DFD0-4F41-BC60-0C98F072B325}"/>
                </a:ext>
              </a:extLst>
            </p:cNvPr>
            <p:cNvSpPr/>
            <p:nvPr/>
          </p:nvSpPr>
          <p:spPr>
            <a:xfrm rot="5400000">
              <a:off x="2475983" y="5660511"/>
              <a:ext cx="296863" cy="99957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D760D968-1086-44D5-A834-C7E3D370099F}"/>
                </a:ext>
              </a:extLst>
            </p:cNvPr>
            <p:cNvSpPr/>
            <p:nvPr/>
          </p:nvSpPr>
          <p:spPr>
            <a:xfrm rot="5400000">
              <a:off x="3618984" y="5660511"/>
              <a:ext cx="296863" cy="99957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71203FCD-9A9F-403C-B44D-9110C5CCC07C}"/>
                </a:ext>
              </a:extLst>
            </p:cNvPr>
            <p:cNvSpPr txBox="1"/>
            <p:nvPr/>
          </p:nvSpPr>
          <p:spPr>
            <a:xfrm>
              <a:off x="1036456" y="6354246"/>
              <a:ext cx="902106" cy="369332"/>
            </a:xfrm>
            <a:prstGeom prst="rect">
              <a:avLst/>
            </a:prstGeom>
            <a:noFill/>
          </p:spPr>
          <p:txBody>
            <a:bodyPr wrap="none" rtlCol="0">
              <a:spAutoFit/>
            </a:bodyPr>
            <a:lstStyle/>
            <a:p>
              <a:pPr algn="ctr"/>
              <a:r>
                <a:rPr lang="en-GB" dirty="0"/>
                <a:t>Token 1</a:t>
              </a:r>
            </a:p>
          </p:txBody>
        </p:sp>
        <p:sp>
          <p:nvSpPr>
            <p:cNvPr id="11" name="TextBox 10">
              <a:extLst>
                <a:ext uri="{FF2B5EF4-FFF2-40B4-BE49-F238E27FC236}">
                  <a16:creationId xmlns:a16="http://schemas.microsoft.com/office/drawing/2014/main" id="{6435606B-DB17-40AF-A2D1-2E159832B97E}"/>
                </a:ext>
              </a:extLst>
            </p:cNvPr>
            <p:cNvSpPr txBox="1"/>
            <p:nvPr/>
          </p:nvSpPr>
          <p:spPr>
            <a:xfrm>
              <a:off x="2173361" y="6352143"/>
              <a:ext cx="902106" cy="369332"/>
            </a:xfrm>
            <a:prstGeom prst="rect">
              <a:avLst/>
            </a:prstGeom>
            <a:noFill/>
          </p:spPr>
          <p:txBody>
            <a:bodyPr wrap="none" rtlCol="0">
              <a:spAutoFit/>
            </a:bodyPr>
            <a:lstStyle/>
            <a:p>
              <a:pPr algn="ctr"/>
              <a:r>
                <a:rPr lang="en-GB" dirty="0"/>
                <a:t>Token 2</a:t>
              </a:r>
            </a:p>
          </p:txBody>
        </p:sp>
        <p:sp>
          <p:nvSpPr>
            <p:cNvPr id="12" name="TextBox 11">
              <a:extLst>
                <a:ext uri="{FF2B5EF4-FFF2-40B4-BE49-F238E27FC236}">
                  <a16:creationId xmlns:a16="http://schemas.microsoft.com/office/drawing/2014/main" id="{5175B969-69F9-49D2-9A7E-FA37A0EF5ECA}"/>
                </a:ext>
              </a:extLst>
            </p:cNvPr>
            <p:cNvSpPr txBox="1"/>
            <p:nvPr/>
          </p:nvSpPr>
          <p:spPr>
            <a:xfrm>
              <a:off x="3310266" y="6352143"/>
              <a:ext cx="902106" cy="369332"/>
            </a:xfrm>
            <a:prstGeom prst="rect">
              <a:avLst/>
            </a:prstGeom>
            <a:noFill/>
          </p:spPr>
          <p:txBody>
            <a:bodyPr wrap="none" rtlCol="0">
              <a:spAutoFit/>
            </a:bodyPr>
            <a:lstStyle/>
            <a:p>
              <a:pPr algn="ctr"/>
              <a:r>
                <a:rPr lang="en-GB" dirty="0"/>
                <a:t>Token 3</a:t>
              </a:r>
            </a:p>
          </p:txBody>
        </p:sp>
      </p:grpSp>
    </p:spTree>
    <p:extLst>
      <p:ext uri="{BB962C8B-B14F-4D97-AF65-F5344CB8AC3E}">
        <p14:creationId xmlns:p14="http://schemas.microsoft.com/office/powerpoint/2010/main" val="381044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8D3B5-FB14-4DEC-8857-E8454F2E5E1B}"/>
              </a:ext>
            </a:extLst>
          </p:cNvPr>
          <p:cNvSpPr>
            <a:spLocks noGrp="1"/>
          </p:cNvSpPr>
          <p:nvPr>
            <p:ph type="title"/>
          </p:nvPr>
        </p:nvSpPr>
        <p:spPr/>
        <p:txBody>
          <a:bodyPr/>
          <a:lstStyle/>
          <a:p>
            <a:r>
              <a:rPr lang="en-GB" altLang="en-US" dirty="0"/>
              <a:t>CodinGame Activity 6</a:t>
            </a:r>
            <a:endParaRPr lang="en-GB" dirty="0"/>
          </a:p>
        </p:txBody>
      </p:sp>
      <p:sp>
        <p:nvSpPr>
          <p:cNvPr id="5" name="Content Placeholder 4">
            <a:extLst>
              <a:ext uri="{FF2B5EF4-FFF2-40B4-BE49-F238E27FC236}">
                <a16:creationId xmlns:a16="http://schemas.microsoft.com/office/drawing/2014/main" id="{7030FE8D-9089-43B7-BF74-968DE0625629}"/>
              </a:ext>
            </a:extLst>
          </p:cNvPr>
          <p:cNvSpPr>
            <a:spLocks noGrp="1"/>
          </p:cNvSpPr>
          <p:nvPr>
            <p:ph idx="1"/>
          </p:nvPr>
        </p:nvSpPr>
        <p:spPr/>
        <p:txBody>
          <a:bodyPr>
            <a:normAutofit fontScale="92500" lnSpcReduction="10000"/>
          </a:bodyPr>
          <a:lstStyle/>
          <a:p>
            <a:r>
              <a:rPr lang="en-GB" altLang="en-US" sz="2400" dirty="0"/>
              <a:t>Break into mini competition groups (desk of 6?)</a:t>
            </a:r>
          </a:p>
          <a:p>
            <a:r>
              <a:rPr lang="en-GB" altLang="en-US" sz="2400" dirty="0"/>
              <a:t>With everyone on your desk/group starting at the same time, (wait/help the rest of the group to complete the previous task first), see who can solve the following CodinGame puzzle first:</a:t>
            </a:r>
          </a:p>
          <a:p>
            <a:endParaRPr lang="en-GB" altLang="en-US" sz="2400" dirty="0"/>
          </a:p>
          <a:p>
            <a:r>
              <a:rPr lang="en-GB" altLang="en-US" sz="2400" dirty="0"/>
              <a:t>Defibrillators:</a:t>
            </a:r>
          </a:p>
          <a:p>
            <a:pPr lvl="1"/>
            <a:r>
              <a:rPr lang="en-GB" sz="2000" dirty="0">
                <a:hlinkClick r:id="rId2"/>
              </a:rPr>
              <a:t>https://www.codingame.com/training/easy/defibrillators</a:t>
            </a:r>
            <a:endParaRPr lang="en-GB" sz="2000" dirty="0"/>
          </a:p>
          <a:p>
            <a:pPr lvl="1"/>
            <a:endParaRPr lang="en-GB" altLang="en-US" sz="2400" dirty="0"/>
          </a:p>
          <a:p>
            <a:r>
              <a:rPr lang="en-GB" altLang="en-US" sz="2400" dirty="0"/>
              <a:t>The input for this one is in an unusual string format.  You will need to use the stringstream library to parse from string to double and use stringstream with getline() to separate a string on semicolons.</a:t>
            </a:r>
          </a:p>
          <a:p>
            <a:r>
              <a:rPr lang="en-GB" altLang="en-US" sz="2400" dirty="0"/>
              <a:t>Fiddly but straightforward, use your answers from the last 2 activities to help.</a:t>
            </a:r>
          </a:p>
        </p:txBody>
      </p:sp>
      <p:sp>
        <p:nvSpPr>
          <p:cNvPr id="2" name="Footer Placeholder 1">
            <a:extLst>
              <a:ext uri="{FF2B5EF4-FFF2-40B4-BE49-F238E27FC236}">
                <a16:creationId xmlns:a16="http://schemas.microsoft.com/office/drawing/2014/main" id="{210E4FA8-89C2-4B3B-B9F0-C074794A639F}"/>
              </a:ext>
            </a:extLst>
          </p:cNvPr>
          <p:cNvSpPr>
            <a:spLocks noGrp="1"/>
          </p:cNvSpPr>
          <p:nvPr>
            <p:ph type="ftr" sz="quarter" idx="11"/>
          </p:nvPr>
        </p:nvSpPr>
        <p:spPr/>
        <p:txBody>
          <a:bodyPr/>
          <a:lstStyle/>
          <a:p>
            <a:r>
              <a:rPr lang="en-GB"/>
              <a:t>Chris Bass</a:t>
            </a:r>
            <a:endParaRPr lang="en-US"/>
          </a:p>
        </p:txBody>
      </p:sp>
      <p:sp>
        <p:nvSpPr>
          <p:cNvPr id="3" name="Slide Number Placeholder 2">
            <a:extLst>
              <a:ext uri="{FF2B5EF4-FFF2-40B4-BE49-F238E27FC236}">
                <a16:creationId xmlns:a16="http://schemas.microsoft.com/office/drawing/2014/main" id="{7309318D-5E6A-4FDA-BF89-D1543BD32F3E}"/>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6">
            <a:extLst>
              <a:ext uri="{FF2B5EF4-FFF2-40B4-BE49-F238E27FC236}">
                <a16:creationId xmlns:a16="http://schemas.microsoft.com/office/drawing/2014/main" id="{A8E6E84A-032C-4B98-AA26-DCB652BBE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01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027" descr="C:\Program Files (x86)\Common Files\Microsoft Shared\Clipart\cagcat50\bs0055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1254125"/>
            <a:ext cx="158432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solidFill>
                  <a:srgbClr val="898989"/>
                </a:solidFill>
                <a:latin typeface="Calibri" pitchFamily="34" charset="0"/>
              </a:rPr>
              <a:t>Chris Bass</a:t>
            </a:r>
            <a:endParaRPr lang="en-GB">
              <a:solidFill>
                <a:srgbClr val="898989"/>
              </a:solidFill>
              <a:latin typeface="Calibri" pitchFamily="34" charset="0"/>
            </a:endParaRPr>
          </a:p>
        </p:txBody>
      </p:sp>
      <p:sp>
        <p:nvSpPr>
          <p:cNvPr id="6" name="Slide Number Placeholder 5"/>
          <p:cNvSpPr>
            <a:spLocks noGrp="1"/>
          </p:cNvSpPr>
          <p:nvPr>
            <p:ph type="sldNum" sz="quarter" idx="12"/>
          </p:nvPr>
        </p:nvSpPr>
        <p:spPr/>
        <p:txBody>
          <a:bodyPr/>
          <a:lstStyle/>
          <a:p>
            <a:pPr>
              <a:defRPr/>
            </a:pPr>
            <a:fld id="{2BC6DF96-6918-4504-94E2-D51BC1A7430E}" type="slidenum">
              <a:rPr lang="en-US"/>
              <a:pPr>
                <a:defRPr/>
              </a:pPr>
              <a:t>2</a:t>
            </a:fld>
            <a:endParaRPr lang="en-US"/>
          </a:p>
        </p:txBody>
      </p:sp>
      <p:sp>
        <p:nvSpPr>
          <p:cNvPr id="3077" name="Title 1"/>
          <p:cNvSpPr>
            <a:spLocks noGrp="1"/>
          </p:cNvSpPr>
          <p:nvPr>
            <p:ph type="title"/>
          </p:nvPr>
        </p:nvSpPr>
        <p:spPr/>
        <p:txBody>
          <a:bodyPr/>
          <a:lstStyle/>
          <a:p>
            <a:pPr eaLnBrk="1" hangingPunct="1"/>
            <a:r>
              <a:rPr lang="en-GB" dirty="0"/>
              <a:t>Last Tutorial</a:t>
            </a:r>
            <a:endParaRPr lang="en-US" dirty="0"/>
          </a:p>
        </p:txBody>
      </p:sp>
      <p:sp>
        <p:nvSpPr>
          <p:cNvPr id="3078" name="Content Placeholder 2"/>
          <p:cNvSpPr>
            <a:spLocks noGrp="1"/>
          </p:cNvSpPr>
          <p:nvPr>
            <p:ph idx="1"/>
          </p:nvPr>
        </p:nvSpPr>
        <p:spPr/>
        <p:txBody>
          <a:bodyPr>
            <a:normAutofit/>
          </a:bodyPr>
          <a:lstStyle/>
          <a:p>
            <a:pPr eaLnBrk="1" hangingPunct="1"/>
            <a:r>
              <a:rPr lang="en-GB" dirty="0"/>
              <a:t>Introduction to classes and objects</a:t>
            </a:r>
          </a:p>
          <a:p>
            <a:pPr eaLnBrk="1" hangingPunct="1"/>
            <a:r>
              <a:rPr lang="en-GB" dirty="0"/>
              <a:t>Car class</a:t>
            </a:r>
          </a:p>
          <a:p>
            <a:pPr eaLnBrk="1" hangingPunct="1"/>
            <a:r>
              <a:rPr lang="en-GB" dirty="0"/>
              <a:t>Creating an instance of a class</a:t>
            </a:r>
          </a:p>
          <a:p>
            <a:pPr eaLnBrk="1" hangingPunct="1"/>
            <a:r>
              <a:rPr lang="en-GB" dirty="0" err="1"/>
              <a:t>myCarObject.drive</a:t>
            </a:r>
            <a:r>
              <a:rPr lang="en-GB" dirty="0"/>
              <a:t>();</a:t>
            </a:r>
          </a:p>
          <a:p>
            <a:pPr eaLnBrk="1" hangingPunct="1"/>
            <a:r>
              <a:rPr lang="en-GB" dirty="0"/>
              <a:t>Class member variables (attributes)</a:t>
            </a:r>
          </a:p>
          <a:p>
            <a:pPr eaLnBrk="1" hangingPunct="1"/>
            <a:r>
              <a:rPr lang="en-GB" dirty="0"/>
              <a:t>Class member functions (methods)</a:t>
            </a:r>
          </a:p>
          <a:p>
            <a:pPr eaLnBrk="1" hangingPunct="1"/>
            <a:r>
              <a:rPr lang="en-GB" dirty="0"/>
              <a:t>Access specifiers (public, private)</a:t>
            </a:r>
          </a:p>
          <a:p>
            <a:pPr eaLnBrk="1" hangingPunct="1"/>
            <a:endParaRPr lang="en-GB" dirty="0"/>
          </a:p>
        </p:txBody>
      </p:sp>
    </p:spTree>
    <p:extLst>
      <p:ext uri="{BB962C8B-B14F-4D97-AF65-F5344CB8AC3E}">
        <p14:creationId xmlns:p14="http://schemas.microsoft.com/office/powerpoint/2010/main" val="221488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051" descr="D:\Users\aa6164\AppData\Local\Microsoft\Windows\Temporary Internet Files\Content.IE5\PHCKW372\MC90044040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112713"/>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solidFill>
                  <a:srgbClr val="898989"/>
                </a:solidFill>
                <a:latin typeface="Calibri" pitchFamily="34" charset="0"/>
              </a:rPr>
              <a:t>Chris Bass</a:t>
            </a:r>
            <a:endParaRPr lang="en-GB">
              <a:solidFill>
                <a:srgbClr val="898989"/>
              </a:solidFill>
              <a:latin typeface="Calibri" pitchFamily="34" charset="0"/>
            </a:endParaRPr>
          </a:p>
        </p:txBody>
      </p:sp>
      <p:sp>
        <p:nvSpPr>
          <p:cNvPr id="5" name="Slide Number Placeholder 5"/>
          <p:cNvSpPr>
            <a:spLocks noGrp="1"/>
          </p:cNvSpPr>
          <p:nvPr>
            <p:ph type="sldNum" sz="quarter" idx="12"/>
          </p:nvPr>
        </p:nvSpPr>
        <p:spPr/>
        <p:txBody>
          <a:bodyPr/>
          <a:lstStyle/>
          <a:p>
            <a:pPr>
              <a:defRPr/>
            </a:pPr>
            <a:fld id="{0BD66B6A-87F2-4631-B8CD-06DDBA593C70}" type="slidenum">
              <a:rPr lang="en-US"/>
              <a:pPr>
                <a:defRPr/>
              </a:pPr>
              <a:t>3</a:t>
            </a:fld>
            <a:endParaRPr lang="en-US"/>
          </a:p>
        </p:txBody>
      </p:sp>
      <p:sp>
        <p:nvSpPr>
          <p:cNvPr id="4101" name="Title 1"/>
          <p:cNvSpPr>
            <a:spLocks noGrp="1"/>
          </p:cNvSpPr>
          <p:nvPr>
            <p:ph type="title"/>
          </p:nvPr>
        </p:nvSpPr>
        <p:spPr/>
        <p:txBody>
          <a:bodyPr/>
          <a:lstStyle/>
          <a:p>
            <a:pPr eaLnBrk="1" hangingPunct="1"/>
            <a:r>
              <a:rPr lang="en-GB"/>
              <a:t>Today</a:t>
            </a:r>
            <a:endParaRPr lang="en-US"/>
          </a:p>
        </p:txBody>
      </p:sp>
      <p:sp>
        <p:nvSpPr>
          <p:cNvPr id="4102" name="Content Placeholder 2"/>
          <p:cNvSpPr>
            <a:spLocks noGrp="1"/>
          </p:cNvSpPr>
          <p:nvPr>
            <p:ph idx="1"/>
          </p:nvPr>
        </p:nvSpPr>
        <p:spPr/>
        <p:txBody>
          <a:bodyPr>
            <a:normAutofit fontScale="92500" lnSpcReduction="10000"/>
          </a:bodyPr>
          <a:lstStyle/>
          <a:p>
            <a:pPr eaLnBrk="1" hangingPunct="1"/>
            <a:r>
              <a:rPr lang="en-GB" dirty="0"/>
              <a:t>Text File IO</a:t>
            </a:r>
          </a:p>
          <a:p>
            <a:pPr eaLnBrk="1" hangingPunct="1"/>
            <a:r>
              <a:rPr lang="en-GB" dirty="0"/>
              <a:t>Reading from text files</a:t>
            </a:r>
          </a:p>
          <a:p>
            <a:pPr lvl="1"/>
            <a:r>
              <a:rPr lang="en-GB" dirty="0" err="1"/>
              <a:t>std</a:t>
            </a:r>
            <a:r>
              <a:rPr lang="en-GB" dirty="0"/>
              <a:t>::</a:t>
            </a:r>
            <a:r>
              <a:rPr lang="en-GB" dirty="0" err="1"/>
              <a:t>ifstream</a:t>
            </a:r>
            <a:endParaRPr lang="en-GB" dirty="0"/>
          </a:p>
          <a:p>
            <a:pPr lvl="1"/>
            <a:r>
              <a:rPr lang="en-GB" dirty="0"/>
              <a:t>Using the input file stream class</a:t>
            </a:r>
          </a:p>
          <a:p>
            <a:pPr eaLnBrk="1" hangingPunct="1"/>
            <a:r>
              <a:rPr lang="en-GB" dirty="0"/>
              <a:t>Writing to text files</a:t>
            </a:r>
          </a:p>
          <a:p>
            <a:pPr lvl="1"/>
            <a:r>
              <a:rPr lang="en-GB" dirty="0" err="1"/>
              <a:t>std</a:t>
            </a:r>
            <a:r>
              <a:rPr lang="en-GB" dirty="0"/>
              <a:t>::</a:t>
            </a:r>
            <a:r>
              <a:rPr lang="en-GB" dirty="0" err="1"/>
              <a:t>ofstream</a:t>
            </a:r>
            <a:endParaRPr lang="en-GB" dirty="0"/>
          </a:p>
          <a:p>
            <a:pPr lvl="1"/>
            <a:r>
              <a:rPr lang="en-GB" dirty="0"/>
              <a:t>Using the output file stream</a:t>
            </a:r>
          </a:p>
          <a:p>
            <a:pPr eaLnBrk="1" hangingPunct="1"/>
            <a:r>
              <a:rPr lang="en-GB" dirty="0" err="1"/>
              <a:t>std</a:t>
            </a:r>
            <a:r>
              <a:rPr lang="en-GB" dirty="0"/>
              <a:t>::string</a:t>
            </a:r>
          </a:p>
          <a:p>
            <a:pPr eaLnBrk="1" hangingPunct="1"/>
            <a:r>
              <a:rPr lang="en-GB" dirty="0" err="1"/>
              <a:t>std</a:t>
            </a:r>
            <a:r>
              <a:rPr lang="en-GB" dirty="0"/>
              <a:t>::rand</a:t>
            </a:r>
          </a:p>
        </p:txBody>
      </p:sp>
    </p:spTree>
    <p:extLst>
      <p:ext uri="{BB962C8B-B14F-4D97-AF65-F5344CB8AC3E}">
        <p14:creationId xmlns:p14="http://schemas.microsoft.com/office/powerpoint/2010/main" val="304835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from text files</a:t>
            </a:r>
          </a:p>
        </p:txBody>
      </p:sp>
      <p:sp>
        <p:nvSpPr>
          <p:cNvPr id="3" name="Content Placeholder 2"/>
          <p:cNvSpPr>
            <a:spLocks noGrp="1"/>
          </p:cNvSpPr>
          <p:nvPr>
            <p:ph idx="1"/>
          </p:nvPr>
        </p:nvSpPr>
        <p:spPr/>
        <p:txBody>
          <a:bodyPr/>
          <a:lstStyle/>
          <a:p>
            <a:r>
              <a:rPr lang="en-GB" dirty="0"/>
              <a:t>Create a </a:t>
            </a:r>
            <a:r>
              <a:rPr lang="en-GB" dirty="0" err="1"/>
              <a:t>std</a:t>
            </a:r>
            <a:r>
              <a:rPr lang="en-GB" dirty="0"/>
              <a:t>::</a:t>
            </a:r>
            <a:r>
              <a:rPr lang="en-GB" dirty="0" err="1"/>
              <a:t>ifstream</a:t>
            </a:r>
            <a:r>
              <a:rPr lang="en-GB" dirty="0"/>
              <a:t> object</a:t>
            </a:r>
          </a:p>
          <a:p>
            <a:pPr lvl="1"/>
            <a:r>
              <a:rPr lang="en-GB" dirty="0"/>
              <a:t>Standard input file stream</a:t>
            </a:r>
          </a:p>
          <a:p>
            <a:r>
              <a:rPr lang="en-GB" dirty="0"/>
              <a:t>Open the text file</a:t>
            </a:r>
          </a:p>
          <a:p>
            <a:r>
              <a:rPr lang="en-GB" dirty="0"/>
              <a:t>Read from the text file</a:t>
            </a:r>
          </a:p>
          <a:p>
            <a:pPr lvl="1"/>
            <a:r>
              <a:rPr lang="en-GB" dirty="0"/>
              <a:t>Line by line</a:t>
            </a:r>
          </a:p>
          <a:p>
            <a:pPr lvl="1"/>
            <a:r>
              <a:rPr lang="en-GB" dirty="0"/>
              <a:t>Character by character</a:t>
            </a:r>
          </a:p>
          <a:p>
            <a:pPr lvl="1"/>
            <a:r>
              <a:rPr lang="en-GB" dirty="0"/>
              <a:t>Token by token</a:t>
            </a:r>
          </a:p>
          <a:p>
            <a:r>
              <a:rPr lang="en-GB" dirty="0"/>
              <a:t>Close the text file</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TextBox 5"/>
          <p:cNvSpPr txBox="1"/>
          <p:nvPr/>
        </p:nvSpPr>
        <p:spPr>
          <a:xfrm>
            <a:off x="6019800" y="3886200"/>
            <a:ext cx="23622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800" dirty="0"/>
              <a:t>Also do some error checking on the input</a:t>
            </a:r>
          </a:p>
        </p:txBody>
      </p:sp>
      <p:cxnSp>
        <p:nvCxnSpPr>
          <p:cNvPr id="8" name="Straight Arrow Connector 7"/>
          <p:cNvCxnSpPr>
            <a:stCxn id="6" idx="1"/>
          </p:cNvCxnSpPr>
          <p:nvPr/>
        </p:nvCxnSpPr>
        <p:spPr>
          <a:xfrm flipH="1" flipV="1">
            <a:off x="4800600" y="3581400"/>
            <a:ext cx="1219200" cy="9972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6" idx="1"/>
          </p:cNvCxnSpPr>
          <p:nvPr/>
        </p:nvCxnSpPr>
        <p:spPr>
          <a:xfrm flipH="1" flipV="1">
            <a:off x="4876800" y="4080049"/>
            <a:ext cx="1143000" cy="498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6" idx="1"/>
          </p:cNvCxnSpPr>
          <p:nvPr/>
        </p:nvCxnSpPr>
        <p:spPr>
          <a:xfrm flipH="1">
            <a:off x="4876800" y="4578698"/>
            <a:ext cx="1143000" cy="6924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31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 Checking on Reading</a:t>
            </a:r>
          </a:p>
        </p:txBody>
      </p:sp>
      <p:sp>
        <p:nvSpPr>
          <p:cNvPr id="3" name="Content Placeholder 2"/>
          <p:cNvSpPr>
            <a:spLocks noGrp="1"/>
          </p:cNvSpPr>
          <p:nvPr>
            <p:ph idx="1"/>
          </p:nvPr>
        </p:nvSpPr>
        <p:spPr/>
        <p:txBody>
          <a:bodyPr/>
          <a:lstStyle/>
          <a:p>
            <a:r>
              <a:rPr lang="en-GB" dirty="0"/>
              <a:t>Read, then check – read, then check…</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0733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to text files</a:t>
            </a:r>
          </a:p>
        </p:txBody>
      </p:sp>
      <p:sp>
        <p:nvSpPr>
          <p:cNvPr id="3" name="Content Placeholder 2"/>
          <p:cNvSpPr>
            <a:spLocks noGrp="1"/>
          </p:cNvSpPr>
          <p:nvPr>
            <p:ph idx="1"/>
          </p:nvPr>
        </p:nvSpPr>
        <p:spPr/>
        <p:txBody>
          <a:bodyPr/>
          <a:lstStyle/>
          <a:p>
            <a:r>
              <a:rPr lang="en-GB" dirty="0"/>
              <a:t>Create a </a:t>
            </a:r>
            <a:r>
              <a:rPr lang="en-GB" dirty="0" err="1"/>
              <a:t>std</a:t>
            </a:r>
            <a:r>
              <a:rPr lang="en-GB" dirty="0"/>
              <a:t>::</a:t>
            </a:r>
            <a:r>
              <a:rPr lang="en-GB" dirty="0" err="1"/>
              <a:t>ofstream</a:t>
            </a:r>
            <a:r>
              <a:rPr lang="en-GB" dirty="0"/>
              <a:t> object</a:t>
            </a:r>
          </a:p>
          <a:p>
            <a:pPr lvl="1"/>
            <a:r>
              <a:rPr lang="en-GB" dirty="0"/>
              <a:t>Standard output file stream</a:t>
            </a:r>
          </a:p>
          <a:p>
            <a:r>
              <a:rPr lang="en-GB" dirty="0"/>
              <a:t>Open the text file</a:t>
            </a:r>
          </a:p>
          <a:p>
            <a:r>
              <a:rPr lang="en-GB" dirty="0"/>
              <a:t>Write to the text file</a:t>
            </a:r>
          </a:p>
          <a:p>
            <a:r>
              <a:rPr lang="en-GB" dirty="0"/>
              <a:t>Close the text file</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8815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68F945-EA07-4888-96CC-6B460EAEABAD}"/>
              </a:ext>
            </a:extLst>
          </p:cNvPr>
          <p:cNvSpPr>
            <a:spLocks noGrp="1"/>
          </p:cNvSpPr>
          <p:nvPr>
            <p:ph type="title"/>
          </p:nvPr>
        </p:nvSpPr>
        <p:spPr>
          <a:xfrm>
            <a:off x="457200" y="274638"/>
            <a:ext cx="8229600" cy="1143000"/>
          </a:xfrm>
        </p:spPr>
        <p:txBody>
          <a:bodyPr/>
          <a:lstStyle/>
          <a:p>
            <a:r>
              <a:rPr lang="en-GB" altLang="en-US" dirty="0"/>
              <a:t>Starting the Tutorial Work</a:t>
            </a:r>
            <a:endParaRPr lang="en-GB" dirty="0"/>
          </a:p>
        </p:txBody>
      </p:sp>
      <p:sp>
        <p:nvSpPr>
          <p:cNvPr id="5" name="Content Placeholder 4">
            <a:extLst>
              <a:ext uri="{FF2B5EF4-FFF2-40B4-BE49-F238E27FC236}">
                <a16:creationId xmlns:a16="http://schemas.microsoft.com/office/drawing/2014/main" id="{1842C555-A7A8-421E-B82F-15C6429AA6B1}"/>
              </a:ext>
            </a:extLst>
          </p:cNvPr>
          <p:cNvSpPr>
            <a:spLocks noGrp="1"/>
          </p:cNvSpPr>
          <p:nvPr>
            <p:ph idx="1"/>
          </p:nvPr>
        </p:nvSpPr>
        <p:spPr>
          <a:xfrm>
            <a:off x="457200" y="1600200"/>
            <a:ext cx="8229600" cy="4525963"/>
          </a:xfrm>
        </p:spPr>
        <p:txBody>
          <a:bodyPr>
            <a:normAutofit fontScale="92500" lnSpcReduction="10000"/>
          </a:bodyPr>
          <a:lstStyle/>
          <a:p>
            <a:r>
              <a:rPr lang="en-GB" dirty="0"/>
              <a:t>If on a new PC, </a:t>
            </a:r>
            <a:r>
              <a:rPr lang="en-GB" b="1" dirty="0"/>
              <a:t>clone </a:t>
            </a:r>
            <a:r>
              <a:rPr lang="en-GB" dirty="0"/>
              <a:t>your remote source repository from last time:</a:t>
            </a:r>
          </a:p>
          <a:p>
            <a:pPr lvl="1"/>
            <a:r>
              <a:rPr lang="en-GB" altLang="en-US" dirty="0">
                <a:hlinkClick r:id="rId2"/>
              </a:rPr>
              <a:t>https://github.coventry.ac.uk/205SE-1920SEPJAN</a:t>
            </a:r>
            <a:r>
              <a:rPr lang="en-GB" altLang="en-US" dirty="0"/>
              <a:t> /&lt;your username&gt;-tutorialwork</a:t>
            </a:r>
          </a:p>
          <a:p>
            <a:r>
              <a:rPr lang="en-GB" dirty="0"/>
              <a:t>Open the cloned repo in Visual Studio</a:t>
            </a:r>
          </a:p>
          <a:p>
            <a:r>
              <a:rPr lang="en-GB" dirty="0"/>
              <a:t>Create a new solution ‘T8-TextFileIO’</a:t>
            </a:r>
          </a:p>
          <a:p>
            <a:r>
              <a:rPr lang="en-GB" dirty="0"/>
              <a:t>Commit changes</a:t>
            </a:r>
          </a:p>
          <a:p>
            <a:r>
              <a:rPr lang="en-GB" dirty="0"/>
              <a:t>Push commits to remote</a:t>
            </a:r>
          </a:p>
          <a:p>
            <a:r>
              <a:rPr lang="en-GB" dirty="0"/>
              <a:t>Begin working on Activity 1</a:t>
            </a:r>
          </a:p>
        </p:txBody>
      </p:sp>
      <p:sp>
        <p:nvSpPr>
          <p:cNvPr id="2" name="Footer Placeholder 1">
            <a:extLst>
              <a:ext uri="{FF2B5EF4-FFF2-40B4-BE49-F238E27FC236}">
                <a16:creationId xmlns:a16="http://schemas.microsoft.com/office/drawing/2014/main" id="{669BBEF0-410A-476A-9EF2-5C561B6DA55A}"/>
              </a:ext>
            </a:extLst>
          </p:cNvPr>
          <p:cNvSpPr>
            <a:spLocks noGrp="1"/>
          </p:cNvSpPr>
          <p:nvPr>
            <p:ph type="ftr" sz="quarter" idx="11"/>
          </p:nvPr>
        </p:nvSpPr>
        <p:spPr>
          <a:xfrm>
            <a:off x="3124200" y="6356350"/>
            <a:ext cx="2895600" cy="365125"/>
          </a:xfrm>
        </p:spPr>
        <p:txBody>
          <a:bodyPr/>
          <a:lstStyle/>
          <a:p>
            <a:r>
              <a:rPr lang="en-GB"/>
              <a:t>Chris Bass</a:t>
            </a:r>
            <a:endParaRPr lang="en-US"/>
          </a:p>
        </p:txBody>
      </p:sp>
      <p:sp>
        <p:nvSpPr>
          <p:cNvPr id="3" name="Slide Number Placeholder 2">
            <a:extLst>
              <a:ext uri="{FF2B5EF4-FFF2-40B4-BE49-F238E27FC236}">
                <a16:creationId xmlns:a16="http://schemas.microsoft.com/office/drawing/2014/main" id="{9AE0D664-9788-45D1-85C0-4FCBAE147221}"/>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7</a:t>
            </a:fld>
            <a:endParaRPr lang="en-US"/>
          </a:p>
        </p:txBody>
      </p:sp>
      <p:pic>
        <p:nvPicPr>
          <p:cNvPr id="6" name="Picture 2" descr="Image result for github">
            <a:extLst>
              <a:ext uri="{FF2B5EF4-FFF2-40B4-BE49-F238E27FC236}">
                <a16:creationId xmlns:a16="http://schemas.microsoft.com/office/drawing/2014/main" id="{81EC27F8-38AC-4CF4-8EB9-AC07CF74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5143500"/>
            <a:ext cx="1001712"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1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Activity 1 – Text File IO</a:t>
            </a:r>
          </a:p>
        </p:txBody>
      </p:sp>
      <p:sp>
        <p:nvSpPr>
          <p:cNvPr id="3" name="Content Placeholder 2"/>
          <p:cNvSpPr>
            <a:spLocks noGrp="1"/>
          </p:cNvSpPr>
          <p:nvPr>
            <p:ph idx="1"/>
          </p:nvPr>
        </p:nvSpPr>
        <p:spPr/>
        <p:txBody>
          <a:bodyPr/>
          <a:lstStyle/>
          <a:p>
            <a:r>
              <a:rPr lang="en-GB" dirty="0"/>
              <a:t>Download the Text File IO code from Moodle</a:t>
            </a:r>
          </a:p>
          <a:p>
            <a:r>
              <a:rPr lang="en-GB" dirty="0"/>
              <a:t>Create a new console application in Visual Studio and try to get the code running</a:t>
            </a:r>
          </a:p>
          <a:p>
            <a:r>
              <a:rPr lang="en-GB" dirty="0"/>
              <a:t>You will need to put the input text files inside of your project directory</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3" descr="D:\Users\aa6164\AppData\Local\Microsoft\Windows\Temporary Internet Files\Content.IE5\TOYWN9P7\MP900437312[1].jpg">
            <a:extLst>
              <a:ext uri="{FF2B5EF4-FFF2-40B4-BE49-F238E27FC236}">
                <a16:creationId xmlns:a16="http://schemas.microsoft.com/office/drawing/2014/main" id="{5878E749-147B-470E-8FA7-1B1796D932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63057"/>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57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 – Word search</a:t>
            </a:r>
          </a:p>
        </p:txBody>
      </p:sp>
      <p:sp>
        <p:nvSpPr>
          <p:cNvPr id="3" name="Content Placeholder 2"/>
          <p:cNvSpPr>
            <a:spLocks noGrp="1"/>
          </p:cNvSpPr>
          <p:nvPr>
            <p:ph idx="1"/>
          </p:nvPr>
        </p:nvSpPr>
        <p:spPr/>
        <p:txBody>
          <a:bodyPr>
            <a:normAutofit/>
          </a:bodyPr>
          <a:lstStyle/>
          <a:p>
            <a:r>
              <a:rPr lang="en-GB" dirty="0"/>
              <a:t>One implementation of reading from the input text file stores each word in a </a:t>
            </a:r>
            <a:r>
              <a:rPr lang="en-GB" dirty="0" err="1"/>
              <a:t>std</a:t>
            </a:r>
            <a:r>
              <a:rPr lang="en-GB" dirty="0"/>
              <a:t>::string</a:t>
            </a:r>
          </a:p>
          <a:p>
            <a:r>
              <a:rPr lang="en-GB" dirty="0"/>
              <a:t>Modify this part of the program so that it will search for a particular word in your input text file and store a count of how many times that word appears</a:t>
            </a:r>
          </a:p>
          <a:p>
            <a:r>
              <a:rPr lang="en-GB" dirty="0"/>
              <a:t>Output the number of times that word appears after the file has been read</a:t>
            </a:r>
          </a:p>
        </p:txBody>
      </p:sp>
      <p:sp>
        <p:nvSpPr>
          <p:cNvPr id="4" name="Footer Placeholder 3"/>
          <p:cNvSpPr>
            <a:spLocks noGrp="1"/>
          </p:cNvSpPr>
          <p:nvPr>
            <p:ph type="ftr" sz="quarter" idx="11"/>
          </p:nvPr>
        </p:nvSpPr>
        <p:spPr/>
        <p:txBody>
          <a:bodyPr/>
          <a:lstStyle/>
          <a:p>
            <a:r>
              <a:rPr lang="en-US"/>
              <a:t>Chris Bass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3" descr="D:\Users\aa6164\AppData\Local\Microsoft\Windows\Temporary Internet Files\Content.IE5\TOYWN9P7\MP900437312[1].jpg">
            <a:extLst>
              <a:ext uri="{FF2B5EF4-FFF2-40B4-BE49-F238E27FC236}">
                <a16:creationId xmlns:a16="http://schemas.microsoft.com/office/drawing/2014/main" id="{A4E39BDB-C4CD-4037-A332-B9EC8FA9EC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63057"/>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85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795</Words>
  <Application>Microsoft Office PowerPoint</Application>
  <PresentationFormat>On-screen Show (4:3)</PresentationFormat>
  <Paragraphs>119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Consolas</vt:lpstr>
      <vt:lpstr>Office Theme</vt:lpstr>
      <vt:lpstr>205SE Programming for Engineers</vt:lpstr>
      <vt:lpstr>Last Tutorial</vt:lpstr>
      <vt:lpstr>Today</vt:lpstr>
      <vt:lpstr>Reading from text files</vt:lpstr>
      <vt:lpstr>Error Checking on Reading</vt:lpstr>
      <vt:lpstr>Writing to text files</vt:lpstr>
      <vt:lpstr>Starting the Tutorial Work</vt:lpstr>
      <vt:lpstr>Activity 1 – Text File IO</vt:lpstr>
      <vt:lpstr>Activity 2 – Word search</vt:lpstr>
      <vt:lpstr>Activity 3 – Random numbers</vt:lpstr>
      <vt:lpstr>Activity 4 – std::stringstream</vt:lpstr>
      <vt:lpstr>Activity 5 – stringstream and getline()</vt:lpstr>
      <vt:lpstr>CodinGame Activity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205SE Programming for Engineers</dc:title>
  <dc:creator>Chris Bass</dc:creator>
  <cp:lastModifiedBy>Chris Bass</cp:lastModifiedBy>
  <cp:revision>29</cp:revision>
  <dcterms:created xsi:type="dcterms:W3CDTF">2006-08-16T00:00:00Z</dcterms:created>
  <dcterms:modified xsi:type="dcterms:W3CDTF">2019-09-06T11:12:40Z</dcterms:modified>
</cp:coreProperties>
</file>