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9" r:id="rId5"/>
    <p:sldId id="262" r:id="rId6"/>
    <p:sldId id="263" r:id="rId7"/>
    <p:sldId id="267" r:id="rId8"/>
    <p:sldId id="261" r:id="rId9"/>
    <p:sldId id="273" r:id="rId10"/>
    <p:sldId id="265" r:id="rId11"/>
    <p:sldId id="258" r:id="rId12"/>
    <p:sldId id="277" r:id="rId13"/>
    <p:sldId id="278" r:id="rId14"/>
    <p:sldId id="281" r:id="rId15"/>
    <p:sldId id="280" r:id="rId16"/>
    <p:sldId id="275" r:id="rId17"/>
    <p:sldId id="27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DBE4D9-9041-4FE9-BBA1-604135731B42}" v="98" dt="2019-09-05T15:43:59.9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7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Bass" userId="76639ff7-4519-4960-996a-f3d044468889" providerId="ADAL" clId="{D6DBE4D9-9041-4FE9-BBA1-604135731B42}"/>
    <pc:docChg chg="undo custSel addSld delSld modSld">
      <pc:chgData name="Chris Bass" userId="76639ff7-4519-4960-996a-f3d044468889" providerId="ADAL" clId="{D6DBE4D9-9041-4FE9-BBA1-604135731B42}" dt="2019-09-06T11:13:30.608" v="913" actId="20577"/>
      <pc:docMkLst>
        <pc:docMk/>
      </pc:docMkLst>
      <pc:sldChg chg="modSp">
        <pc:chgData name="Chris Bass" userId="76639ff7-4519-4960-996a-f3d044468889" providerId="ADAL" clId="{D6DBE4D9-9041-4FE9-BBA1-604135731B42}" dt="2019-09-05T15:30:35.652" v="329" actId="20577"/>
        <pc:sldMkLst>
          <pc:docMk/>
          <pc:sldMk cId="357313342" sldId="258"/>
        </pc:sldMkLst>
        <pc:spChg chg="mod">
          <ac:chgData name="Chris Bass" userId="76639ff7-4519-4960-996a-f3d044468889" providerId="ADAL" clId="{D6DBE4D9-9041-4FE9-BBA1-604135731B42}" dt="2019-09-05T15:30:35.652" v="329" actId="20577"/>
          <ac:spMkLst>
            <pc:docMk/>
            <pc:sldMk cId="357313342" sldId="258"/>
            <ac:spMk id="3" creationId="{00000000-0000-0000-0000-000000000000}"/>
          </ac:spMkLst>
        </pc:spChg>
      </pc:sldChg>
      <pc:sldChg chg="modSp">
        <pc:chgData name="Chris Bass" userId="76639ff7-4519-4960-996a-f3d044468889" providerId="ADAL" clId="{D6DBE4D9-9041-4FE9-BBA1-604135731B42}" dt="2019-09-06T11:13:30.608" v="913" actId="20577"/>
        <pc:sldMkLst>
          <pc:docMk/>
          <pc:sldMk cId="525600441" sldId="268"/>
        </pc:sldMkLst>
        <pc:spChg chg="mod">
          <ac:chgData name="Chris Bass" userId="76639ff7-4519-4960-996a-f3d044468889" providerId="ADAL" clId="{D6DBE4D9-9041-4FE9-BBA1-604135731B42}" dt="2019-09-06T11:13:30.608" v="913" actId="20577"/>
          <ac:spMkLst>
            <pc:docMk/>
            <pc:sldMk cId="525600441" sldId="268"/>
            <ac:spMk id="3" creationId="{00000000-0000-0000-0000-000000000000}"/>
          </ac:spMkLst>
        </pc:spChg>
      </pc:sldChg>
      <pc:sldChg chg="modSp add">
        <pc:chgData name="Chris Bass" userId="76639ff7-4519-4960-996a-f3d044468889" providerId="ADAL" clId="{D6DBE4D9-9041-4FE9-BBA1-604135731B42}" dt="2019-09-05T14:51:28.344" v="10" actId="6549"/>
        <pc:sldMkLst>
          <pc:docMk/>
          <pc:sldMk cId="4150169306" sldId="273"/>
        </pc:sldMkLst>
        <pc:spChg chg="mod">
          <ac:chgData name="Chris Bass" userId="76639ff7-4519-4960-996a-f3d044468889" providerId="ADAL" clId="{D6DBE4D9-9041-4FE9-BBA1-604135731B42}" dt="2019-09-05T14:51:28.344" v="10" actId="6549"/>
          <ac:spMkLst>
            <pc:docMk/>
            <pc:sldMk cId="4150169306" sldId="273"/>
            <ac:spMk id="5" creationId="{1842C555-A7A8-421E-B82F-15C6429AA6B1}"/>
          </ac:spMkLst>
        </pc:spChg>
      </pc:sldChg>
      <pc:sldChg chg="modSp add del">
        <pc:chgData name="Chris Bass" userId="76639ff7-4519-4960-996a-f3d044468889" providerId="ADAL" clId="{D6DBE4D9-9041-4FE9-BBA1-604135731B42}" dt="2019-09-05T15:46:38.138" v="843" actId="2696"/>
        <pc:sldMkLst>
          <pc:docMk/>
          <pc:sldMk cId="4045705030" sldId="274"/>
        </pc:sldMkLst>
        <pc:spChg chg="mod">
          <ac:chgData name="Chris Bass" userId="76639ff7-4519-4960-996a-f3d044468889" providerId="ADAL" clId="{D6DBE4D9-9041-4FE9-BBA1-604135731B42}" dt="2019-09-05T15:10:37.088" v="20" actId="20577"/>
          <ac:spMkLst>
            <pc:docMk/>
            <pc:sldMk cId="4045705030" sldId="274"/>
            <ac:spMk id="2" creationId="{46CFA41A-6798-445A-A529-DA9D887C757D}"/>
          </ac:spMkLst>
        </pc:spChg>
      </pc:sldChg>
      <pc:sldChg chg="modSp add">
        <pc:chgData name="Chris Bass" userId="76639ff7-4519-4960-996a-f3d044468889" providerId="ADAL" clId="{D6DBE4D9-9041-4FE9-BBA1-604135731B42}" dt="2019-09-05T15:46:40.780" v="845" actId="20577"/>
        <pc:sldMkLst>
          <pc:docMk/>
          <pc:sldMk cId="0" sldId="275"/>
        </pc:sldMkLst>
        <pc:spChg chg="mod">
          <ac:chgData name="Chris Bass" userId="76639ff7-4519-4960-996a-f3d044468889" providerId="ADAL" clId="{D6DBE4D9-9041-4FE9-BBA1-604135731B42}" dt="2019-09-05T15:46:40.780" v="845" actId="20577"/>
          <ac:spMkLst>
            <pc:docMk/>
            <pc:sldMk cId="0" sldId="275"/>
            <ac:spMk id="2" creationId="{00000000-0000-0000-0000-000000000000}"/>
          </ac:spMkLst>
        </pc:spChg>
      </pc:sldChg>
      <pc:sldChg chg="modSp add del">
        <pc:chgData name="Chris Bass" userId="76639ff7-4519-4960-996a-f3d044468889" providerId="ADAL" clId="{D6DBE4D9-9041-4FE9-BBA1-604135731B42}" dt="2019-09-05T15:22:42.091" v="108" actId="2696"/>
        <pc:sldMkLst>
          <pc:docMk/>
          <pc:sldMk cId="1044722216" sldId="276"/>
        </pc:sldMkLst>
        <pc:spChg chg="mod">
          <ac:chgData name="Chris Bass" userId="76639ff7-4519-4960-996a-f3d044468889" providerId="ADAL" clId="{D6DBE4D9-9041-4FE9-BBA1-604135731B42}" dt="2019-09-05T15:21:00.858" v="76" actId="20577"/>
          <ac:spMkLst>
            <pc:docMk/>
            <pc:sldMk cId="1044722216" sldId="276"/>
            <ac:spMk id="2" creationId="{25FF18F8-C939-492F-A4DA-12B13EC432AD}"/>
          </ac:spMkLst>
        </pc:spChg>
      </pc:sldChg>
      <pc:sldChg chg="modSp add">
        <pc:chgData name="Chris Bass" userId="76639ff7-4519-4960-996a-f3d044468889" providerId="ADAL" clId="{D6DBE4D9-9041-4FE9-BBA1-604135731B42}" dt="2019-09-05T15:30:50.403" v="332" actId="20577"/>
        <pc:sldMkLst>
          <pc:docMk/>
          <pc:sldMk cId="1172605241" sldId="277"/>
        </pc:sldMkLst>
        <pc:spChg chg="mod">
          <ac:chgData name="Chris Bass" userId="76639ff7-4519-4960-996a-f3d044468889" providerId="ADAL" clId="{D6DBE4D9-9041-4FE9-BBA1-604135731B42}" dt="2019-09-05T15:30:50.403" v="332" actId="20577"/>
          <ac:spMkLst>
            <pc:docMk/>
            <pc:sldMk cId="1172605241" sldId="277"/>
            <ac:spMk id="2" creationId="{00000000-0000-0000-0000-000000000000}"/>
          </ac:spMkLst>
        </pc:spChg>
        <pc:spChg chg="mod">
          <ac:chgData name="Chris Bass" userId="76639ff7-4519-4960-996a-f3d044468889" providerId="ADAL" clId="{D6DBE4D9-9041-4FE9-BBA1-604135731B42}" dt="2019-09-05T15:21:37.370" v="99" actId="6549"/>
          <ac:spMkLst>
            <pc:docMk/>
            <pc:sldMk cId="1172605241" sldId="277"/>
            <ac:spMk id="5" creationId="{00000000-0000-0000-0000-000000000000}"/>
          </ac:spMkLst>
        </pc:spChg>
        <pc:spChg chg="mod">
          <ac:chgData name="Chris Bass" userId="76639ff7-4519-4960-996a-f3d044468889" providerId="ADAL" clId="{D6DBE4D9-9041-4FE9-BBA1-604135731B42}" dt="2019-09-05T15:21:44.824" v="107" actId="6549"/>
          <ac:spMkLst>
            <pc:docMk/>
            <pc:sldMk cId="1172605241" sldId="277"/>
            <ac:spMk id="8" creationId="{00000000-0000-0000-0000-000000000000}"/>
          </ac:spMkLst>
        </pc:spChg>
      </pc:sldChg>
      <pc:sldChg chg="modSp add">
        <pc:chgData name="Chris Bass" userId="76639ff7-4519-4960-996a-f3d044468889" providerId="ADAL" clId="{D6DBE4D9-9041-4FE9-BBA1-604135731B42}" dt="2019-09-05T15:34:22.240" v="367" actId="1076"/>
        <pc:sldMkLst>
          <pc:docMk/>
          <pc:sldMk cId="2971546074" sldId="278"/>
        </pc:sldMkLst>
        <pc:spChg chg="mod">
          <ac:chgData name="Chris Bass" userId="76639ff7-4519-4960-996a-f3d044468889" providerId="ADAL" clId="{D6DBE4D9-9041-4FE9-BBA1-604135731B42}" dt="2019-09-05T15:34:05.726" v="361" actId="20577"/>
          <ac:spMkLst>
            <pc:docMk/>
            <pc:sldMk cId="2971546074" sldId="278"/>
            <ac:spMk id="5" creationId="{00000000-0000-0000-0000-000000000000}"/>
          </ac:spMkLst>
        </pc:spChg>
        <pc:spChg chg="mod">
          <ac:chgData name="Chris Bass" userId="76639ff7-4519-4960-996a-f3d044468889" providerId="ADAL" clId="{D6DBE4D9-9041-4FE9-BBA1-604135731B42}" dt="2019-09-05T15:34:22.240" v="367" actId="1076"/>
          <ac:spMkLst>
            <pc:docMk/>
            <pc:sldMk cId="2971546074" sldId="278"/>
            <ac:spMk id="12" creationId="{00000000-0000-0000-0000-000000000000}"/>
          </ac:spMkLst>
        </pc:spChg>
        <pc:graphicFrameChg chg="mod">
          <ac:chgData name="Chris Bass" userId="76639ff7-4519-4960-996a-f3d044468889" providerId="ADAL" clId="{D6DBE4D9-9041-4FE9-BBA1-604135731B42}" dt="2019-09-05T15:24:17.393" v="188"/>
          <ac:graphicFrameMkLst>
            <pc:docMk/>
            <pc:sldMk cId="2971546074" sldId="278"/>
            <ac:graphicFrameMk id="4" creationId="{00000000-0000-0000-0000-000000000000}"/>
          </ac:graphicFrameMkLst>
        </pc:graphicFrameChg>
        <pc:graphicFrameChg chg="mod">
          <ac:chgData name="Chris Bass" userId="76639ff7-4519-4960-996a-f3d044468889" providerId="ADAL" clId="{D6DBE4D9-9041-4FE9-BBA1-604135731B42}" dt="2019-09-05T15:33:33.593" v="360" actId="20577"/>
          <ac:graphicFrameMkLst>
            <pc:docMk/>
            <pc:sldMk cId="2971546074" sldId="278"/>
            <ac:graphicFrameMk id="11" creationId="{00000000-0000-0000-0000-000000000000}"/>
          </ac:graphicFrameMkLst>
        </pc:graphicFrameChg>
      </pc:sldChg>
      <pc:sldChg chg="modSp add">
        <pc:chgData name="Chris Bass" userId="76639ff7-4519-4960-996a-f3d044468889" providerId="ADAL" clId="{D6DBE4D9-9041-4FE9-BBA1-604135731B42}" dt="2019-09-05T15:47:28.801" v="884" actId="20577"/>
        <pc:sldMkLst>
          <pc:docMk/>
          <pc:sldMk cId="1187504294" sldId="279"/>
        </pc:sldMkLst>
        <pc:spChg chg="mod">
          <ac:chgData name="Chris Bass" userId="76639ff7-4519-4960-996a-f3d044468889" providerId="ADAL" clId="{D6DBE4D9-9041-4FE9-BBA1-604135731B42}" dt="2019-09-05T15:46:44.393" v="847" actId="20577"/>
          <ac:spMkLst>
            <pc:docMk/>
            <pc:sldMk cId="1187504294" sldId="279"/>
            <ac:spMk id="4" creationId="{9718D3B5-FB14-4DEC-8857-E8454F2E5E1B}"/>
          </ac:spMkLst>
        </pc:spChg>
        <pc:spChg chg="mod">
          <ac:chgData name="Chris Bass" userId="76639ff7-4519-4960-996a-f3d044468889" providerId="ADAL" clId="{D6DBE4D9-9041-4FE9-BBA1-604135731B42}" dt="2019-09-05T15:47:28.801" v="884" actId="20577"/>
          <ac:spMkLst>
            <pc:docMk/>
            <pc:sldMk cId="1187504294" sldId="279"/>
            <ac:spMk id="5" creationId="{7030FE8D-9089-43B7-BF74-968DE0625629}"/>
          </ac:spMkLst>
        </pc:spChg>
      </pc:sldChg>
      <pc:sldChg chg="addSp modSp add">
        <pc:chgData name="Chris Bass" userId="76639ff7-4519-4960-996a-f3d044468889" providerId="ADAL" clId="{D6DBE4D9-9041-4FE9-BBA1-604135731B42}" dt="2019-09-05T15:46:04.866" v="842" actId="14100"/>
        <pc:sldMkLst>
          <pc:docMk/>
          <pc:sldMk cId="3502419255" sldId="280"/>
        </pc:sldMkLst>
        <pc:spChg chg="mod">
          <ac:chgData name="Chris Bass" userId="76639ff7-4519-4960-996a-f3d044468889" providerId="ADAL" clId="{D6DBE4D9-9041-4FE9-BBA1-604135731B42}" dt="2019-09-05T15:44:05.048" v="779" actId="20577"/>
          <ac:spMkLst>
            <pc:docMk/>
            <pc:sldMk cId="3502419255" sldId="280"/>
            <ac:spMk id="2" creationId="{41412DA8-EB39-4BEA-918A-8D54C2B89137}"/>
          </ac:spMkLst>
        </pc:spChg>
        <pc:spChg chg="mod">
          <ac:chgData name="Chris Bass" userId="76639ff7-4519-4960-996a-f3d044468889" providerId="ADAL" clId="{D6DBE4D9-9041-4FE9-BBA1-604135731B42}" dt="2019-09-05T15:45:53.576" v="837" actId="404"/>
          <ac:spMkLst>
            <pc:docMk/>
            <pc:sldMk cId="3502419255" sldId="280"/>
            <ac:spMk id="3" creationId="{D157AB65-E119-4038-B356-C895DE76B5D0}"/>
          </ac:spMkLst>
        </pc:spChg>
        <pc:spChg chg="add mod">
          <ac:chgData name="Chris Bass" userId="76639ff7-4519-4960-996a-f3d044468889" providerId="ADAL" clId="{D6DBE4D9-9041-4FE9-BBA1-604135731B42}" dt="2019-09-05T15:46:04.866" v="842" actId="14100"/>
          <ac:spMkLst>
            <pc:docMk/>
            <pc:sldMk cId="3502419255" sldId="280"/>
            <ac:spMk id="4" creationId="{B5BB2D93-EA10-45AA-B391-04D94A05360B}"/>
          </ac:spMkLst>
        </pc:spChg>
        <pc:picChg chg="add mod">
          <ac:chgData name="Chris Bass" userId="76639ff7-4519-4960-996a-f3d044468889" providerId="ADAL" clId="{D6DBE4D9-9041-4FE9-BBA1-604135731B42}" dt="2019-09-05T15:44:08.588" v="780" actId="1076"/>
          <ac:picMkLst>
            <pc:docMk/>
            <pc:sldMk cId="3502419255" sldId="280"/>
            <ac:picMk id="8" creationId="{FDE6B8BE-E31D-4405-9318-C6D48C34CF58}"/>
          </ac:picMkLst>
        </pc:picChg>
        <pc:cxnChg chg="add mod">
          <ac:chgData name="Chris Bass" userId="76639ff7-4519-4960-996a-f3d044468889" providerId="ADAL" clId="{D6DBE4D9-9041-4FE9-BBA1-604135731B42}" dt="2019-09-05T15:46:04.866" v="842" actId="14100"/>
          <ac:cxnSpMkLst>
            <pc:docMk/>
            <pc:sldMk cId="3502419255" sldId="280"/>
            <ac:cxnSpMk id="6" creationId="{55CB4893-5A02-40B6-B44E-ABD2F755F7F1}"/>
          </ac:cxnSpMkLst>
        </pc:cxnChg>
      </pc:sldChg>
      <pc:sldChg chg="addSp modSp add">
        <pc:chgData name="Chris Bass" userId="76639ff7-4519-4960-996a-f3d044468889" providerId="ADAL" clId="{D6DBE4D9-9041-4FE9-BBA1-604135731B42}" dt="2019-09-05T15:36:57.432" v="472" actId="1076"/>
        <pc:sldMkLst>
          <pc:docMk/>
          <pc:sldMk cId="1106736692" sldId="281"/>
        </pc:sldMkLst>
        <pc:spChg chg="mod">
          <ac:chgData name="Chris Bass" userId="76639ff7-4519-4960-996a-f3d044468889" providerId="ADAL" clId="{D6DBE4D9-9041-4FE9-BBA1-604135731B42}" dt="2019-09-05T15:36:17.446" v="448" actId="20577"/>
          <ac:spMkLst>
            <pc:docMk/>
            <pc:sldMk cId="1106736692" sldId="281"/>
            <ac:spMk id="2" creationId="{30347930-975B-46C1-B205-558ACB680E88}"/>
          </ac:spMkLst>
        </pc:spChg>
        <pc:spChg chg="mod">
          <ac:chgData name="Chris Bass" userId="76639ff7-4519-4960-996a-f3d044468889" providerId="ADAL" clId="{D6DBE4D9-9041-4FE9-BBA1-604135731B42}" dt="2019-09-05T15:36:48.188" v="470" actId="20577"/>
          <ac:spMkLst>
            <pc:docMk/>
            <pc:sldMk cId="1106736692" sldId="281"/>
            <ac:spMk id="3" creationId="{D890C969-7E4E-4218-9990-BD1F7868E21F}"/>
          </ac:spMkLst>
        </pc:spChg>
        <pc:picChg chg="add mod">
          <ac:chgData name="Chris Bass" userId="76639ff7-4519-4960-996a-f3d044468889" providerId="ADAL" clId="{D6DBE4D9-9041-4FE9-BBA1-604135731B42}" dt="2019-09-05T15:36:57.432" v="472" actId="1076"/>
          <ac:picMkLst>
            <pc:docMk/>
            <pc:sldMk cId="1106736692" sldId="281"/>
            <ac:picMk id="4" creationId="{54985482-DEA1-45AD-AEFF-D6A5D4D13F22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404B8C-D1CD-4AA8-8DFA-F81DE349C4AD}" type="doc">
      <dgm:prSet loTypeId="urn:microsoft.com/office/officeart/2005/8/layout/defaul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AC66B77-139C-4D28-A74C-48B750B0FB28}">
      <dgm:prSet phldrT="[Text]" custT="1"/>
      <dgm:spPr/>
      <dgm:t>
        <a:bodyPr/>
        <a:lstStyle/>
        <a:p>
          <a:r>
            <a:rPr lang="en-GB" sz="2000" dirty="0"/>
            <a:t>(Element 0)</a:t>
          </a:r>
        </a:p>
      </dgm:t>
    </dgm:pt>
    <dgm:pt modelId="{2AC40C39-08A0-4EF6-8349-64C0ABFF5B18}" type="parTrans" cxnId="{FEFAF5C3-3F89-48D3-A483-19B942DA0A3D}">
      <dgm:prSet/>
      <dgm:spPr/>
      <dgm:t>
        <a:bodyPr/>
        <a:lstStyle/>
        <a:p>
          <a:endParaRPr lang="en-GB"/>
        </a:p>
      </dgm:t>
    </dgm:pt>
    <dgm:pt modelId="{6D11A8CA-EFF1-4615-9078-DB4D222BDBA5}" type="sibTrans" cxnId="{FEFAF5C3-3F89-48D3-A483-19B942DA0A3D}">
      <dgm:prSet/>
      <dgm:spPr/>
      <dgm:t>
        <a:bodyPr/>
        <a:lstStyle/>
        <a:p>
          <a:endParaRPr lang="en-GB"/>
        </a:p>
      </dgm:t>
    </dgm:pt>
    <dgm:pt modelId="{B2EACCEB-0E9C-494C-B1AB-0379A1A42696}">
      <dgm:prSet phldrT="[Text]" custT="1"/>
      <dgm:spPr/>
      <dgm:t>
        <a:bodyPr/>
        <a:lstStyle/>
        <a:p>
          <a:r>
            <a:rPr lang="en-GB" sz="2000" dirty="0"/>
            <a:t>(Element 1)</a:t>
          </a:r>
        </a:p>
      </dgm:t>
    </dgm:pt>
    <dgm:pt modelId="{3ED02AB4-718F-4B57-83F8-9D0EDE7DEBCE}" type="parTrans" cxnId="{9349924C-F561-4080-A7B5-DEAC68435CD7}">
      <dgm:prSet/>
      <dgm:spPr/>
      <dgm:t>
        <a:bodyPr/>
        <a:lstStyle/>
        <a:p>
          <a:endParaRPr lang="en-GB"/>
        </a:p>
      </dgm:t>
    </dgm:pt>
    <dgm:pt modelId="{2CD15A46-0D26-4C0D-930A-A5689D69D372}" type="sibTrans" cxnId="{9349924C-F561-4080-A7B5-DEAC68435CD7}">
      <dgm:prSet/>
      <dgm:spPr/>
      <dgm:t>
        <a:bodyPr/>
        <a:lstStyle/>
        <a:p>
          <a:endParaRPr lang="en-GB"/>
        </a:p>
      </dgm:t>
    </dgm:pt>
    <dgm:pt modelId="{E18B6A56-F16D-4289-84A8-805410B1BABB}">
      <dgm:prSet phldrT="[Text]" custT="1"/>
      <dgm:spPr/>
      <dgm:t>
        <a:bodyPr/>
        <a:lstStyle/>
        <a:p>
          <a:r>
            <a:rPr lang="en-GB" sz="2000" dirty="0"/>
            <a:t>(Element 2)</a:t>
          </a:r>
        </a:p>
      </dgm:t>
    </dgm:pt>
    <dgm:pt modelId="{024D4AC2-41CD-4CE9-814A-36BBDCAD823E}" type="parTrans" cxnId="{8066E2C2-B6BD-4ABE-A9CB-9858D1EC1047}">
      <dgm:prSet/>
      <dgm:spPr/>
      <dgm:t>
        <a:bodyPr/>
        <a:lstStyle/>
        <a:p>
          <a:endParaRPr lang="en-GB"/>
        </a:p>
      </dgm:t>
    </dgm:pt>
    <dgm:pt modelId="{64C9F30F-708D-4306-B575-4F7EAEE93F92}" type="sibTrans" cxnId="{8066E2C2-B6BD-4ABE-A9CB-9858D1EC1047}">
      <dgm:prSet/>
      <dgm:spPr/>
      <dgm:t>
        <a:bodyPr/>
        <a:lstStyle/>
        <a:p>
          <a:endParaRPr lang="en-GB"/>
        </a:p>
      </dgm:t>
    </dgm:pt>
    <dgm:pt modelId="{FA375B56-39BB-493B-91A9-603B6D8566C7}">
      <dgm:prSet phldrT="[Text]" custT="1"/>
      <dgm:spPr/>
      <dgm:t>
        <a:bodyPr/>
        <a:lstStyle/>
        <a:p>
          <a:r>
            <a:rPr lang="en-GB" sz="2000" dirty="0"/>
            <a:t>(Element 3)</a:t>
          </a:r>
        </a:p>
      </dgm:t>
    </dgm:pt>
    <dgm:pt modelId="{606FCEFA-F353-4464-BB3D-2C764D70F0E4}" type="parTrans" cxnId="{DE62156C-88BB-469C-A1F0-6484E476B3BC}">
      <dgm:prSet/>
      <dgm:spPr/>
      <dgm:t>
        <a:bodyPr/>
        <a:lstStyle/>
        <a:p>
          <a:endParaRPr lang="en-GB"/>
        </a:p>
      </dgm:t>
    </dgm:pt>
    <dgm:pt modelId="{A808EFAA-6367-45D3-AC3C-5528DAD1FC74}" type="sibTrans" cxnId="{DE62156C-88BB-469C-A1F0-6484E476B3BC}">
      <dgm:prSet/>
      <dgm:spPr/>
      <dgm:t>
        <a:bodyPr/>
        <a:lstStyle/>
        <a:p>
          <a:endParaRPr lang="en-GB"/>
        </a:p>
      </dgm:t>
    </dgm:pt>
    <dgm:pt modelId="{FE7E603B-68A8-4C90-95E2-E7C97B962AA1}">
      <dgm:prSet phldrT="[Text]" custT="1"/>
      <dgm:spPr/>
      <dgm:t>
        <a:bodyPr/>
        <a:lstStyle/>
        <a:p>
          <a:r>
            <a:rPr lang="en-GB" sz="2000" dirty="0"/>
            <a:t>(Element 4)</a:t>
          </a:r>
        </a:p>
      </dgm:t>
    </dgm:pt>
    <dgm:pt modelId="{04399D75-7A1C-42F9-8D80-9814D78FBE84}" type="parTrans" cxnId="{7993B1A1-119B-4CB9-B940-CCE5AEB2377D}">
      <dgm:prSet/>
      <dgm:spPr/>
      <dgm:t>
        <a:bodyPr/>
        <a:lstStyle/>
        <a:p>
          <a:endParaRPr lang="en-GB"/>
        </a:p>
      </dgm:t>
    </dgm:pt>
    <dgm:pt modelId="{74E0559A-927B-4C97-8E2F-8000B4FEE252}" type="sibTrans" cxnId="{7993B1A1-119B-4CB9-B940-CCE5AEB2377D}">
      <dgm:prSet/>
      <dgm:spPr/>
      <dgm:t>
        <a:bodyPr/>
        <a:lstStyle/>
        <a:p>
          <a:endParaRPr lang="en-GB"/>
        </a:p>
      </dgm:t>
    </dgm:pt>
    <dgm:pt modelId="{DF670345-ECF8-4AE6-8290-034F89A6F155}" type="pres">
      <dgm:prSet presAssocID="{0A404B8C-D1CD-4AA8-8DFA-F81DE349C4AD}" presName="diagram" presStyleCnt="0">
        <dgm:presLayoutVars>
          <dgm:dir/>
          <dgm:resizeHandles val="exact"/>
        </dgm:presLayoutVars>
      </dgm:prSet>
      <dgm:spPr/>
    </dgm:pt>
    <dgm:pt modelId="{437EF543-7403-4E2B-946E-788EC772C5A1}" type="pres">
      <dgm:prSet presAssocID="{1AC66B77-139C-4D28-A74C-48B750B0FB28}" presName="node" presStyleLbl="node1" presStyleIdx="0" presStyleCnt="5">
        <dgm:presLayoutVars>
          <dgm:bulletEnabled val="1"/>
        </dgm:presLayoutVars>
      </dgm:prSet>
      <dgm:spPr/>
    </dgm:pt>
    <dgm:pt modelId="{21CD5B5D-0665-466D-BD23-9870C67792CD}" type="pres">
      <dgm:prSet presAssocID="{6D11A8CA-EFF1-4615-9078-DB4D222BDBA5}" presName="sibTrans" presStyleCnt="0"/>
      <dgm:spPr/>
    </dgm:pt>
    <dgm:pt modelId="{B8146072-CFA0-4338-996A-CE11D85D3935}" type="pres">
      <dgm:prSet presAssocID="{B2EACCEB-0E9C-494C-B1AB-0379A1A42696}" presName="node" presStyleLbl="node1" presStyleIdx="1" presStyleCnt="5">
        <dgm:presLayoutVars>
          <dgm:bulletEnabled val="1"/>
        </dgm:presLayoutVars>
      </dgm:prSet>
      <dgm:spPr/>
    </dgm:pt>
    <dgm:pt modelId="{849954E9-71B5-459A-884D-12C8DDDA5921}" type="pres">
      <dgm:prSet presAssocID="{2CD15A46-0D26-4C0D-930A-A5689D69D372}" presName="sibTrans" presStyleCnt="0"/>
      <dgm:spPr/>
    </dgm:pt>
    <dgm:pt modelId="{E88BC18A-6900-4D0E-A18E-A61271E88807}" type="pres">
      <dgm:prSet presAssocID="{E18B6A56-F16D-4289-84A8-805410B1BABB}" presName="node" presStyleLbl="node1" presStyleIdx="2" presStyleCnt="5" custLinFactNeighborY="-62">
        <dgm:presLayoutVars>
          <dgm:bulletEnabled val="1"/>
        </dgm:presLayoutVars>
      </dgm:prSet>
      <dgm:spPr/>
    </dgm:pt>
    <dgm:pt modelId="{CD49BF2B-F193-4F06-9E89-072957EB28C4}" type="pres">
      <dgm:prSet presAssocID="{64C9F30F-708D-4306-B575-4F7EAEE93F92}" presName="sibTrans" presStyleCnt="0"/>
      <dgm:spPr/>
    </dgm:pt>
    <dgm:pt modelId="{ECDBD4DC-1FD9-40A8-8FFF-41F76E4BCA09}" type="pres">
      <dgm:prSet presAssocID="{FA375B56-39BB-493B-91A9-603B6D8566C7}" presName="node" presStyleLbl="node1" presStyleIdx="3" presStyleCnt="5">
        <dgm:presLayoutVars>
          <dgm:bulletEnabled val="1"/>
        </dgm:presLayoutVars>
      </dgm:prSet>
      <dgm:spPr/>
    </dgm:pt>
    <dgm:pt modelId="{A53CE232-39CF-4B3D-B07B-70DD63E321CD}" type="pres">
      <dgm:prSet presAssocID="{A808EFAA-6367-45D3-AC3C-5528DAD1FC74}" presName="sibTrans" presStyleCnt="0"/>
      <dgm:spPr/>
    </dgm:pt>
    <dgm:pt modelId="{6A3AA47F-6492-43C9-9D56-80BCA6871619}" type="pres">
      <dgm:prSet presAssocID="{FE7E603B-68A8-4C90-95E2-E7C97B962AA1}" presName="node" presStyleLbl="node1" presStyleIdx="4" presStyleCnt="5">
        <dgm:presLayoutVars>
          <dgm:bulletEnabled val="1"/>
        </dgm:presLayoutVars>
      </dgm:prSet>
      <dgm:spPr/>
    </dgm:pt>
  </dgm:ptLst>
  <dgm:cxnLst>
    <dgm:cxn modelId="{B8B8ED02-9FB4-4D95-B5AB-88D71F65774A}" type="presOf" srcId="{B2EACCEB-0E9C-494C-B1AB-0379A1A42696}" destId="{B8146072-CFA0-4338-996A-CE11D85D3935}" srcOrd="0" destOrd="0" presId="urn:microsoft.com/office/officeart/2005/8/layout/default"/>
    <dgm:cxn modelId="{3983D762-0BE0-4BCD-85FB-7F7D2264D4AF}" type="presOf" srcId="{FE7E603B-68A8-4C90-95E2-E7C97B962AA1}" destId="{6A3AA47F-6492-43C9-9D56-80BCA6871619}" srcOrd="0" destOrd="0" presId="urn:microsoft.com/office/officeart/2005/8/layout/default"/>
    <dgm:cxn modelId="{DE62156C-88BB-469C-A1F0-6484E476B3BC}" srcId="{0A404B8C-D1CD-4AA8-8DFA-F81DE349C4AD}" destId="{FA375B56-39BB-493B-91A9-603B6D8566C7}" srcOrd="3" destOrd="0" parTransId="{606FCEFA-F353-4464-BB3D-2C764D70F0E4}" sibTransId="{A808EFAA-6367-45D3-AC3C-5528DAD1FC74}"/>
    <dgm:cxn modelId="{9349924C-F561-4080-A7B5-DEAC68435CD7}" srcId="{0A404B8C-D1CD-4AA8-8DFA-F81DE349C4AD}" destId="{B2EACCEB-0E9C-494C-B1AB-0379A1A42696}" srcOrd="1" destOrd="0" parTransId="{3ED02AB4-718F-4B57-83F8-9D0EDE7DEBCE}" sibTransId="{2CD15A46-0D26-4C0D-930A-A5689D69D372}"/>
    <dgm:cxn modelId="{282C2C78-C088-440D-A493-4AB62A90EC3A}" type="presOf" srcId="{0A404B8C-D1CD-4AA8-8DFA-F81DE349C4AD}" destId="{DF670345-ECF8-4AE6-8290-034F89A6F155}" srcOrd="0" destOrd="0" presId="urn:microsoft.com/office/officeart/2005/8/layout/default"/>
    <dgm:cxn modelId="{93052A81-EEBD-4802-8E88-53C9E45240DB}" type="presOf" srcId="{1AC66B77-139C-4D28-A74C-48B750B0FB28}" destId="{437EF543-7403-4E2B-946E-788EC772C5A1}" srcOrd="0" destOrd="0" presId="urn:microsoft.com/office/officeart/2005/8/layout/default"/>
    <dgm:cxn modelId="{9990D18B-58F2-438C-92A1-16DAA8D0259C}" type="presOf" srcId="{E18B6A56-F16D-4289-84A8-805410B1BABB}" destId="{E88BC18A-6900-4D0E-A18E-A61271E88807}" srcOrd="0" destOrd="0" presId="urn:microsoft.com/office/officeart/2005/8/layout/default"/>
    <dgm:cxn modelId="{7993B1A1-119B-4CB9-B940-CCE5AEB2377D}" srcId="{0A404B8C-D1CD-4AA8-8DFA-F81DE349C4AD}" destId="{FE7E603B-68A8-4C90-95E2-E7C97B962AA1}" srcOrd="4" destOrd="0" parTransId="{04399D75-7A1C-42F9-8D80-9814D78FBE84}" sibTransId="{74E0559A-927B-4C97-8E2F-8000B4FEE252}"/>
    <dgm:cxn modelId="{8066E2C2-B6BD-4ABE-A9CB-9858D1EC1047}" srcId="{0A404B8C-D1CD-4AA8-8DFA-F81DE349C4AD}" destId="{E18B6A56-F16D-4289-84A8-805410B1BABB}" srcOrd="2" destOrd="0" parTransId="{024D4AC2-41CD-4CE9-814A-36BBDCAD823E}" sibTransId="{64C9F30F-708D-4306-B575-4F7EAEE93F92}"/>
    <dgm:cxn modelId="{FEFAF5C3-3F89-48D3-A483-19B942DA0A3D}" srcId="{0A404B8C-D1CD-4AA8-8DFA-F81DE349C4AD}" destId="{1AC66B77-139C-4D28-A74C-48B750B0FB28}" srcOrd="0" destOrd="0" parTransId="{2AC40C39-08A0-4EF6-8349-64C0ABFF5B18}" sibTransId="{6D11A8CA-EFF1-4615-9078-DB4D222BDBA5}"/>
    <dgm:cxn modelId="{4E4CE1E6-B226-4C95-8A09-DE5EE9B84BE0}" type="presOf" srcId="{FA375B56-39BB-493B-91A9-603B6D8566C7}" destId="{ECDBD4DC-1FD9-40A8-8FFF-41F76E4BCA09}" srcOrd="0" destOrd="0" presId="urn:microsoft.com/office/officeart/2005/8/layout/default"/>
    <dgm:cxn modelId="{20CD9ECD-EEF2-4381-9E78-E4CF00B64C04}" type="presParOf" srcId="{DF670345-ECF8-4AE6-8290-034F89A6F155}" destId="{437EF543-7403-4E2B-946E-788EC772C5A1}" srcOrd="0" destOrd="0" presId="urn:microsoft.com/office/officeart/2005/8/layout/default"/>
    <dgm:cxn modelId="{688DF965-6C1A-43A9-8A62-D8155AD22C5F}" type="presParOf" srcId="{DF670345-ECF8-4AE6-8290-034F89A6F155}" destId="{21CD5B5D-0665-466D-BD23-9870C67792CD}" srcOrd="1" destOrd="0" presId="urn:microsoft.com/office/officeart/2005/8/layout/default"/>
    <dgm:cxn modelId="{C3DF2850-0ED0-46FB-B64D-FC863D026C60}" type="presParOf" srcId="{DF670345-ECF8-4AE6-8290-034F89A6F155}" destId="{B8146072-CFA0-4338-996A-CE11D85D3935}" srcOrd="2" destOrd="0" presId="urn:microsoft.com/office/officeart/2005/8/layout/default"/>
    <dgm:cxn modelId="{149BF5D8-F626-47BD-84CA-35F81A1183B0}" type="presParOf" srcId="{DF670345-ECF8-4AE6-8290-034F89A6F155}" destId="{849954E9-71B5-459A-884D-12C8DDDA5921}" srcOrd="3" destOrd="0" presId="urn:microsoft.com/office/officeart/2005/8/layout/default"/>
    <dgm:cxn modelId="{230EF145-58E2-4DF0-9FD8-CD6967E138A6}" type="presParOf" srcId="{DF670345-ECF8-4AE6-8290-034F89A6F155}" destId="{E88BC18A-6900-4D0E-A18E-A61271E88807}" srcOrd="4" destOrd="0" presId="urn:microsoft.com/office/officeart/2005/8/layout/default"/>
    <dgm:cxn modelId="{DFF6D036-728A-4890-9065-C50156B70C13}" type="presParOf" srcId="{DF670345-ECF8-4AE6-8290-034F89A6F155}" destId="{CD49BF2B-F193-4F06-9E89-072957EB28C4}" srcOrd="5" destOrd="0" presId="urn:microsoft.com/office/officeart/2005/8/layout/default"/>
    <dgm:cxn modelId="{A2D1FA7F-834D-4033-B2E3-1B1D614FA984}" type="presParOf" srcId="{DF670345-ECF8-4AE6-8290-034F89A6F155}" destId="{ECDBD4DC-1FD9-40A8-8FFF-41F76E4BCA09}" srcOrd="6" destOrd="0" presId="urn:microsoft.com/office/officeart/2005/8/layout/default"/>
    <dgm:cxn modelId="{ED4033AC-764C-495E-AF71-3508F3C8CCC2}" type="presParOf" srcId="{DF670345-ECF8-4AE6-8290-034F89A6F155}" destId="{A53CE232-39CF-4B3D-B07B-70DD63E321CD}" srcOrd="7" destOrd="0" presId="urn:microsoft.com/office/officeart/2005/8/layout/default"/>
    <dgm:cxn modelId="{31F1E04B-1C2C-4FFD-9AB3-08BB3F912777}" type="presParOf" srcId="{DF670345-ECF8-4AE6-8290-034F89A6F155}" destId="{6A3AA47F-6492-43C9-9D56-80BCA6871619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A404B8C-D1CD-4AA8-8DFA-F81DE349C4AD}" type="doc">
      <dgm:prSet loTypeId="urn:microsoft.com/office/officeart/2005/8/layout/defaul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AC66B77-139C-4D28-A74C-48B750B0FB28}">
      <dgm:prSet phldrT="[Text]" custT="1"/>
      <dgm:spPr/>
      <dgm:t>
        <a:bodyPr/>
        <a:lstStyle/>
        <a:p>
          <a:r>
            <a:rPr lang="en-GB" sz="2000" dirty="0"/>
            <a:t>'A'</a:t>
          </a:r>
        </a:p>
      </dgm:t>
    </dgm:pt>
    <dgm:pt modelId="{2AC40C39-08A0-4EF6-8349-64C0ABFF5B18}" type="parTrans" cxnId="{FEFAF5C3-3F89-48D3-A483-19B942DA0A3D}">
      <dgm:prSet/>
      <dgm:spPr/>
      <dgm:t>
        <a:bodyPr/>
        <a:lstStyle/>
        <a:p>
          <a:endParaRPr lang="en-GB"/>
        </a:p>
      </dgm:t>
    </dgm:pt>
    <dgm:pt modelId="{6D11A8CA-EFF1-4615-9078-DB4D222BDBA5}" type="sibTrans" cxnId="{FEFAF5C3-3F89-48D3-A483-19B942DA0A3D}">
      <dgm:prSet/>
      <dgm:spPr/>
      <dgm:t>
        <a:bodyPr/>
        <a:lstStyle/>
        <a:p>
          <a:endParaRPr lang="en-GB"/>
        </a:p>
      </dgm:t>
    </dgm:pt>
    <dgm:pt modelId="{B2EACCEB-0E9C-494C-B1AB-0379A1A42696}">
      <dgm:prSet phldrT="[Text]" custT="1"/>
      <dgm:spPr/>
      <dgm:t>
        <a:bodyPr/>
        <a:lstStyle/>
        <a:p>
          <a:r>
            <a:rPr lang="en-GB" sz="2000" dirty="0"/>
            <a:t>'E'</a:t>
          </a:r>
        </a:p>
      </dgm:t>
    </dgm:pt>
    <dgm:pt modelId="{3ED02AB4-718F-4B57-83F8-9D0EDE7DEBCE}" type="parTrans" cxnId="{9349924C-F561-4080-A7B5-DEAC68435CD7}">
      <dgm:prSet/>
      <dgm:spPr/>
      <dgm:t>
        <a:bodyPr/>
        <a:lstStyle/>
        <a:p>
          <a:endParaRPr lang="en-GB"/>
        </a:p>
      </dgm:t>
    </dgm:pt>
    <dgm:pt modelId="{2CD15A46-0D26-4C0D-930A-A5689D69D372}" type="sibTrans" cxnId="{9349924C-F561-4080-A7B5-DEAC68435CD7}">
      <dgm:prSet/>
      <dgm:spPr/>
      <dgm:t>
        <a:bodyPr/>
        <a:lstStyle/>
        <a:p>
          <a:endParaRPr lang="en-GB"/>
        </a:p>
      </dgm:t>
    </dgm:pt>
    <dgm:pt modelId="{E18B6A56-F16D-4289-84A8-805410B1BABB}">
      <dgm:prSet phldrT="[Text]" custT="1"/>
      <dgm:spPr/>
      <dgm:t>
        <a:bodyPr/>
        <a:lstStyle/>
        <a:p>
          <a:r>
            <a:rPr lang="en-GB" sz="2000" dirty="0"/>
            <a:t>0</a:t>
          </a:r>
        </a:p>
      </dgm:t>
    </dgm:pt>
    <dgm:pt modelId="{024D4AC2-41CD-4CE9-814A-36BBDCAD823E}" type="parTrans" cxnId="{8066E2C2-B6BD-4ABE-A9CB-9858D1EC1047}">
      <dgm:prSet/>
      <dgm:spPr/>
      <dgm:t>
        <a:bodyPr/>
        <a:lstStyle/>
        <a:p>
          <a:endParaRPr lang="en-GB"/>
        </a:p>
      </dgm:t>
    </dgm:pt>
    <dgm:pt modelId="{64C9F30F-708D-4306-B575-4F7EAEE93F92}" type="sibTrans" cxnId="{8066E2C2-B6BD-4ABE-A9CB-9858D1EC1047}">
      <dgm:prSet/>
      <dgm:spPr/>
      <dgm:t>
        <a:bodyPr/>
        <a:lstStyle/>
        <a:p>
          <a:endParaRPr lang="en-GB"/>
        </a:p>
      </dgm:t>
    </dgm:pt>
    <dgm:pt modelId="{FA375B56-39BB-493B-91A9-603B6D8566C7}">
      <dgm:prSet phldrT="[Text]" custT="1"/>
      <dgm:spPr/>
      <dgm:t>
        <a:bodyPr/>
        <a:lstStyle/>
        <a:p>
          <a:r>
            <a:rPr lang="en-GB" sz="2000" dirty="0"/>
            <a:t>0</a:t>
          </a:r>
        </a:p>
      </dgm:t>
    </dgm:pt>
    <dgm:pt modelId="{606FCEFA-F353-4464-BB3D-2C764D70F0E4}" type="parTrans" cxnId="{DE62156C-88BB-469C-A1F0-6484E476B3BC}">
      <dgm:prSet/>
      <dgm:spPr/>
      <dgm:t>
        <a:bodyPr/>
        <a:lstStyle/>
        <a:p>
          <a:endParaRPr lang="en-GB"/>
        </a:p>
      </dgm:t>
    </dgm:pt>
    <dgm:pt modelId="{A808EFAA-6367-45D3-AC3C-5528DAD1FC74}" type="sibTrans" cxnId="{DE62156C-88BB-469C-A1F0-6484E476B3BC}">
      <dgm:prSet/>
      <dgm:spPr/>
      <dgm:t>
        <a:bodyPr/>
        <a:lstStyle/>
        <a:p>
          <a:endParaRPr lang="en-GB"/>
        </a:p>
      </dgm:t>
    </dgm:pt>
    <dgm:pt modelId="{FE7E603B-68A8-4C90-95E2-E7C97B962AA1}">
      <dgm:prSet phldrT="[Text]" custT="1"/>
      <dgm:spPr/>
      <dgm:t>
        <a:bodyPr/>
        <a:lstStyle/>
        <a:p>
          <a:r>
            <a:rPr lang="en-GB" sz="2000" dirty="0"/>
            <a:t>0</a:t>
          </a:r>
        </a:p>
      </dgm:t>
    </dgm:pt>
    <dgm:pt modelId="{04399D75-7A1C-42F9-8D80-9814D78FBE84}" type="parTrans" cxnId="{7993B1A1-119B-4CB9-B940-CCE5AEB2377D}">
      <dgm:prSet/>
      <dgm:spPr/>
      <dgm:t>
        <a:bodyPr/>
        <a:lstStyle/>
        <a:p>
          <a:endParaRPr lang="en-GB"/>
        </a:p>
      </dgm:t>
    </dgm:pt>
    <dgm:pt modelId="{74E0559A-927B-4C97-8E2F-8000B4FEE252}" type="sibTrans" cxnId="{7993B1A1-119B-4CB9-B940-CCE5AEB2377D}">
      <dgm:prSet/>
      <dgm:spPr/>
      <dgm:t>
        <a:bodyPr/>
        <a:lstStyle/>
        <a:p>
          <a:endParaRPr lang="en-GB"/>
        </a:p>
      </dgm:t>
    </dgm:pt>
    <dgm:pt modelId="{DF670345-ECF8-4AE6-8290-034F89A6F155}" type="pres">
      <dgm:prSet presAssocID="{0A404B8C-D1CD-4AA8-8DFA-F81DE349C4AD}" presName="diagram" presStyleCnt="0">
        <dgm:presLayoutVars>
          <dgm:dir/>
          <dgm:resizeHandles val="exact"/>
        </dgm:presLayoutVars>
      </dgm:prSet>
      <dgm:spPr/>
    </dgm:pt>
    <dgm:pt modelId="{437EF543-7403-4E2B-946E-788EC772C5A1}" type="pres">
      <dgm:prSet presAssocID="{1AC66B77-139C-4D28-A74C-48B750B0FB28}" presName="node" presStyleLbl="node1" presStyleIdx="0" presStyleCnt="5">
        <dgm:presLayoutVars>
          <dgm:bulletEnabled val="1"/>
        </dgm:presLayoutVars>
      </dgm:prSet>
      <dgm:spPr/>
    </dgm:pt>
    <dgm:pt modelId="{21CD5B5D-0665-466D-BD23-9870C67792CD}" type="pres">
      <dgm:prSet presAssocID="{6D11A8CA-EFF1-4615-9078-DB4D222BDBA5}" presName="sibTrans" presStyleCnt="0"/>
      <dgm:spPr/>
    </dgm:pt>
    <dgm:pt modelId="{B8146072-CFA0-4338-996A-CE11D85D3935}" type="pres">
      <dgm:prSet presAssocID="{B2EACCEB-0E9C-494C-B1AB-0379A1A42696}" presName="node" presStyleLbl="node1" presStyleIdx="1" presStyleCnt="5">
        <dgm:presLayoutVars>
          <dgm:bulletEnabled val="1"/>
        </dgm:presLayoutVars>
      </dgm:prSet>
      <dgm:spPr/>
    </dgm:pt>
    <dgm:pt modelId="{849954E9-71B5-459A-884D-12C8DDDA5921}" type="pres">
      <dgm:prSet presAssocID="{2CD15A46-0D26-4C0D-930A-A5689D69D372}" presName="sibTrans" presStyleCnt="0"/>
      <dgm:spPr/>
    </dgm:pt>
    <dgm:pt modelId="{E88BC18A-6900-4D0E-A18E-A61271E88807}" type="pres">
      <dgm:prSet presAssocID="{E18B6A56-F16D-4289-84A8-805410B1BABB}" presName="node" presStyleLbl="node1" presStyleIdx="2" presStyleCnt="5" custLinFactNeighborY="-62">
        <dgm:presLayoutVars>
          <dgm:bulletEnabled val="1"/>
        </dgm:presLayoutVars>
      </dgm:prSet>
      <dgm:spPr/>
    </dgm:pt>
    <dgm:pt modelId="{CD49BF2B-F193-4F06-9E89-072957EB28C4}" type="pres">
      <dgm:prSet presAssocID="{64C9F30F-708D-4306-B575-4F7EAEE93F92}" presName="sibTrans" presStyleCnt="0"/>
      <dgm:spPr/>
    </dgm:pt>
    <dgm:pt modelId="{ECDBD4DC-1FD9-40A8-8FFF-41F76E4BCA09}" type="pres">
      <dgm:prSet presAssocID="{FA375B56-39BB-493B-91A9-603B6D8566C7}" presName="node" presStyleLbl="node1" presStyleIdx="3" presStyleCnt="5">
        <dgm:presLayoutVars>
          <dgm:bulletEnabled val="1"/>
        </dgm:presLayoutVars>
      </dgm:prSet>
      <dgm:spPr/>
    </dgm:pt>
    <dgm:pt modelId="{A53CE232-39CF-4B3D-B07B-70DD63E321CD}" type="pres">
      <dgm:prSet presAssocID="{A808EFAA-6367-45D3-AC3C-5528DAD1FC74}" presName="sibTrans" presStyleCnt="0"/>
      <dgm:spPr/>
    </dgm:pt>
    <dgm:pt modelId="{6A3AA47F-6492-43C9-9D56-80BCA6871619}" type="pres">
      <dgm:prSet presAssocID="{FE7E603B-68A8-4C90-95E2-E7C97B962AA1}" presName="node" presStyleLbl="node1" presStyleIdx="4" presStyleCnt="5">
        <dgm:presLayoutVars>
          <dgm:bulletEnabled val="1"/>
        </dgm:presLayoutVars>
      </dgm:prSet>
      <dgm:spPr/>
    </dgm:pt>
  </dgm:ptLst>
  <dgm:cxnLst>
    <dgm:cxn modelId="{9D84EA1D-E6BE-4278-AB9F-CEF9D6AD158F}" type="presOf" srcId="{FA375B56-39BB-493B-91A9-603B6D8566C7}" destId="{ECDBD4DC-1FD9-40A8-8FFF-41F76E4BCA09}" srcOrd="0" destOrd="0" presId="urn:microsoft.com/office/officeart/2005/8/layout/default"/>
    <dgm:cxn modelId="{405E813D-32E8-4782-822C-2B4DB6999972}" type="presOf" srcId="{0A404B8C-D1CD-4AA8-8DFA-F81DE349C4AD}" destId="{DF670345-ECF8-4AE6-8290-034F89A6F155}" srcOrd="0" destOrd="0" presId="urn:microsoft.com/office/officeart/2005/8/layout/default"/>
    <dgm:cxn modelId="{FDECFF43-84D1-4799-8A5E-420673A3C8FA}" type="presOf" srcId="{B2EACCEB-0E9C-494C-B1AB-0379A1A42696}" destId="{B8146072-CFA0-4338-996A-CE11D85D3935}" srcOrd="0" destOrd="0" presId="urn:microsoft.com/office/officeart/2005/8/layout/default"/>
    <dgm:cxn modelId="{DE62156C-88BB-469C-A1F0-6484E476B3BC}" srcId="{0A404B8C-D1CD-4AA8-8DFA-F81DE349C4AD}" destId="{FA375B56-39BB-493B-91A9-603B6D8566C7}" srcOrd="3" destOrd="0" parTransId="{606FCEFA-F353-4464-BB3D-2C764D70F0E4}" sibTransId="{A808EFAA-6367-45D3-AC3C-5528DAD1FC74}"/>
    <dgm:cxn modelId="{9349924C-F561-4080-A7B5-DEAC68435CD7}" srcId="{0A404B8C-D1CD-4AA8-8DFA-F81DE349C4AD}" destId="{B2EACCEB-0E9C-494C-B1AB-0379A1A42696}" srcOrd="1" destOrd="0" parTransId="{3ED02AB4-718F-4B57-83F8-9D0EDE7DEBCE}" sibTransId="{2CD15A46-0D26-4C0D-930A-A5689D69D372}"/>
    <dgm:cxn modelId="{03350673-E17E-4601-AE0E-78436039E62A}" type="presOf" srcId="{1AC66B77-139C-4D28-A74C-48B750B0FB28}" destId="{437EF543-7403-4E2B-946E-788EC772C5A1}" srcOrd="0" destOrd="0" presId="urn:microsoft.com/office/officeart/2005/8/layout/default"/>
    <dgm:cxn modelId="{7993B1A1-119B-4CB9-B940-CCE5AEB2377D}" srcId="{0A404B8C-D1CD-4AA8-8DFA-F81DE349C4AD}" destId="{FE7E603B-68A8-4C90-95E2-E7C97B962AA1}" srcOrd="4" destOrd="0" parTransId="{04399D75-7A1C-42F9-8D80-9814D78FBE84}" sibTransId="{74E0559A-927B-4C97-8E2F-8000B4FEE252}"/>
    <dgm:cxn modelId="{6D1208B8-7B58-4A14-A34C-3006636F2854}" type="presOf" srcId="{FE7E603B-68A8-4C90-95E2-E7C97B962AA1}" destId="{6A3AA47F-6492-43C9-9D56-80BCA6871619}" srcOrd="0" destOrd="0" presId="urn:microsoft.com/office/officeart/2005/8/layout/default"/>
    <dgm:cxn modelId="{8066E2C2-B6BD-4ABE-A9CB-9858D1EC1047}" srcId="{0A404B8C-D1CD-4AA8-8DFA-F81DE349C4AD}" destId="{E18B6A56-F16D-4289-84A8-805410B1BABB}" srcOrd="2" destOrd="0" parTransId="{024D4AC2-41CD-4CE9-814A-36BBDCAD823E}" sibTransId="{64C9F30F-708D-4306-B575-4F7EAEE93F92}"/>
    <dgm:cxn modelId="{FEFAF5C3-3F89-48D3-A483-19B942DA0A3D}" srcId="{0A404B8C-D1CD-4AA8-8DFA-F81DE349C4AD}" destId="{1AC66B77-139C-4D28-A74C-48B750B0FB28}" srcOrd="0" destOrd="0" parTransId="{2AC40C39-08A0-4EF6-8349-64C0ABFF5B18}" sibTransId="{6D11A8CA-EFF1-4615-9078-DB4D222BDBA5}"/>
    <dgm:cxn modelId="{FB9245F3-8793-4A5D-931F-44BF77A01F7D}" type="presOf" srcId="{E18B6A56-F16D-4289-84A8-805410B1BABB}" destId="{E88BC18A-6900-4D0E-A18E-A61271E88807}" srcOrd="0" destOrd="0" presId="urn:microsoft.com/office/officeart/2005/8/layout/default"/>
    <dgm:cxn modelId="{F60274D4-17D9-480F-8987-3463DCF240BE}" type="presParOf" srcId="{DF670345-ECF8-4AE6-8290-034F89A6F155}" destId="{437EF543-7403-4E2B-946E-788EC772C5A1}" srcOrd="0" destOrd="0" presId="urn:microsoft.com/office/officeart/2005/8/layout/default"/>
    <dgm:cxn modelId="{14E1CFA9-D8DA-4A8C-97F9-2AD2A5AA59E2}" type="presParOf" srcId="{DF670345-ECF8-4AE6-8290-034F89A6F155}" destId="{21CD5B5D-0665-466D-BD23-9870C67792CD}" srcOrd="1" destOrd="0" presId="urn:microsoft.com/office/officeart/2005/8/layout/default"/>
    <dgm:cxn modelId="{915E0E58-4BDD-4D4B-A681-E9A8D9B006F3}" type="presParOf" srcId="{DF670345-ECF8-4AE6-8290-034F89A6F155}" destId="{B8146072-CFA0-4338-996A-CE11D85D3935}" srcOrd="2" destOrd="0" presId="urn:microsoft.com/office/officeart/2005/8/layout/default"/>
    <dgm:cxn modelId="{C252DA15-A6F2-4B29-A771-7AFB0017BD21}" type="presParOf" srcId="{DF670345-ECF8-4AE6-8290-034F89A6F155}" destId="{849954E9-71B5-459A-884D-12C8DDDA5921}" srcOrd="3" destOrd="0" presId="urn:microsoft.com/office/officeart/2005/8/layout/default"/>
    <dgm:cxn modelId="{4E65F7C8-C580-4FB2-9C3B-02D91FF7099B}" type="presParOf" srcId="{DF670345-ECF8-4AE6-8290-034F89A6F155}" destId="{E88BC18A-6900-4D0E-A18E-A61271E88807}" srcOrd="4" destOrd="0" presId="urn:microsoft.com/office/officeart/2005/8/layout/default"/>
    <dgm:cxn modelId="{DAC6A3E2-5739-456E-AEA8-B78931786AD0}" type="presParOf" srcId="{DF670345-ECF8-4AE6-8290-034F89A6F155}" destId="{CD49BF2B-F193-4F06-9E89-072957EB28C4}" srcOrd="5" destOrd="0" presId="urn:microsoft.com/office/officeart/2005/8/layout/default"/>
    <dgm:cxn modelId="{31F4A9AB-3F90-4A8B-ABB5-FEA475F0A50E}" type="presParOf" srcId="{DF670345-ECF8-4AE6-8290-034F89A6F155}" destId="{ECDBD4DC-1FD9-40A8-8FFF-41F76E4BCA09}" srcOrd="6" destOrd="0" presId="urn:microsoft.com/office/officeart/2005/8/layout/default"/>
    <dgm:cxn modelId="{54420A5B-55CC-40C2-A731-20151FD94317}" type="presParOf" srcId="{DF670345-ECF8-4AE6-8290-034F89A6F155}" destId="{A53CE232-39CF-4B3D-B07B-70DD63E321CD}" srcOrd="7" destOrd="0" presId="urn:microsoft.com/office/officeart/2005/8/layout/default"/>
    <dgm:cxn modelId="{17A700C1-E575-402D-B83A-0FACFDE57E4D}" type="presParOf" srcId="{DF670345-ECF8-4AE6-8290-034F89A6F155}" destId="{6A3AA47F-6492-43C9-9D56-80BCA6871619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404B8C-D1CD-4AA8-8DFA-F81DE349C4AD}" type="doc">
      <dgm:prSet loTypeId="urn:microsoft.com/office/officeart/2005/8/layout/defaul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AC66B77-139C-4D28-A74C-48B750B0FB28}">
      <dgm:prSet phldrT="[Text]" custT="1"/>
      <dgm:spPr/>
      <dgm:t>
        <a:bodyPr/>
        <a:lstStyle/>
        <a:p>
          <a:r>
            <a:rPr lang="en-GB" sz="2000" dirty="0"/>
            <a:t>14</a:t>
          </a:r>
        </a:p>
      </dgm:t>
    </dgm:pt>
    <dgm:pt modelId="{2AC40C39-08A0-4EF6-8349-64C0ABFF5B18}" type="parTrans" cxnId="{FEFAF5C3-3F89-48D3-A483-19B942DA0A3D}">
      <dgm:prSet/>
      <dgm:spPr/>
      <dgm:t>
        <a:bodyPr/>
        <a:lstStyle/>
        <a:p>
          <a:endParaRPr lang="en-GB"/>
        </a:p>
      </dgm:t>
    </dgm:pt>
    <dgm:pt modelId="{6D11A8CA-EFF1-4615-9078-DB4D222BDBA5}" type="sibTrans" cxnId="{FEFAF5C3-3F89-48D3-A483-19B942DA0A3D}">
      <dgm:prSet/>
      <dgm:spPr/>
      <dgm:t>
        <a:bodyPr/>
        <a:lstStyle/>
        <a:p>
          <a:endParaRPr lang="en-GB"/>
        </a:p>
      </dgm:t>
    </dgm:pt>
    <dgm:pt modelId="{B2EACCEB-0E9C-494C-B1AB-0379A1A42696}">
      <dgm:prSet phldrT="[Text]" custT="1"/>
      <dgm:spPr/>
      <dgm:t>
        <a:bodyPr/>
        <a:lstStyle/>
        <a:p>
          <a:r>
            <a:rPr lang="en-GB" sz="2000" dirty="0"/>
            <a:t>15</a:t>
          </a:r>
        </a:p>
      </dgm:t>
    </dgm:pt>
    <dgm:pt modelId="{3ED02AB4-718F-4B57-83F8-9D0EDE7DEBCE}" type="parTrans" cxnId="{9349924C-F561-4080-A7B5-DEAC68435CD7}">
      <dgm:prSet/>
      <dgm:spPr/>
      <dgm:t>
        <a:bodyPr/>
        <a:lstStyle/>
        <a:p>
          <a:endParaRPr lang="en-GB"/>
        </a:p>
      </dgm:t>
    </dgm:pt>
    <dgm:pt modelId="{2CD15A46-0D26-4C0D-930A-A5689D69D372}" type="sibTrans" cxnId="{9349924C-F561-4080-A7B5-DEAC68435CD7}">
      <dgm:prSet/>
      <dgm:spPr/>
      <dgm:t>
        <a:bodyPr/>
        <a:lstStyle/>
        <a:p>
          <a:endParaRPr lang="en-GB"/>
        </a:p>
      </dgm:t>
    </dgm:pt>
    <dgm:pt modelId="{E18B6A56-F16D-4289-84A8-805410B1BABB}">
      <dgm:prSet phldrT="[Text]" custT="1"/>
      <dgm:spPr/>
      <dgm:t>
        <a:bodyPr/>
        <a:lstStyle/>
        <a:p>
          <a:r>
            <a:rPr lang="en-GB" sz="2000" dirty="0"/>
            <a:t>16</a:t>
          </a:r>
        </a:p>
      </dgm:t>
    </dgm:pt>
    <dgm:pt modelId="{024D4AC2-41CD-4CE9-814A-36BBDCAD823E}" type="parTrans" cxnId="{8066E2C2-B6BD-4ABE-A9CB-9858D1EC1047}">
      <dgm:prSet/>
      <dgm:spPr/>
      <dgm:t>
        <a:bodyPr/>
        <a:lstStyle/>
        <a:p>
          <a:endParaRPr lang="en-GB"/>
        </a:p>
      </dgm:t>
    </dgm:pt>
    <dgm:pt modelId="{64C9F30F-708D-4306-B575-4F7EAEE93F92}" type="sibTrans" cxnId="{8066E2C2-B6BD-4ABE-A9CB-9858D1EC1047}">
      <dgm:prSet/>
      <dgm:spPr/>
      <dgm:t>
        <a:bodyPr/>
        <a:lstStyle/>
        <a:p>
          <a:endParaRPr lang="en-GB"/>
        </a:p>
      </dgm:t>
    </dgm:pt>
    <dgm:pt modelId="{FA375B56-39BB-493B-91A9-603B6D8566C7}">
      <dgm:prSet phldrT="[Text]" custT="1"/>
      <dgm:spPr/>
      <dgm:t>
        <a:bodyPr/>
        <a:lstStyle/>
        <a:p>
          <a:r>
            <a:rPr lang="en-GB" sz="2000" dirty="0"/>
            <a:t>17</a:t>
          </a:r>
        </a:p>
      </dgm:t>
    </dgm:pt>
    <dgm:pt modelId="{606FCEFA-F353-4464-BB3D-2C764D70F0E4}" type="parTrans" cxnId="{DE62156C-88BB-469C-A1F0-6484E476B3BC}">
      <dgm:prSet/>
      <dgm:spPr/>
      <dgm:t>
        <a:bodyPr/>
        <a:lstStyle/>
        <a:p>
          <a:endParaRPr lang="en-GB"/>
        </a:p>
      </dgm:t>
    </dgm:pt>
    <dgm:pt modelId="{A808EFAA-6367-45D3-AC3C-5528DAD1FC74}" type="sibTrans" cxnId="{DE62156C-88BB-469C-A1F0-6484E476B3BC}">
      <dgm:prSet/>
      <dgm:spPr/>
      <dgm:t>
        <a:bodyPr/>
        <a:lstStyle/>
        <a:p>
          <a:endParaRPr lang="en-GB"/>
        </a:p>
      </dgm:t>
    </dgm:pt>
    <dgm:pt modelId="{FE7E603B-68A8-4C90-95E2-E7C97B962AA1}">
      <dgm:prSet phldrT="[Text]" custT="1"/>
      <dgm:spPr/>
      <dgm:t>
        <a:bodyPr/>
        <a:lstStyle/>
        <a:p>
          <a:r>
            <a:rPr lang="en-GB" sz="2000" dirty="0"/>
            <a:t>1018</a:t>
          </a:r>
        </a:p>
      </dgm:t>
    </dgm:pt>
    <dgm:pt modelId="{04399D75-7A1C-42F9-8D80-9814D78FBE84}" type="parTrans" cxnId="{7993B1A1-119B-4CB9-B940-CCE5AEB2377D}">
      <dgm:prSet/>
      <dgm:spPr/>
      <dgm:t>
        <a:bodyPr/>
        <a:lstStyle/>
        <a:p>
          <a:endParaRPr lang="en-GB"/>
        </a:p>
      </dgm:t>
    </dgm:pt>
    <dgm:pt modelId="{74E0559A-927B-4C97-8E2F-8000B4FEE252}" type="sibTrans" cxnId="{7993B1A1-119B-4CB9-B940-CCE5AEB2377D}">
      <dgm:prSet/>
      <dgm:spPr/>
      <dgm:t>
        <a:bodyPr/>
        <a:lstStyle/>
        <a:p>
          <a:endParaRPr lang="en-GB"/>
        </a:p>
      </dgm:t>
    </dgm:pt>
    <dgm:pt modelId="{DF670345-ECF8-4AE6-8290-034F89A6F155}" type="pres">
      <dgm:prSet presAssocID="{0A404B8C-D1CD-4AA8-8DFA-F81DE349C4AD}" presName="diagram" presStyleCnt="0">
        <dgm:presLayoutVars>
          <dgm:dir/>
          <dgm:resizeHandles val="exact"/>
        </dgm:presLayoutVars>
      </dgm:prSet>
      <dgm:spPr/>
    </dgm:pt>
    <dgm:pt modelId="{437EF543-7403-4E2B-946E-788EC772C5A1}" type="pres">
      <dgm:prSet presAssocID="{1AC66B77-139C-4D28-A74C-48B750B0FB28}" presName="node" presStyleLbl="node1" presStyleIdx="0" presStyleCnt="5">
        <dgm:presLayoutVars>
          <dgm:bulletEnabled val="1"/>
        </dgm:presLayoutVars>
      </dgm:prSet>
      <dgm:spPr/>
    </dgm:pt>
    <dgm:pt modelId="{21CD5B5D-0665-466D-BD23-9870C67792CD}" type="pres">
      <dgm:prSet presAssocID="{6D11A8CA-EFF1-4615-9078-DB4D222BDBA5}" presName="sibTrans" presStyleCnt="0"/>
      <dgm:spPr/>
    </dgm:pt>
    <dgm:pt modelId="{B8146072-CFA0-4338-996A-CE11D85D3935}" type="pres">
      <dgm:prSet presAssocID="{B2EACCEB-0E9C-494C-B1AB-0379A1A42696}" presName="node" presStyleLbl="node1" presStyleIdx="1" presStyleCnt="5">
        <dgm:presLayoutVars>
          <dgm:bulletEnabled val="1"/>
        </dgm:presLayoutVars>
      </dgm:prSet>
      <dgm:spPr/>
    </dgm:pt>
    <dgm:pt modelId="{849954E9-71B5-459A-884D-12C8DDDA5921}" type="pres">
      <dgm:prSet presAssocID="{2CD15A46-0D26-4C0D-930A-A5689D69D372}" presName="sibTrans" presStyleCnt="0"/>
      <dgm:spPr/>
    </dgm:pt>
    <dgm:pt modelId="{E88BC18A-6900-4D0E-A18E-A61271E88807}" type="pres">
      <dgm:prSet presAssocID="{E18B6A56-F16D-4289-84A8-805410B1BABB}" presName="node" presStyleLbl="node1" presStyleIdx="2" presStyleCnt="5" custLinFactNeighborY="-62">
        <dgm:presLayoutVars>
          <dgm:bulletEnabled val="1"/>
        </dgm:presLayoutVars>
      </dgm:prSet>
      <dgm:spPr/>
    </dgm:pt>
    <dgm:pt modelId="{CD49BF2B-F193-4F06-9E89-072957EB28C4}" type="pres">
      <dgm:prSet presAssocID="{64C9F30F-708D-4306-B575-4F7EAEE93F92}" presName="sibTrans" presStyleCnt="0"/>
      <dgm:spPr/>
    </dgm:pt>
    <dgm:pt modelId="{ECDBD4DC-1FD9-40A8-8FFF-41F76E4BCA09}" type="pres">
      <dgm:prSet presAssocID="{FA375B56-39BB-493B-91A9-603B6D8566C7}" presName="node" presStyleLbl="node1" presStyleIdx="3" presStyleCnt="5">
        <dgm:presLayoutVars>
          <dgm:bulletEnabled val="1"/>
        </dgm:presLayoutVars>
      </dgm:prSet>
      <dgm:spPr/>
    </dgm:pt>
    <dgm:pt modelId="{A53CE232-39CF-4B3D-B07B-70DD63E321CD}" type="pres">
      <dgm:prSet presAssocID="{A808EFAA-6367-45D3-AC3C-5528DAD1FC74}" presName="sibTrans" presStyleCnt="0"/>
      <dgm:spPr/>
    </dgm:pt>
    <dgm:pt modelId="{6A3AA47F-6492-43C9-9D56-80BCA6871619}" type="pres">
      <dgm:prSet presAssocID="{FE7E603B-68A8-4C90-95E2-E7C97B962AA1}" presName="node" presStyleLbl="node1" presStyleIdx="4" presStyleCnt="5">
        <dgm:presLayoutVars>
          <dgm:bulletEnabled val="1"/>
        </dgm:presLayoutVars>
      </dgm:prSet>
      <dgm:spPr/>
    </dgm:pt>
  </dgm:ptLst>
  <dgm:cxnLst>
    <dgm:cxn modelId="{038E3811-2E3B-4C6D-8E25-E53C2F0CCBA6}" type="presOf" srcId="{FA375B56-39BB-493B-91A9-603B6D8566C7}" destId="{ECDBD4DC-1FD9-40A8-8FFF-41F76E4BCA09}" srcOrd="0" destOrd="0" presId="urn:microsoft.com/office/officeart/2005/8/layout/default"/>
    <dgm:cxn modelId="{DE62156C-88BB-469C-A1F0-6484E476B3BC}" srcId="{0A404B8C-D1CD-4AA8-8DFA-F81DE349C4AD}" destId="{FA375B56-39BB-493B-91A9-603B6D8566C7}" srcOrd="3" destOrd="0" parTransId="{606FCEFA-F353-4464-BB3D-2C764D70F0E4}" sibTransId="{A808EFAA-6367-45D3-AC3C-5528DAD1FC74}"/>
    <dgm:cxn modelId="{9349924C-F561-4080-A7B5-DEAC68435CD7}" srcId="{0A404B8C-D1CD-4AA8-8DFA-F81DE349C4AD}" destId="{B2EACCEB-0E9C-494C-B1AB-0379A1A42696}" srcOrd="1" destOrd="0" parTransId="{3ED02AB4-718F-4B57-83F8-9D0EDE7DEBCE}" sibTransId="{2CD15A46-0D26-4C0D-930A-A5689D69D372}"/>
    <dgm:cxn modelId="{ED02918E-EEA7-4F52-8814-4879FD3FA0DD}" type="presOf" srcId="{B2EACCEB-0E9C-494C-B1AB-0379A1A42696}" destId="{B8146072-CFA0-4338-996A-CE11D85D3935}" srcOrd="0" destOrd="0" presId="urn:microsoft.com/office/officeart/2005/8/layout/default"/>
    <dgm:cxn modelId="{907AF09B-EE45-498B-981A-FE3888ED8547}" type="presOf" srcId="{E18B6A56-F16D-4289-84A8-805410B1BABB}" destId="{E88BC18A-6900-4D0E-A18E-A61271E88807}" srcOrd="0" destOrd="0" presId="urn:microsoft.com/office/officeart/2005/8/layout/default"/>
    <dgm:cxn modelId="{7993B1A1-119B-4CB9-B940-CCE5AEB2377D}" srcId="{0A404B8C-D1CD-4AA8-8DFA-F81DE349C4AD}" destId="{FE7E603B-68A8-4C90-95E2-E7C97B962AA1}" srcOrd="4" destOrd="0" parTransId="{04399D75-7A1C-42F9-8D80-9814D78FBE84}" sibTransId="{74E0559A-927B-4C97-8E2F-8000B4FEE252}"/>
    <dgm:cxn modelId="{E4A2C4A5-DE96-4E4D-9950-A58D1486877D}" type="presOf" srcId="{FE7E603B-68A8-4C90-95E2-E7C97B962AA1}" destId="{6A3AA47F-6492-43C9-9D56-80BCA6871619}" srcOrd="0" destOrd="0" presId="urn:microsoft.com/office/officeart/2005/8/layout/default"/>
    <dgm:cxn modelId="{4A0E95BB-B855-4059-8D4B-24473D4E4E32}" type="presOf" srcId="{1AC66B77-139C-4D28-A74C-48B750B0FB28}" destId="{437EF543-7403-4E2B-946E-788EC772C5A1}" srcOrd="0" destOrd="0" presId="urn:microsoft.com/office/officeart/2005/8/layout/default"/>
    <dgm:cxn modelId="{8066E2C2-B6BD-4ABE-A9CB-9858D1EC1047}" srcId="{0A404B8C-D1CD-4AA8-8DFA-F81DE349C4AD}" destId="{E18B6A56-F16D-4289-84A8-805410B1BABB}" srcOrd="2" destOrd="0" parTransId="{024D4AC2-41CD-4CE9-814A-36BBDCAD823E}" sibTransId="{64C9F30F-708D-4306-B575-4F7EAEE93F92}"/>
    <dgm:cxn modelId="{FEFAF5C3-3F89-48D3-A483-19B942DA0A3D}" srcId="{0A404B8C-D1CD-4AA8-8DFA-F81DE349C4AD}" destId="{1AC66B77-139C-4D28-A74C-48B750B0FB28}" srcOrd="0" destOrd="0" parTransId="{2AC40C39-08A0-4EF6-8349-64C0ABFF5B18}" sibTransId="{6D11A8CA-EFF1-4615-9078-DB4D222BDBA5}"/>
    <dgm:cxn modelId="{662041D7-E781-4A45-BB0D-D2ADBA84E39D}" type="presOf" srcId="{0A404B8C-D1CD-4AA8-8DFA-F81DE349C4AD}" destId="{DF670345-ECF8-4AE6-8290-034F89A6F155}" srcOrd="0" destOrd="0" presId="urn:microsoft.com/office/officeart/2005/8/layout/default"/>
    <dgm:cxn modelId="{AD92B012-F57A-4143-9900-5AB7B7700370}" type="presParOf" srcId="{DF670345-ECF8-4AE6-8290-034F89A6F155}" destId="{437EF543-7403-4E2B-946E-788EC772C5A1}" srcOrd="0" destOrd="0" presId="urn:microsoft.com/office/officeart/2005/8/layout/default"/>
    <dgm:cxn modelId="{907CAE7D-E602-4489-B345-88315D156415}" type="presParOf" srcId="{DF670345-ECF8-4AE6-8290-034F89A6F155}" destId="{21CD5B5D-0665-466D-BD23-9870C67792CD}" srcOrd="1" destOrd="0" presId="urn:microsoft.com/office/officeart/2005/8/layout/default"/>
    <dgm:cxn modelId="{A11CE971-1407-4293-98D5-D2CA72A17AFF}" type="presParOf" srcId="{DF670345-ECF8-4AE6-8290-034F89A6F155}" destId="{B8146072-CFA0-4338-996A-CE11D85D3935}" srcOrd="2" destOrd="0" presId="urn:microsoft.com/office/officeart/2005/8/layout/default"/>
    <dgm:cxn modelId="{3CA7F471-ADCF-4DE8-A69E-87915531014B}" type="presParOf" srcId="{DF670345-ECF8-4AE6-8290-034F89A6F155}" destId="{849954E9-71B5-459A-884D-12C8DDDA5921}" srcOrd="3" destOrd="0" presId="urn:microsoft.com/office/officeart/2005/8/layout/default"/>
    <dgm:cxn modelId="{C4A6FAAC-2E45-4BFF-9731-3D23E6EF38E8}" type="presParOf" srcId="{DF670345-ECF8-4AE6-8290-034F89A6F155}" destId="{E88BC18A-6900-4D0E-A18E-A61271E88807}" srcOrd="4" destOrd="0" presId="urn:microsoft.com/office/officeart/2005/8/layout/default"/>
    <dgm:cxn modelId="{9ABBDD36-0E57-438A-96EE-A6BBC381E494}" type="presParOf" srcId="{DF670345-ECF8-4AE6-8290-034F89A6F155}" destId="{CD49BF2B-F193-4F06-9E89-072957EB28C4}" srcOrd="5" destOrd="0" presId="urn:microsoft.com/office/officeart/2005/8/layout/default"/>
    <dgm:cxn modelId="{CE8B6416-AF2A-4CD0-A0E5-66A0627ADA55}" type="presParOf" srcId="{DF670345-ECF8-4AE6-8290-034F89A6F155}" destId="{ECDBD4DC-1FD9-40A8-8FFF-41F76E4BCA09}" srcOrd="6" destOrd="0" presId="urn:microsoft.com/office/officeart/2005/8/layout/default"/>
    <dgm:cxn modelId="{A9DAE23C-D2BE-4FC1-AAEC-731EAD791AAF}" type="presParOf" srcId="{DF670345-ECF8-4AE6-8290-034F89A6F155}" destId="{A53CE232-39CF-4B3D-B07B-70DD63E321CD}" srcOrd="7" destOrd="0" presId="urn:microsoft.com/office/officeart/2005/8/layout/default"/>
    <dgm:cxn modelId="{E3B48D37-AFD9-4313-A471-9C9FCA7AE80E}" type="presParOf" srcId="{DF670345-ECF8-4AE6-8290-034F89A6F155}" destId="{6A3AA47F-6492-43C9-9D56-80BCA6871619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A404B8C-D1CD-4AA8-8DFA-F81DE349C4AD}" type="doc">
      <dgm:prSet loTypeId="urn:microsoft.com/office/officeart/2005/8/layout/defaul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AC66B77-139C-4D28-A74C-48B750B0FB28}">
      <dgm:prSet phldrT="[Text]" custT="1"/>
      <dgm:spPr/>
      <dgm:t>
        <a:bodyPr/>
        <a:lstStyle/>
        <a:p>
          <a:r>
            <a:rPr lang="en-GB" sz="2000" dirty="0"/>
            <a:t>14</a:t>
          </a:r>
        </a:p>
      </dgm:t>
    </dgm:pt>
    <dgm:pt modelId="{2AC40C39-08A0-4EF6-8349-64C0ABFF5B18}" type="parTrans" cxnId="{FEFAF5C3-3F89-48D3-A483-19B942DA0A3D}">
      <dgm:prSet/>
      <dgm:spPr/>
      <dgm:t>
        <a:bodyPr/>
        <a:lstStyle/>
        <a:p>
          <a:endParaRPr lang="en-GB"/>
        </a:p>
      </dgm:t>
    </dgm:pt>
    <dgm:pt modelId="{6D11A8CA-EFF1-4615-9078-DB4D222BDBA5}" type="sibTrans" cxnId="{FEFAF5C3-3F89-48D3-A483-19B942DA0A3D}">
      <dgm:prSet/>
      <dgm:spPr/>
      <dgm:t>
        <a:bodyPr/>
        <a:lstStyle/>
        <a:p>
          <a:endParaRPr lang="en-GB"/>
        </a:p>
      </dgm:t>
    </dgm:pt>
    <dgm:pt modelId="{B2EACCEB-0E9C-494C-B1AB-0379A1A42696}">
      <dgm:prSet phldrT="[Text]" custT="1"/>
      <dgm:spPr/>
      <dgm:t>
        <a:bodyPr/>
        <a:lstStyle/>
        <a:p>
          <a:r>
            <a:rPr lang="en-GB" sz="2000" dirty="0"/>
            <a:t>15</a:t>
          </a:r>
        </a:p>
      </dgm:t>
    </dgm:pt>
    <dgm:pt modelId="{3ED02AB4-718F-4B57-83F8-9D0EDE7DEBCE}" type="parTrans" cxnId="{9349924C-F561-4080-A7B5-DEAC68435CD7}">
      <dgm:prSet/>
      <dgm:spPr/>
      <dgm:t>
        <a:bodyPr/>
        <a:lstStyle/>
        <a:p>
          <a:endParaRPr lang="en-GB"/>
        </a:p>
      </dgm:t>
    </dgm:pt>
    <dgm:pt modelId="{2CD15A46-0D26-4C0D-930A-A5689D69D372}" type="sibTrans" cxnId="{9349924C-F561-4080-A7B5-DEAC68435CD7}">
      <dgm:prSet/>
      <dgm:spPr/>
      <dgm:t>
        <a:bodyPr/>
        <a:lstStyle/>
        <a:p>
          <a:endParaRPr lang="en-GB"/>
        </a:p>
      </dgm:t>
    </dgm:pt>
    <dgm:pt modelId="{E18B6A56-F16D-4289-84A8-805410B1BABB}">
      <dgm:prSet phldrT="[Text]" custT="1"/>
      <dgm:spPr/>
      <dgm:t>
        <a:bodyPr/>
        <a:lstStyle/>
        <a:p>
          <a:r>
            <a:rPr lang="en-GB" sz="2000" dirty="0"/>
            <a:t>16</a:t>
          </a:r>
        </a:p>
      </dgm:t>
    </dgm:pt>
    <dgm:pt modelId="{024D4AC2-41CD-4CE9-814A-36BBDCAD823E}" type="parTrans" cxnId="{8066E2C2-B6BD-4ABE-A9CB-9858D1EC1047}">
      <dgm:prSet/>
      <dgm:spPr/>
      <dgm:t>
        <a:bodyPr/>
        <a:lstStyle/>
        <a:p>
          <a:endParaRPr lang="en-GB"/>
        </a:p>
      </dgm:t>
    </dgm:pt>
    <dgm:pt modelId="{64C9F30F-708D-4306-B575-4F7EAEE93F92}" type="sibTrans" cxnId="{8066E2C2-B6BD-4ABE-A9CB-9858D1EC1047}">
      <dgm:prSet/>
      <dgm:spPr/>
      <dgm:t>
        <a:bodyPr/>
        <a:lstStyle/>
        <a:p>
          <a:endParaRPr lang="en-GB"/>
        </a:p>
      </dgm:t>
    </dgm:pt>
    <dgm:pt modelId="{FA375B56-39BB-493B-91A9-603B6D8566C7}">
      <dgm:prSet phldrT="[Text]" custT="1"/>
      <dgm:spPr/>
      <dgm:t>
        <a:bodyPr/>
        <a:lstStyle/>
        <a:p>
          <a:r>
            <a:rPr lang="en-GB" sz="2000" dirty="0"/>
            <a:t>0</a:t>
          </a:r>
        </a:p>
      </dgm:t>
    </dgm:pt>
    <dgm:pt modelId="{606FCEFA-F353-4464-BB3D-2C764D70F0E4}" type="parTrans" cxnId="{DE62156C-88BB-469C-A1F0-6484E476B3BC}">
      <dgm:prSet/>
      <dgm:spPr/>
      <dgm:t>
        <a:bodyPr/>
        <a:lstStyle/>
        <a:p>
          <a:endParaRPr lang="en-GB"/>
        </a:p>
      </dgm:t>
    </dgm:pt>
    <dgm:pt modelId="{A808EFAA-6367-45D3-AC3C-5528DAD1FC74}" type="sibTrans" cxnId="{DE62156C-88BB-469C-A1F0-6484E476B3BC}">
      <dgm:prSet/>
      <dgm:spPr/>
      <dgm:t>
        <a:bodyPr/>
        <a:lstStyle/>
        <a:p>
          <a:endParaRPr lang="en-GB"/>
        </a:p>
      </dgm:t>
    </dgm:pt>
    <dgm:pt modelId="{FE7E603B-68A8-4C90-95E2-E7C97B962AA1}">
      <dgm:prSet phldrT="[Text]" custT="1"/>
      <dgm:spPr/>
      <dgm:t>
        <a:bodyPr/>
        <a:lstStyle/>
        <a:p>
          <a:r>
            <a:rPr lang="en-GB" sz="2000" dirty="0"/>
            <a:t>0</a:t>
          </a:r>
        </a:p>
      </dgm:t>
    </dgm:pt>
    <dgm:pt modelId="{04399D75-7A1C-42F9-8D80-9814D78FBE84}" type="parTrans" cxnId="{7993B1A1-119B-4CB9-B940-CCE5AEB2377D}">
      <dgm:prSet/>
      <dgm:spPr/>
      <dgm:t>
        <a:bodyPr/>
        <a:lstStyle/>
        <a:p>
          <a:endParaRPr lang="en-GB"/>
        </a:p>
      </dgm:t>
    </dgm:pt>
    <dgm:pt modelId="{74E0559A-927B-4C97-8E2F-8000B4FEE252}" type="sibTrans" cxnId="{7993B1A1-119B-4CB9-B940-CCE5AEB2377D}">
      <dgm:prSet/>
      <dgm:spPr/>
      <dgm:t>
        <a:bodyPr/>
        <a:lstStyle/>
        <a:p>
          <a:endParaRPr lang="en-GB"/>
        </a:p>
      </dgm:t>
    </dgm:pt>
    <dgm:pt modelId="{DF670345-ECF8-4AE6-8290-034F89A6F155}" type="pres">
      <dgm:prSet presAssocID="{0A404B8C-D1CD-4AA8-8DFA-F81DE349C4AD}" presName="diagram" presStyleCnt="0">
        <dgm:presLayoutVars>
          <dgm:dir/>
          <dgm:resizeHandles val="exact"/>
        </dgm:presLayoutVars>
      </dgm:prSet>
      <dgm:spPr/>
    </dgm:pt>
    <dgm:pt modelId="{437EF543-7403-4E2B-946E-788EC772C5A1}" type="pres">
      <dgm:prSet presAssocID="{1AC66B77-139C-4D28-A74C-48B750B0FB28}" presName="node" presStyleLbl="node1" presStyleIdx="0" presStyleCnt="5">
        <dgm:presLayoutVars>
          <dgm:bulletEnabled val="1"/>
        </dgm:presLayoutVars>
      </dgm:prSet>
      <dgm:spPr/>
    </dgm:pt>
    <dgm:pt modelId="{21CD5B5D-0665-466D-BD23-9870C67792CD}" type="pres">
      <dgm:prSet presAssocID="{6D11A8CA-EFF1-4615-9078-DB4D222BDBA5}" presName="sibTrans" presStyleCnt="0"/>
      <dgm:spPr/>
    </dgm:pt>
    <dgm:pt modelId="{B8146072-CFA0-4338-996A-CE11D85D3935}" type="pres">
      <dgm:prSet presAssocID="{B2EACCEB-0E9C-494C-B1AB-0379A1A42696}" presName="node" presStyleLbl="node1" presStyleIdx="1" presStyleCnt="5">
        <dgm:presLayoutVars>
          <dgm:bulletEnabled val="1"/>
        </dgm:presLayoutVars>
      </dgm:prSet>
      <dgm:spPr/>
    </dgm:pt>
    <dgm:pt modelId="{849954E9-71B5-459A-884D-12C8DDDA5921}" type="pres">
      <dgm:prSet presAssocID="{2CD15A46-0D26-4C0D-930A-A5689D69D372}" presName="sibTrans" presStyleCnt="0"/>
      <dgm:spPr/>
    </dgm:pt>
    <dgm:pt modelId="{E88BC18A-6900-4D0E-A18E-A61271E88807}" type="pres">
      <dgm:prSet presAssocID="{E18B6A56-F16D-4289-84A8-805410B1BABB}" presName="node" presStyleLbl="node1" presStyleIdx="2" presStyleCnt="5" custLinFactNeighborY="-62">
        <dgm:presLayoutVars>
          <dgm:bulletEnabled val="1"/>
        </dgm:presLayoutVars>
      </dgm:prSet>
      <dgm:spPr/>
    </dgm:pt>
    <dgm:pt modelId="{CD49BF2B-F193-4F06-9E89-072957EB28C4}" type="pres">
      <dgm:prSet presAssocID="{64C9F30F-708D-4306-B575-4F7EAEE93F92}" presName="sibTrans" presStyleCnt="0"/>
      <dgm:spPr/>
    </dgm:pt>
    <dgm:pt modelId="{ECDBD4DC-1FD9-40A8-8FFF-41F76E4BCA09}" type="pres">
      <dgm:prSet presAssocID="{FA375B56-39BB-493B-91A9-603B6D8566C7}" presName="node" presStyleLbl="node1" presStyleIdx="3" presStyleCnt="5">
        <dgm:presLayoutVars>
          <dgm:bulletEnabled val="1"/>
        </dgm:presLayoutVars>
      </dgm:prSet>
      <dgm:spPr/>
    </dgm:pt>
    <dgm:pt modelId="{A53CE232-39CF-4B3D-B07B-70DD63E321CD}" type="pres">
      <dgm:prSet presAssocID="{A808EFAA-6367-45D3-AC3C-5528DAD1FC74}" presName="sibTrans" presStyleCnt="0"/>
      <dgm:spPr/>
    </dgm:pt>
    <dgm:pt modelId="{6A3AA47F-6492-43C9-9D56-80BCA6871619}" type="pres">
      <dgm:prSet presAssocID="{FE7E603B-68A8-4C90-95E2-E7C97B962AA1}" presName="node" presStyleLbl="node1" presStyleIdx="4" presStyleCnt="5">
        <dgm:presLayoutVars>
          <dgm:bulletEnabled val="1"/>
        </dgm:presLayoutVars>
      </dgm:prSet>
      <dgm:spPr/>
    </dgm:pt>
  </dgm:ptLst>
  <dgm:cxnLst>
    <dgm:cxn modelId="{9D84EA1D-E6BE-4278-AB9F-CEF9D6AD158F}" type="presOf" srcId="{FA375B56-39BB-493B-91A9-603B6D8566C7}" destId="{ECDBD4DC-1FD9-40A8-8FFF-41F76E4BCA09}" srcOrd="0" destOrd="0" presId="urn:microsoft.com/office/officeart/2005/8/layout/default"/>
    <dgm:cxn modelId="{405E813D-32E8-4782-822C-2B4DB6999972}" type="presOf" srcId="{0A404B8C-D1CD-4AA8-8DFA-F81DE349C4AD}" destId="{DF670345-ECF8-4AE6-8290-034F89A6F155}" srcOrd="0" destOrd="0" presId="urn:microsoft.com/office/officeart/2005/8/layout/default"/>
    <dgm:cxn modelId="{FDECFF43-84D1-4799-8A5E-420673A3C8FA}" type="presOf" srcId="{B2EACCEB-0E9C-494C-B1AB-0379A1A42696}" destId="{B8146072-CFA0-4338-996A-CE11D85D3935}" srcOrd="0" destOrd="0" presId="urn:microsoft.com/office/officeart/2005/8/layout/default"/>
    <dgm:cxn modelId="{DE62156C-88BB-469C-A1F0-6484E476B3BC}" srcId="{0A404B8C-D1CD-4AA8-8DFA-F81DE349C4AD}" destId="{FA375B56-39BB-493B-91A9-603B6D8566C7}" srcOrd="3" destOrd="0" parTransId="{606FCEFA-F353-4464-BB3D-2C764D70F0E4}" sibTransId="{A808EFAA-6367-45D3-AC3C-5528DAD1FC74}"/>
    <dgm:cxn modelId="{9349924C-F561-4080-A7B5-DEAC68435CD7}" srcId="{0A404B8C-D1CD-4AA8-8DFA-F81DE349C4AD}" destId="{B2EACCEB-0E9C-494C-B1AB-0379A1A42696}" srcOrd="1" destOrd="0" parTransId="{3ED02AB4-718F-4B57-83F8-9D0EDE7DEBCE}" sibTransId="{2CD15A46-0D26-4C0D-930A-A5689D69D372}"/>
    <dgm:cxn modelId="{03350673-E17E-4601-AE0E-78436039E62A}" type="presOf" srcId="{1AC66B77-139C-4D28-A74C-48B750B0FB28}" destId="{437EF543-7403-4E2B-946E-788EC772C5A1}" srcOrd="0" destOrd="0" presId="urn:microsoft.com/office/officeart/2005/8/layout/default"/>
    <dgm:cxn modelId="{7993B1A1-119B-4CB9-B940-CCE5AEB2377D}" srcId="{0A404B8C-D1CD-4AA8-8DFA-F81DE349C4AD}" destId="{FE7E603B-68A8-4C90-95E2-E7C97B962AA1}" srcOrd="4" destOrd="0" parTransId="{04399D75-7A1C-42F9-8D80-9814D78FBE84}" sibTransId="{74E0559A-927B-4C97-8E2F-8000B4FEE252}"/>
    <dgm:cxn modelId="{6D1208B8-7B58-4A14-A34C-3006636F2854}" type="presOf" srcId="{FE7E603B-68A8-4C90-95E2-E7C97B962AA1}" destId="{6A3AA47F-6492-43C9-9D56-80BCA6871619}" srcOrd="0" destOrd="0" presId="urn:microsoft.com/office/officeart/2005/8/layout/default"/>
    <dgm:cxn modelId="{8066E2C2-B6BD-4ABE-A9CB-9858D1EC1047}" srcId="{0A404B8C-D1CD-4AA8-8DFA-F81DE349C4AD}" destId="{E18B6A56-F16D-4289-84A8-805410B1BABB}" srcOrd="2" destOrd="0" parTransId="{024D4AC2-41CD-4CE9-814A-36BBDCAD823E}" sibTransId="{64C9F30F-708D-4306-B575-4F7EAEE93F92}"/>
    <dgm:cxn modelId="{FEFAF5C3-3F89-48D3-A483-19B942DA0A3D}" srcId="{0A404B8C-D1CD-4AA8-8DFA-F81DE349C4AD}" destId="{1AC66B77-139C-4D28-A74C-48B750B0FB28}" srcOrd="0" destOrd="0" parTransId="{2AC40C39-08A0-4EF6-8349-64C0ABFF5B18}" sibTransId="{6D11A8CA-EFF1-4615-9078-DB4D222BDBA5}"/>
    <dgm:cxn modelId="{FB9245F3-8793-4A5D-931F-44BF77A01F7D}" type="presOf" srcId="{E18B6A56-F16D-4289-84A8-805410B1BABB}" destId="{E88BC18A-6900-4D0E-A18E-A61271E88807}" srcOrd="0" destOrd="0" presId="urn:microsoft.com/office/officeart/2005/8/layout/default"/>
    <dgm:cxn modelId="{F60274D4-17D9-480F-8987-3463DCF240BE}" type="presParOf" srcId="{DF670345-ECF8-4AE6-8290-034F89A6F155}" destId="{437EF543-7403-4E2B-946E-788EC772C5A1}" srcOrd="0" destOrd="0" presId="urn:microsoft.com/office/officeart/2005/8/layout/default"/>
    <dgm:cxn modelId="{14E1CFA9-D8DA-4A8C-97F9-2AD2A5AA59E2}" type="presParOf" srcId="{DF670345-ECF8-4AE6-8290-034F89A6F155}" destId="{21CD5B5D-0665-466D-BD23-9870C67792CD}" srcOrd="1" destOrd="0" presId="urn:microsoft.com/office/officeart/2005/8/layout/default"/>
    <dgm:cxn modelId="{915E0E58-4BDD-4D4B-A681-E9A8D9B006F3}" type="presParOf" srcId="{DF670345-ECF8-4AE6-8290-034F89A6F155}" destId="{B8146072-CFA0-4338-996A-CE11D85D3935}" srcOrd="2" destOrd="0" presId="urn:microsoft.com/office/officeart/2005/8/layout/default"/>
    <dgm:cxn modelId="{C252DA15-A6F2-4B29-A771-7AFB0017BD21}" type="presParOf" srcId="{DF670345-ECF8-4AE6-8290-034F89A6F155}" destId="{849954E9-71B5-459A-884D-12C8DDDA5921}" srcOrd="3" destOrd="0" presId="urn:microsoft.com/office/officeart/2005/8/layout/default"/>
    <dgm:cxn modelId="{4E65F7C8-C580-4FB2-9C3B-02D91FF7099B}" type="presParOf" srcId="{DF670345-ECF8-4AE6-8290-034F89A6F155}" destId="{E88BC18A-6900-4D0E-A18E-A61271E88807}" srcOrd="4" destOrd="0" presId="urn:microsoft.com/office/officeart/2005/8/layout/default"/>
    <dgm:cxn modelId="{DAC6A3E2-5739-456E-AEA8-B78931786AD0}" type="presParOf" srcId="{DF670345-ECF8-4AE6-8290-034F89A6F155}" destId="{CD49BF2B-F193-4F06-9E89-072957EB28C4}" srcOrd="5" destOrd="0" presId="urn:microsoft.com/office/officeart/2005/8/layout/default"/>
    <dgm:cxn modelId="{31F4A9AB-3F90-4A8B-ABB5-FEA475F0A50E}" type="presParOf" srcId="{DF670345-ECF8-4AE6-8290-034F89A6F155}" destId="{ECDBD4DC-1FD9-40A8-8FFF-41F76E4BCA09}" srcOrd="6" destOrd="0" presId="urn:microsoft.com/office/officeart/2005/8/layout/default"/>
    <dgm:cxn modelId="{54420A5B-55CC-40C2-A731-20151FD94317}" type="presParOf" srcId="{DF670345-ECF8-4AE6-8290-034F89A6F155}" destId="{A53CE232-39CF-4B3D-B07B-70DD63E321CD}" srcOrd="7" destOrd="0" presId="urn:microsoft.com/office/officeart/2005/8/layout/default"/>
    <dgm:cxn modelId="{17A700C1-E575-402D-B83A-0FACFDE57E4D}" type="presParOf" srcId="{DF670345-ECF8-4AE6-8290-034F89A6F155}" destId="{6A3AA47F-6492-43C9-9D56-80BCA6871619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A404B8C-D1CD-4AA8-8DFA-F81DE349C4AD}" type="doc">
      <dgm:prSet loTypeId="urn:microsoft.com/office/officeart/2005/8/layout/defaul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AC66B77-139C-4D28-A74C-48B750B0FB28}">
      <dgm:prSet phldrT="[Text]" custT="1"/>
      <dgm:spPr/>
      <dgm:t>
        <a:bodyPr/>
        <a:lstStyle/>
        <a:p>
          <a:r>
            <a:rPr lang="en-GB" sz="2000" dirty="0"/>
            <a:t>0</a:t>
          </a:r>
        </a:p>
      </dgm:t>
    </dgm:pt>
    <dgm:pt modelId="{2AC40C39-08A0-4EF6-8349-64C0ABFF5B18}" type="parTrans" cxnId="{FEFAF5C3-3F89-48D3-A483-19B942DA0A3D}">
      <dgm:prSet/>
      <dgm:spPr/>
      <dgm:t>
        <a:bodyPr/>
        <a:lstStyle/>
        <a:p>
          <a:endParaRPr lang="en-GB"/>
        </a:p>
      </dgm:t>
    </dgm:pt>
    <dgm:pt modelId="{6D11A8CA-EFF1-4615-9078-DB4D222BDBA5}" type="sibTrans" cxnId="{FEFAF5C3-3F89-48D3-A483-19B942DA0A3D}">
      <dgm:prSet/>
      <dgm:spPr/>
      <dgm:t>
        <a:bodyPr/>
        <a:lstStyle/>
        <a:p>
          <a:endParaRPr lang="en-GB"/>
        </a:p>
      </dgm:t>
    </dgm:pt>
    <dgm:pt modelId="{D550E6A2-6393-491B-A01F-AB3DE9809901}">
      <dgm:prSet phldrT="[Text]" custT="1"/>
      <dgm:spPr/>
      <dgm:t>
        <a:bodyPr/>
        <a:lstStyle/>
        <a:p>
          <a:r>
            <a:rPr lang="en-GB" sz="2000" dirty="0"/>
            <a:t>0</a:t>
          </a:r>
        </a:p>
      </dgm:t>
    </dgm:pt>
    <dgm:pt modelId="{ABB5848A-BE76-4BAA-9EEB-8D63246FAACA}" type="parTrans" cxnId="{BF0423B7-CF90-483D-8981-FC93CD3A0EAE}">
      <dgm:prSet/>
      <dgm:spPr/>
      <dgm:t>
        <a:bodyPr/>
        <a:lstStyle/>
        <a:p>
          <a:endParaRPr lang="en-GB"/>
        </a:p>
      </dgm:t>
    </dgm:pt>
    <dgm:pt modelId="{C2905813-CAE4-4D9B-97DC-F8AE7BD32929}" type="sibTrans" cxnId="{BF0423B7-CF90-483D-8981-FC93CD3A0EAE}">
      <dgm:prSet/>
      <dgm:spPr/>
      <dgm:t>
        <a:bodyPr/>
        <a:lstStyle/>
        <a:p>
          <a:endParaRPr lang="en-GB"/>
        </a:p>
      </dgm:t>
    </dgm:pt>
    <dgm:pt modelId="{2F47FBFE-FB1C-498A-BE30-D9EFDC24943A}">
      <dgm:prSet phldrT="[Text]" custT="1"/>
      <dgm:spPr/>
      <dgm:t>
        <a:bodyPr/>
        <a:lstStyle/>
        <a:p>
          <a:r>
            <a:rPr lang="en-GB" sz="2000" dirty="0"/>
            <a:t>0</a:t>
          </a:r>
        </a:p>
      </dgm:t>
    </dgm:pt>
    <dgm:pt modelId="{406CB647-592A-4480-B703-FEA3C7FD54E8}" type="parTrans" cxnId="{9B2EE75E-3738-47D1-AA51-3C852CC2D9C2}">
      <dgm:prSet/>
      <dgm:spPr/>
      <dgm:t>
        <a:bodyPr/>
        <a:lstStyle/>
        <a:p>
          <a:endParaRPr lang="en-GB"/>
        </a:p>
      </dgm:t>
    </dgm:pt>
    <dgm:pt modelId="{D73B8265-A3CA-4F86-84DB-BE58EE1E054A}" type="sibTrans" cxnId="{9B2EE75E-3738-47D1-AA51-3C852CC2D9C2}">
      <dgm:prSet/>
      <dgm:spPr/>
      <dgm:t>
        <a:bodyPr/>
        <a:lstStyle/>
        <a:p>
          <a:endParaRPr lang="en-GB"/>
        </a:p>
      </dgm:t>
    </dgm:pt>
    <dgm:pt modelId="{7493C74C-6F34-48A4-AF64-F21E5EAF69FD}">
      <dgm:prSet phldrT="[Text]" custT="1"/>
      <dgm:spPr/>
      <dgm:t>
        <a:bodyPr/>
        <a:lstStyle/>
        <a:p>
          <a:r>
            <a:rPr lang="en-GB" sz="2000" dirty="0"/>
            <a:t>0</a:t>
          </a:r>
        </a:p>
      </dgm:t>
    </dgm:pt>
    <dgm:pt modelId="{682BA53A-589A-4340-A362-CE659056F51B}" type="parTrans" cxnId="{DAADEB95-A37F-4E8A-8274-60279B922A84}">
      <dgm:prSet/>
      <dgm:spPr/>
      <dgm:t>
        <a:bodyPr/>
        <a:lstStyle/>
        <a:p>
          <a:endParaRPr lang="en-GB"/>
        </a:p>
      </dgm:t>
    </dgm:pt>
    <dgm:pt modelId="{CA0E3C80-6A3C-4599-8884-8235C5C4BEE3}" type="sibTrans" cxnId="{DAADEB95-A37F-4E8A-8274-60279B922A84}">
      <dgm:prSet/>
      <dgm:spPr/>
      <dgm:t>
        <a:bodyPr/>
        <a:lstStyle/>
        <a:p>
          <a:endParaRPr lang="en-GB"/>
        </a:p>
      </dgm:t>
    </dgm:pt>
    <dgm:pt modelId="{614B5CCB-6A03-4021-9E25-0F0D2D6FEEDD}">
      <dgm:prSet phldrT="[Text]" custT="1"/>
      <dgm:spPr/>
      <dgm:t>
        <a:bodyPr/>
        <a:lstStyle/>
        <a:p>
          <a:r>
            <a:rPr lang="en-GB" sz="2000" dirty="0"/>
            <a:t>0</a:t>
          </a:r>
        </a:p>
      </dgm:t>
    </dgm:pt>
    <dgm:pt modelId="{DFCF3312-2BD7-4633-8A8D-B0F95AFE82F9}" type="parTrans" cxnId="{30D711BE-C328-4C4A-B365-0E02844062EF}">
      <dgm:prSet/>
      <dgm:spPr/>
      <dgm:t>
        <a:bodyPr/>
        <a:lstStyle/>
        <a:p>
          <a:endParaRPr lang="en-GB"/>
        </a:p>
      </dgm:t>
    </dgm:pt>
    <dgm:pt modelId="{13AC9CB8-059B-444C-AF1D-881B5CD2C4D1}" type="sibTrans" cxnId="{30D711BE-C328-4C4A-B365-0E02844062EF}">
      <dgm:prSet/>
      <dgm:spPr/>
      <dgm:t>
        <a:bodyPr/>
        <a:lstStyle/>
        <a:p>
          <a:endParaRPr lang="en-GB"/>
        </a:p>
      </dgm:t>
    </dgm:pt>
    <dgm:pt modelId="{DF670345-ECF8-4AE6-8290-034F89A6F155}" type="pres">
      <dgm:prSet presAssocID="{0A404B8C-D1CD-4AA8-8DFA-F81DE349C4AD}" presName="diagram" presStyleCnt="0">
        <dgm:presLayoutVars>
          <dgm:dir/>
          <dgm:resizeHandles val="exact"/>
        </dgm:presLayoutVars>
      </dgm:prSet>
      <dgm:spPr/>
    </dgm:pt>
    <dgm:pt modelId="{437EF543-7403-4E2B-946E-788EC772C5A1}" type="pres">
      <dgm:prSet presAssocID="{1AC66B77-139C-4D28-A74C-48B750B0FB28}" presName="node" presStyleLbl="node1" presStyleIdx="0" presStyleCnt="5">
        <dgm:presLayoutVars>
          <dgm:bulletEnabled val="1"/>
        </dgm:presLayoutVars>
      </dgm:prSet>
      <dgm:spPr/>
    </dgm:pt>
    <dgm:pt modelId="{21CD5B5D-0665-466D-BD23-9870C67792CD}" type="pres">
      <dgm:prSet presAssocID="{6D11A8CA-EFF1-4615-9078-DB4D222BDBA5}" presName="sibTrans" presStyleCnt="0"/>
      <dgm:spPr/>
    </dgm:pt>
    <dgm:pt modelId="{508AF1D7-B02D-45FB-A92A-C8E6C4950C6B}" type="pres">
      <dgm:prSet presAssocID="{D550E6A2-6393-491B-A01F-AB3DE9809901}" presName="node" presStyleLbl="node1" presStyleIdx="1" presStyleCnt="5">
        <dgm:presLayoutVars>
          <dgm:bulletEnabled val="1"/>
        </dgm:presLayoutVars>
      </dgm:prSet>
      <dgm:spPr/>
    </dgm:pt>
    <dgm:pt modelId="{0F5D0C68-B10A-4747-B527-CD61B2D796F4}" type="pres">
      <dgm:prSet presAssocID="{C2905813-CAE4-4D9B-97DC-F8AE7BD32929}" presName="sibTrans" presStyleCnt="0"/>
      <dgm:spPr/>
    </dgm:pt>
    <dgm:pt modelId="{7B014B09-003E-4C25-9E48-669A056DFFF0}" type="pres">
      <dgm:prSet presAssocID="{2F47FBFE-FB1C-498A-BE30-D9EFDC24943A}" presName="node" presStyleLbl="node1" presStyleIdx="2" presStyleCnt="5">
        <dgm:presLayoutVars>
          <dgm:bulletEnabled val="1"/>
        </dgm:presLayoutVars>
      </dgm:prSet>
      <dgm:spPr/>
    </dgm:pt>
    <dgm:pt modelId="{5A483C9F-0B9C-4C92-820F-275B7F2BB2AF}" type="pres">
      <dgm:prSet presAssocID="{D73B8265-A3CA-4F86-84DB-BE58EE1E054A}" presName="sibTrans" presStyleCnt="0"/>
      <dgm:spPr/>
    </dgm:pt>
    <dgm:pt modelId="{40439F92-FC4D-47F7-B54A-DECC8E1D8D5B}" type="pres">
      <dgm:prSet presAssocID="{7493C74C-6F34-48A4-AF64-F21E5EAF69FD}" presName="node" presStyleLbl="node1" presStyleIdx="3" presStyleCnt="5">
        <dgm:presLayoutVars>
          <dgm:bulletEnabled val="1"/>
        </dgm:presLayoutVars>
      </dgm:prSet>
      <dgm:spPr/>
    </dgm:pt>
    <dgm:pt modelId="{8BFC8C8A-A100-467B-8524-922E8FD120E6}" type="pres">
      <dgm:prSet presAssocID="{CA0E3C80-6A3C-4599-8884-8235C5C4BEE3}" presName="sibTrans" presStyleCnt="0"/>
      <dgm:spPr/>
    </dgm:pt>
    <dgm:pt modelId="{B09F0754-8B27-40DC-8D14-E6F9611E17EA}" type="pres">
      <dgm:prSet presAssocID="{614B5CCB-6A03-4021-9E25-0F0D2D6FEEDD}" presName="node" presStyleLbl="node1" presStyleIdx="4" presStyleCnt="5">
        <dgm:presLayoutVars>
          <dgm:bulletEnabled val="1"/>
        </dgm:presLayoutVars>
      </dgm:prSet>
      <dgm:spPr/>
    </dgm:pt>
  </dgm:ptLst>
  <dgm:cxnLst>
    <dgm:cxn modelId="{2DBD8E3A-8C0A-46CA-87A3-8B2B27E97679}" type="presOf" srcId="{D550E6A2-6393-491B-A01F-AB3DE9809901}" destId="{508AF1D7-B02D-45FB-A92A-C8E6C4950C6B}" srcOrd="0" destOrd="0" presId="urn:microsoft.com/office/officeart/2005/8/layout/default"/>
    <dgm:cxn modelId="{9B2EE75E-3738-47D1-AA51-3C852CC2D9C2}" srcId="{0A404B8C-D1CD-4AA8-8DFA-F81DE349C4AD}" destId="{2F47FBFE-FB1C-498A-BE30-D9EFDC24943A}" srcOrd="2" destOrd="0" parTransId="{406CB647-592A-4480-B703-FEA3C7FD54E8}" sibTransId="{D73B8265-A3CA-4F86-84DB-BE58EE1E054A}"/>
    <dgm:cxn modelId="{DA06117A-89A9-4BE6-B99C-5A7DE86DC0D0}" type="presOf" srcId="{7493C74C-6F34-48A4-AF64-F21E5EAF69FD}" destId="{40439F92-FC4D-47F7-B54A-DECC8E1D8D5B}" srcOrd="0" destOrd="0" presId="urn:microsoft.com/office/officeart/2005/8/layout/default"/>
    <dgm:cxn modelId="{1FB77288-7ADD-4D32-A643-7E7AD68E6876}" type="presOf" srcId="{614B5CCB-6A03-4021-9E25-0F0D2D6FEEDD}" destId="{B09F0754-8B27-40DC-8D14-E6F9611E17EA}" srcOrd="0" destOrd="0" presId="urn:microsoft.com/office/officeart/2005/8/layout/default"/>
    <dgm:cxn modelId="{DAADEB95-A37F-4E8A-8274-60279B922A84}" srcId="{0A404B8C-D1CD-4AA8-8DFA-F81DE349C4AD}" destId="{7493C74C-6F34-48A4-AF64-F21E5EAF69FD}" srcOrd="3" destOrd="0" parTransId="{682BA53A-589A-4340-A362-CE659056F51B}" sibTransId="{CA0E3C80-6A3C-4599-8884-8235C5C4BEE3}"/>
    <dgm:cxn modelId="{BF0423B7-CF90-483D-8981-FC93CD3A0EAE}" srcId="{0A404B8C-D1CD-4AA8-8DFA-F81DE349C4AD}" destId="{D550E6A2-6393-491B-A01F-AB3DE9809901}" srcOrd="1" destOrd="0" parTransId="{ABB5848A-BE76-4BAA-9EEB-8D63246FAACA}" sibTransId="{C2905813-CAE4-4D9B-97DC-F8AE7BD32929}"/>
    <dgm:cxn modelId="{30D711BE-C328-4C4A-B365-0E02844062EF}" srcId="{0A404B8C-D1CD-4AA8-8DFA-F81DE349C4AD}" destId="{614B5CCB-6A03-4021-9E25-0F0D2D6FEEDD}" srcOrd="4" destOrd="0" parTransId="{DFCF3312-2BD7-4633-8A8D-B0F95AFE82F9}" sibTransId="{13AC9CB8-059B-444C-AF1D-881B5CD2C4D1}"/>
    <dgm:cxn modelId="{FEFAF5C3-3F89-48D3-A483-19B942DA0A3D}" srcId="{0A404B8C-D1CD-4AA8-8DFA-F81DE349C4AD}" destId="{1AC66B77-139C-4D28-A74C-48B750B0FB28}" srcOrd="0" destOrd="0" parTransId="{2AC40C39-08A0-4EF6-8349-64C0ABFF5B18}" sibTransId="{6D11A8CA-EFF1-4615-9078-DB4D222BDBA5}"/>
    <dgm:cxn modelId="{339D87E0-D290-447B-88E4-7476BC38E6A1}" type="presOf" srcId="{0A404B8C-D1CD-4AA8-8DFA-F81DE349C4AD}" destId="{DF670345-ECF8-4AE6-8290-034F89A6F155}" srcOrd="0" destOrd="0" presId="urn:microsoft.com/office/officeart/2005/8/layout/default"/>
    <dgm:cxn modelId="{980AEAEA-7795-42C7-843E-E8D4D770047C}" type="presOf" srcId="{2F47FBFE-FB1C-498A-BE30-D9EFDC24943A}" destId="{7B014B09-003E-4C25-9E48-669A056DFFF0}" srcOrd="0" destOrd="0" presId="urn:microsoft.com/office/officeart/2005/8/layout/default"/>
    <dgm:cxn modelId="{3D07B6F3-1EE8-45DC-936F-06A5977451E5}" type="presOf" srcId="{1AC66B77-139C-4D28-A74C-48B750B0FB28}" destId="{437EF543-7403-4E2B-946E-788EC772C5A1}" srcOrd="0" destOrd="0" presId="urn:microsoft.com/office/officeart/2005/8/layout/default"/>
    <dgm:cxn modelId="{5F860144-A5DE-4E96-BAD1-8DDEFB0C1E10}" type="presParOf" srcId="{DF670345-ECF8-4AE6-8290-034F89A6F155}" destId="{437EF543-7403-4E2B-946E-788EC772C5A1}" srcOrd="0" destOrd="0" presId="urn:microsoft.com/office/officeart/2005/8/layout/default"/>
    <dgm:cxn modelId="{AD0DCB54-1F9B-4E63-89AF-7B622DA36754}" type="presParOf" srcId="{DF670345-ECF8-4AE6-8290-034F89A6F155}" destId="{21CD5B5D-0665-466D-BD23-9870C67792CD}" srcOrd="1" destOrd="0" presId="urn:microsoft.com/office/officeart/2005/8/layout/default"/>
    <dgm:cxn modelId="{AFCDA9A2-B0A5-4CE1-9EAE-B7992375BBCB}" type="presParOf" srcId="{DF670345-ECF8-4AE6-8290-034F89A6F155}" destId="{508AF1D7-B02D-45FB-A92A-C8E6C4950C6B}" srcOrd="2" destOrd="0" presId="urn:microsoft.com/office/officeart/2005/8/layout/default"/>
    <dgm:cxn modelId="{8568F165-A34E-4A79-A642-78445DC4550D}" type="presParOf" srcId="{DF670345-ECF8-4AE6-8290-034F89A6F155}" destId="{0F5D0C68-B10A-4747-B527-CD61B2D796F4}" srcOrd="3" destOrd="0" presId="urn:microsoft.com/office/officeart/2005/8/layout/default"/>
    <dgm:cxn modelId="{34292EEE-23ED-4C65-BF4C-17CCA0E40F62}" type="presParOf" srcId="{DF670345-ECF8-4AE6-8290-034F89A6F155}" destId="{7B014B09-003E-4C25-9E48-669A056DFFF0}" srcOrd="4" destOrd="0" presId="urn:microsoft.com/office/officeart/2005/8/layout/default"/>
    <dgm:cxn modelId="{DE30D810-30B6-4D54-B030-486502D975E4}" type="presParOf" srcId="{DF670345-ECF8-4AE6-8290-034F89A6F155}" destId="{5A483C9F-0B9C-4C92-820F-275B7F2BB2AF}" srcOrd="5" destOrd="0" presId="urn:microsoft.com/office/officeart/2005/8/layout/default"/>
    <dgm:cxn modelId="{AC2BB150-8BEF-4245-ADF5-EC901EA64659}" type="presParOf" srcId="{DF670345-ECF8-4AE6-8290-034F89A6F155}" destId="{40439F92-FC4D-47F7-B54A-DECC8E1D8D5B}" srcOrd="6" destOrd="0" presId="urn:microsoft.com/office/officeart/2005/8/layout/default"/>
    <dgm:cxn modelId="{14DE7D12-7135-4818-8EFD-111A602813CD}" type="presParOf" srcId="{DF670345-ECF8-4AE6-8290-034F89A6F155}" destId="{8BFC8C8A-A100-467B-8524-922E8FD120E6}" srcOrd="7" destOrd="0" presId="urn:microsoft.com/office/officeart/2005/8/layout/default"/>
    <dgm:cxn modelId="{664FA441-0DAC-4D3A-953D-20FE896591CB}" type="presParOf" srcId="{DF670345-ECF8-4AE6-8290-034F89A6F155}" destId="{B09F0754-8B27-40DC-8D14-E6F9611E17EA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A404B8C-D1CD-4AA8-8DFA-F81DE349C4AD}" type="doc">
      <dgm:prSet loTypeId="urn:microsoft.com/office/officeart/2005/8/layout/defaul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AC66B77-139C-4D28-A74C-48B750B0FB28}">
      <dgm:prSet phldrT="[Text]" custT="1"/>
      <dgm:spPr/>
      <dgm:t>
        <a:bodyPr/>
        <a:lstStyle/>
        <a:p>
          <a:r>
            <a:rPr lang="en-GB" sz="2000" dirty="0"/>
            <a:t>12</a:t>
          </a:r>
        </a:p>
      </dgm:t>
    </dgm:pt>
    <dgm:pt modelId="{2AC40C39-08A0-4EF6-8349-64C0ABFF5B18}" type="parTrans" cxnId="{FEFAF5C3-3F89-48D3-A483-19B942DA0A3D}">
      <dgm:prSet/>
      <dgm:spPr/>
      <dgm:t>
        <a:bodyPr/>
        <a:lstStyle/>
        <a:p>
          <a:endParaRPr lang="en-GB"/>
        </a:p>
      </dgm:t>
    </dgm:pt>
    <dgm:pt modelId="{6D11A8CA-EFF1-4615-9078-DB4D222BDBA5}" type="sibTrans" cxnId="{FEFAF5C3-3F89-48D3-A483-19B942DA0A3D}">
      <dgm:prSet/>
      <dgm:spPr/>
      <dgm:t>
        <a:bodyPr/>
        <a:lstStyle/>
        <a:p>
          <a:endParaRPr lang="en-GB"/>
        </a:p>
      </dgm:t>
    </dgm:pt>
    <dgm:pt modelId="{B2EACCEB-0E9C-494C-B1AB-0379A1A42696}">
      <dgm:prSet phldrT="[Text]" custT="1"/>
      <dgm:spPr/>
      <dgm:t>
        <a:bodyPr/>
        <a:lstStyle/>
        <a:p>
          <a:r>
            <a:rPr lang="en-GB" sz="2000" dirty="0"/>
            <a:t>0</a:t>
          </a:r>
        </a:p>
      </dgm:t>
    </dgm:pt>
    <dgm:pt modelId="{3ED02AB4-718F-4B57-83F8-9D0EDE7DEBCE}" type="parTrans" cxnId="{9349924C-F561-4080-A7B5-DEAC68435CD7}">
      <dgm:prSet/>
      <dgm:spPr/>
      <dgm:t>
        <a:bodyPr/>
        <a:lstStyle/>
        <a:p>
          <a:endParaRPr lang="en-GB"/>
        </a:p>
      </dgm:t>
    </dgm:pt>
    <dgm:pt modelId="{2CD15A46-0D26-4C0D-930A-A5689D69D372}" type="sibTrans" cxnId="{9349924C-F561-4080-A7B5-DEAC68435CD7}">
      <dgm:prSet/>
      <dgm:spPr/>
      <dgm:t>
        <a:bodyPr/>
        <a:lstStyle/>
        <a:p>
          <a:endParaRPr lang="en-GB"/>
        </a:p>
      </dgm:t>
    </dgm:pt>
    <dgm:pt modelId="{E18B6A56-F16D-4289-84A8-805410B1BABB}">
      <dgm:prSet phldrT="[Text]" custT="1"/>
      <dgm:spPr/>
      <dgm:t>
        <a:bodyPr/>
        <a:lstStyle/>
        <a:p>
          <a:r>
            <a:rPr lang="en-GB" sz="2000" dirty="0"/>
            <a:t>0</a:t>
          </a:r>
        </a:p>
      </dgm:t>
    </dgm:pt>
    <dgm:pt modelId="{024D4AC2-41CD-4CE9-814A-36BBDCAD823E}" type="parTrans" cxnId="{8066E2C2-B6BD-4ABE-A9CB-9858D1EC1047}">
      <dgm:prSet/>
      <dgm:spPr/>
      <dgm:t>
        <a:bodyPr/>
        <a:lstStyle/>
        <a:p>
          <a:endParaRPr lang="en-GB"/>
        </a:p>
      </dgm:t>
    </dgm:pt>
    <dgm:pt modelId="{64C9F30F-708D-4306-B575-4F7EAEE93F92}" type="sibTrans" cxnId="{8066E2C2-B6BD-4ABE-A9CB-9858D1EC1047}">
      <dgm:prSet/>
      <dgm:spPr/>
      <dgm:t>
        <a:bodyPr/>
        <a:lstStyle/>
        <a:p>
          <a:endParaRPr lang="en-GB"/>
        </a:p>
      </dgm:t>
    </dgm:pt>
    <dgm:pt modelId="{FA375B56-39BB-493B-91A9-603B6D8566C7}">
      <dgm:prSet phldrT="[Text]" custT="1"/>
      <dgm:spPr/>
      <dgm:t>
        <a:bodyPr/>
        <a:lstStyle/>
        <a:p>
          <a:r>
            <a:rPr lang="en-GB" sz="2000" dirty="0"/>
            <a:t>0</a:t>
          </a:r>
        </a:p>
      </dgm:t>
    </dgm:pt>
    <dgm:pt modelId="{606FCEFA-F353-4464-BB3D-2C764D70F0E4}" type="parTrans" cxnId="{DE62156C-88BB-469C-A1F0-6484E476B3BC}">
      <dgm:prSet/>
      <dgm:spPr/>
      <dgm:t>
        <a:bodyPr/>
        <a:lstStyle/>
        <a:p>
          <a:endParaRPr lang="en-GB"/>
        </a:p>
      </dgm:t>
    </dgm:pt>
    <dgm:pt modelId="{A808EFAA-6367-45D3-AC3C-5528DAD1FC74}" type="sibTrans" cxnId="{DE62156C-88BB-469C-A1F0-6484E476B3BC}">
      <dgm:prSet/>
      <dgm:spPr/>
      <dgm:t>
        <a:bodyPr/>
        <a:lstStyle/>
        <a:p>
          <a:endParaRPr lang="en-GB"/>
        </a:p>
      </dgm:t>
    </dgm:pt>
    <dgm:pt modelId="{FE7E603B-68A8-4C90-95E2-E7C97B962AA1}">
      <dgm:prSet phldrT="[Text]" custT="1"/>
      <dgm:spPr/>
      <dgm:t>
        <a:bodyPr/>
        <a:lstStyle/>
        <a:p>
          <a:r>
            <a:rPr lang="en-GB" sz="2000" dirty="0"/>
            <a:t>0</a:t>
          </a:r>
        </a:p>
      </dgm:t>
    </dgm:pt>
    <dgm:pt modelId="{04399D75-7A1C-42F9-8D80-9814D78FBE84}" type="parTrans" cxnId="{7993B1A1-119B-4CB9-B940-CCE5AEB2377D}">
      <dgm:prSet/>
      <dgm:spPr/>
      <dgm:t>
        <a:bodyPr/>
        <a:lstStyle/>
        <a:p>
          <a:endParaRPr lang="en-GB"/>
        </a:p>
      </dgm:t>
    </dgm:pt>
    <dgm:pt modelId="{74E0559A-927B-4C97-8E2F-8000B4FEE252}" type="sibTrans" cxnId="{7993B1A1-119B-4CB9-B940-CCE5AEB2377D}">
      <dgm:prSet/>
      <dgm:spPr/>
      <dgm:t>
        <a:bodyPr/>
        <a:lstStyle/>
        <a:p>
          <a:endParaRPr lang="en-GB"/>
        </a:p>
      </dgm:t>
    </dgm:pt>
    <dgm:pt modelId="{DF670345-ECF8-4AE6-8290-034F89A6F155}" type="pres">
      <dgm:prSet presAssocID="{0A404B8C-D1CD-4AA8-8DFA-F81DE349C4AD}" presName="diagram" presStyleCnt="0">
        <dgm:presLayoutVars>
          <dgm:dir/>
          <dgm:resizeHandles val="exact"/>
        </dgm:presLayoutVars>
      </dgm:prSet>
      <dgm:spPr/>
    </dgm:pt>
    <dgm:pt modelId="{437EF543-7403-4E2B-946E-788EC772C5A1}" type="pres">
      <dgm:prSet presAssocID="{1AC66B77-139C-4D28-A74C-48B750B0FB28}" presName="node" presStyleLbl="node1" presStyleIdx="0" presStyleCnt="5">
        <dgm:presLayoutVars>
          <dgm:bulletEnabled val="1"/>
        </dgm:presLayoutVars>
      </dgm:prSet>
      <dgm:spPr/>
    </dgm:pt>
    <dgm:pt modelId="{21CD5B5D-0665-466D-BD23-9870C67792CD}" type="pres">
      <dgm:prSet presAssocID="{6D11A8CA-EFF1-4615-9078-DB4D222BDBA5}" presName="sibTrans" presStyleCnt="0"/>
      <dgm:spPr/>
    </dgm:pt>
    <dgm:pt modelId="{B8146072-CFA0-4338-996A-CE11D85D3935}" type="pres">
      <dgm:prSet presAssocID="{B2EACCEB-0E9C-494C-B1AB-0379A1A42696}" presName="node" presStyleLbl="node1" presStyleIdx="1" presStyleCnt="5">
        <dgm:presLayoutVars>
          <dgm:bulletEnabled val="1"/>
        </dgm:presLayoutVars>
      </dgm:prSet>
      <dgm:spPr/>
    </dgm:pt>
    <dgm:pt modelId="{849954E9-71B5-459A-884D-12C8DDDA5921}" type="pres">
      <dgm:prSet presAssocID="{2CD15A46-0D26-4C0D-930A-A5689D69D372}" presName="sibTrans" presStyleCnt="0"/>
      <dgm:spPr/>
    </dgm:pt>
    <dgm:pt modelId="{E88BC18A-6900-4D0E-A18E-A61271E88807}" type="pres">
      <dgm:prSet presAssocID="{E18B6A56-F16D-4289-84A8-805410B1BABB}" presName="node" presStyleLbl="node1" presStyleIdx="2" presStyleCnt="5" custLinFactNeighborY="-62">
        <dgm:presLayoutVars>
          <dgm:bulletEnabled val="1"/>
        </dgm:presLayoutVars>
      </dgm:prSet>
      <dgm:spPr/>
    </dgm:pt>
    <dgm:pt modelId="{CD49BF2B-F193-4F06-9E89-072957EB28C4}" type="pres">
      <dgm:prSet presAssocID="{64C9F30F-708D-4306-B575-4F7EAEE93F92}" presName="sibTrans" presStyleCnt="0"/>
      <dgm:spPr/>
    </dgm:pt>
    <dgm:pt modelId="{ECDBD4DC-1FD9-40A8-8FFF-41F76E4BCA09}" type="pres">
      <dgm:prSet presAssocID="{FA375B56-39BB-493B-91A9-603B6D8566C7}" presName="node" presStyleLbl="node1" presStyleIdx="3" presStyleCnt="5">
        <dgm:presLayoutVars>
          <dgm:bulletEnabled val="1"/>
        </dgm:presLayoutVars>
      </dgm:prSet>
      <dgm:spPr/>
    </dgm:pt>
    <dgm:pt modelId="{A53CE232-39CF-4B3D-B07B-70DD63E321CD}" type="pres">
      <dgm:prSet presAssocID="{A808EFAA-6367-45D3-AC3C-5528DAD1FC74}" presName="sibTrans" presStyleCnt="0"/>
      <dgm:spPr/>
    </dgm:pt>
    <dgm:pt modelId="{6A3AA47F-6492-43C9-9D56-80BCA6871619}" type="pres">
      <dgm:prSet presAssocID="{FE7E603B-68A8-4C90-95E2-E7C97B962AA1}" presName="node" presStyleLbl="node1" presStyleIdx="4" presStyleCnt="5">
        <dgm:presLayoutVars>
          <dgm:bulletEnabled val="1"/>
        </dgm:presLayoutVars>
      </dgm:prSet>
      <dgm:spPr/>
    </dgm:pt>
  </dgm:ptLst>
  <dgm:cxnLst>
    <dgm:cxn modelId="{22793206-B3B2-49FB-BD28-1982E8680DF3}" type="presOf" srcId="{1AC66B77-139C-4D28-A74C-48B750B0FB28}" destId="{437EF543-7403-4E2B-946E-788EC772C5A1}" srcOrd="0" destOrd="0" presId="urn:microsoft.com/office/officeart/2005/8/layout/default"/>
    <dgm:cxn modelId="{6B67442D-0ECB-42B5-A5B3-577E829D3685}" type="presOf" srcId="{E18B6A56-F16D-4289-84A8-805410B1BABB}" destId="{E88BC18A-6900-4D0E-A18E-A61271E88807}" srcOrd="0" destOrd="0" presId="urn:microsoft.com/office/officeart/2005/8/layout/default"/>
    <dgm:cxn modelId="{0FD2BF5F-B7B2-4D96-B402-AE2DA9BCE7CF}" type="presOf" srcId="{B2EACCEB-0E9C-494C-B1AB-0379A1A42696}" destId="{B8146072-CFA0-4338-996A-CE11D85D3935}" srcOrd="0" destOrd="0" presId="urn:microsoft.com/office/officeart/2005/8/layout/default"/>
    <dgm:cxn modelId="{DE62156C-88BB-469C-A1F0-6484E476B3BC}" srcId="{0A404B8C-D1CD-4AA8-8DFA-F81DE349C4AD}" destId="{FA375B56-39BB-493B-91A9-603B6D8566C7}" srcOrd="3" destOrd="0" parTransId="{606FCEFA-F353-4464-BB3D-2C764D70F0E4}" sibTransId="{A808EFAA-6367-45D3-AC3C-5528DAD1FC74}"/>
    <dgm:cxn modelId="{9349924C-F561-4080-A7B5-DEAC68435CD7}" srcId="{0A404B8C-D1CD-4AA8-8DFA-F81DE349C4AD}" destId="{B2EACCEB-0E9C-494C-B1AB-0379A1A42696}" srcOrd="1" destOrd="0" parTransId="{3ED02AB4-718F-4B57-83F8-9D0EDE7DEBCE}" sibTransId="{2CD15A46-0D26-4C0D-930A-A5689D69D372}"/>
    <dgm:cxn modelId="{FE911A84-05BC-4F3F-A049-A4A8E08D44F8}" type="presOf" srcId="{FE7E603B-68A8-4C90-95E2-E7C97B962AA1}" destId="{6A3AA47F-6492-43C9-9D56-80BCA6871619}" srcOrd="0" destOrd="0" presId="urn:microsoft.com/office/officeart/2005/8/layout/default"/>
    <dgm:cxn modelId="{7993B1A1-119B-4CB9-B940-CCE5AEB2377D}" srcId="{0A404B8C-D1CD-4AA8-8DFA-F81DE349C4AD}" destId="{FE7E603B-68A8-4C90-95E2-E7C97B962AA1}" srcOrd="4" destOrd="0" parTransId="{04399D75-7A1C-42F9-8D80-9814D78FBE84}" sibTransId="{74E0559A-927B-4C97-8E2F-8000B4FEE252}"/>
    <dgm:cxn modelId="{6B9A4DB3-C5EE-4D85-BE99-1DF5D7AADF4E}" type="presOf" srcId="{FA375B56-39BB-493B-91A9-603B6D8566C7}" destId="{ECDBD4DC-1FD9-40A8-8FFF-41F76E4BCA09}" srcOrd="0" destOrd="0" presId="urn:microsoft.com/office/officeart/2005/8/layout/default"/>
    <dgm:cxn modelId="{9F5CFEB3-1CE9-4601-8A64-441A4F007F29}" type="presOf" srcId="{0A404B8C-D1CD-4AA8-8DFA-F81DE349C4AD}" destId="{DF670345-ECF8-4AE6-8290-034F89A6F155}" srcOrd="0" destOrd="0" presId="urn:microsoft.com/office/officeart/2005/8/layout/default"/>
    <dgm:cxn modelId="{8066E2C2-B6BD-4ABE-A9CB-9858D1EC1047}" srcId="{0A404B8C-D1CD-4AA8-8DFA-F81DE349C4AD}" destId="{E18B6A56-F16D-4289-84A8-805410B1BABB}" srcOrd="2" destOrd="0" parTransId="{024D4AC2-41CD-4CE9-814A-36BBDCAD823E}" sibTransId="{64C9F30F-708D-4306-B575-4F7EAEE93F92}"/>
    <dgm:cxn modelId="{FEFAF5C3-3F89-48D3-A483-19B942DA0A3D}" srcId="{0A404B8C-D1CD-4AA8-8DFA-F81DE349C4AD}" destId="{1AC66B77-139C-4D28-A74C-48B750B0FB28}" srcOrd="0" destOrd="0" parTransId="{2AC40C39-08A0-4EF6-8349-64C0ABFF5B18}" sibTransId="{6D11A8CA-EFF1-4615-9078-DB4D222BDBA5}"/>
    <dgm:cxn modelId="{0F72BCB9-D14B-419B-BEE4-134DDF573A14}" type="presParOf" srcId="{DF670345-ECF8-4AE6-8290-034F89A6F155}" destId="{437EF543-7403-4E2B-946E-788EC772C5A1}" srcOrd="0" destOrd="0" presId="urn:microsoft.com/office/officeart/2005/8/layout/default"/>
    <dgm:cxn modelId="{AB08F357-D36B-4135-84EB-05FCD8259139}" type="presParOf" srcId="{DF670345-ECF8-4AE6-8290-034F89A6F155}" destId="{21CD5B5D-0665-466D-BD23-9870C67792CD}" srcOrd="1" destOrd="0" presId="urn:microsoft.com/office/officeart/2005/8/layout/default"/>
    <dgm:cxn modelId="{C27CE753-8A42-4C27-9C9C-5408DFCB5291}" type="presParOf" srcId="{DF670345-ECF8-4AE6-8290-034F89A6F155}" destId="{B8146072-CFA0-4338-996A-CE11D85D3935}" srcOrd="2" destOrd="0" presId="urn:microsoft.com/office/officeart/2005/8/layout/default"/>
    <dgm:cxn modelId="{69844A65-CBB2-4639-86D7-F1CFD0619886}" type="presParOf" srcId="{DF670345-ECF8-4AE6-8290-034F89A6F155}" destId="{849954E9-71B5-459A-884D-12C8DDDA5921}" srcOrd="3" destOrd="0" presId="urn:microsoft.com/office/officeart/2005/8/layout/default"/>
    <dgm:cxn modelId="{FEA44A6C-2135-432B-B35B-7A824D6DF2BD}" type="presParOf" srcId="{DF670345-ECF8-4AE6-8290-034F89A6F155}" destId="{E88BC18A-6900-4D0E-A18E-A61271E88807}" srcOrd="4" destOrd="0" presId="urn:microsoft.com/office/officeart/2005/8/layout/default"/>
    <dgm:cxn modelId="{11C654AF-7B56-4C47-AA67-25E8F792D1F4}" type="presParOf" srcId="{DF670345-ECF8-4AE6-8290-034F89A6F155}" destId="{CD49BF2B-F193-4F06-9E89-072957EB28C4}" srcOrd="5" destOrd="0" presId="urn:microsoft.com/office/officeart/2005/8/layout/default"/>
    <dgm:cxn modelId="{800204DD-B2B6-4ACF-923A-59C2F5BF71CF}" type="presParOf" srcId="{DF670345-ECF8-4AE6-8290-034F89A6F155}" destId="{ECDBD4DC-1FD9-40A8-8FFF-41F76E4BCA09}" srcOrd="6" destOrd="0" presId="urn:microsoft.com/office/officeart/2005/8/layout/default"/>
    <dgm:cxn modelId="{E7495940-3AAD-4374-8F71-583FC7CA0304}" type="presParOf" srcId="{DF670345-ECF8-4AE6-8290-034F89A6F155}" destId="{A53CE232-39CF-4B3D-B07B-70DD63E321CD}" srcOrd="7" destOrd="0" presId="urn:microsoft.com/office/officeart/2005/8/layout/default"/>
    <dgm:cxn modelId="{853BD366-9443-4A9F-9E34-7467F02F99F6}" type="presParOf" srcId="{DF670345-ECF8-4AE6-8290-034F89A6F155}" destId="{6A3AA47F-6492-43C9-9D56-80BCA6871619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A404B8C-D1CD-4AA8-8DFA-F81DE349C4AD}" type="doc">
      <dgm:prSet loTypeId="urn:microsoft.com/office/officeart/2005/8/layout/defaul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AC66B77-139C-4D28-A74C-48B750B0FB28}">
      <dgm:prSet phldrT="[Text]" custT="1"/>
      <dgm:spPr/>
      <dgm:t>
        <a:bodyPr/>
        <a:lstStyle/>
        <a:p>
          <a:r>
            <a:rPr lang="en-GB" sz="2000" dirty="0"/>
            <a:t>0</a:t>
          </a:r>
        </a:p>
      </dgm:t>
    </dgm:pt>
    <dgm:pt modelId="{2AC40C39-08A0-4EF6-8349-64C0ABFF5B18}" type="parTrans" cxnId="{FEFAF5C3-3F89-48D3-A483-19B942DA0A3D}">
      <dgm:prSet/>
      <dgm:spPr/>
      <dgm:t>
        <a:bodyPr/>
        <a:lstStyle/>
        <a:p>
          <a:endParaRPr lang="en-GB"/>
        </a:p>
      </dgm:t>
    </dgm:pt>
    <dgm:pt modelId="{6D11A8CA-EFF1-4615-9078-DB4D222BDBA5}" type="sibTrans" cxnId="{FEFAF5C3-3F89-48D3-A483-19B942DA0A3D}">
      <dgm:prSet/>
      <dgm:spPr/>
      <dgm:t>
        <a:bodyPr/>
        <a:lstStyle/>
        <a:p>
          <a:endParaRPr lang="en-GB"/>
        </a:p>
      </dgm:t>
    </dgm:pt>
    <dgm:pt modelId="{D550E6A2-6393-491B-A01F-AB3DE9809901}">
      <dgm:prSet phldrT="[Text]" custT="1"/>
      <dgm:spPr/>
      <dgm:t>
        <a:bodyPr/>
        <a:lstStyle/>
        <a:p>
          <a:r>
            <a:rPr lang="en-GB" sz="2000" dirty="0"/>
            <a:t>2</a:t>
          </a:r>
        </a:p>
      </dgm:t>
    </dgm:pt>
    <dgm:pt modelId="{ABB5848A-BE76-4BAA-9EEB-8D63246FAACA}" type="parTrans" cxnId="{BF0423B7-CF90-483D-8981-FC93CD3A0EAE}">
      <dgm:prSet/>
      <dgm:spPr/>
      <dgm:t>
        <a:bodyPr/>
        <a:lstStyle/>
        <a:p>
          <a:endParaRPr lang="en-GB"/>
        </a:p>
      </dgm:t>
    </dgm:pt>
    <dgm:pt modelId="{C2905813-CAE4-4D9B-97DC-F8AE7BD32929}" type="sibTrans" cxnId="{BF0423B7-CF90-483D-8981-FC93CD3A0EAE}">
      <dgm:prSet/>
      <dgm:spPr/>
      <dgm:t>
        <a:bodyPr/>
        <a:lstStyle/>
        <a:p>
          <a:endParaRPr lang="en-GB"/>
        </a:p>
      </dgm:t>
    </dgm:pt>
    <dgm:pt modelId="{2F47FBFE-FB1C-498A-BE30-D9EFDC24943A}">
      <dgm:prSet phldrT="[Text]" custT="1"/>
      <dgm:spPr/>
      <dgm:t>
        <a:bodyPr/>
        <a:lstStyle/>
        <a:p>
          <a:r>
            <a:rPr lang="en-GB" sz="2000" dirty="0"/>
            <a:t>0</a:t>
          </a:r>
        </a:p>
      </dgm:t>
    </dgm:pt>
    <dgm:pt modelId="{406CB647-592A-4480-B703-FEA3C7FD54E8}" type="parTrans" cxnId="{9B2EE75E-3738-47D1-AA51-3C852CC2D9C2}">
      <dgm:prSet/>
      <dgm:spPr/>
      <dgm:t>
        <a:bodyPr/>
        <a:lstStyle/>
        <a:p>
          <a:endParaRPr lang="en-GB"/>
        </a:p>
      </dgm:t>
    </dgm:pt>
    <dgm:pt modelId="{D73B8265-A3CA-4F86-84DB-BE58EE1E054A}" type="sibTrans" cxnId="{9B2EE75E-3738-47D1-AA51-3C852CC2D9C2}">
      <dgm:prSet/>
      <dgm:spPr/>
      <dgm:t>
        <a:bodyPr/>
        <a:lstStyle/>
        <a:p>
          <a:endParaRPr lang="en-GB"/>
        </a:p>
      </dgm:t>
    </dgm:pt>
    <dgm:pt modelId="{7493C74C-6F34-48A4-AF64-F21E5EAF69FD}">
      <dgm:prSet phldrT="[Text]" custT="1"/>
      <dgm:spPr/>
      <dgm:t>
        <a:bodyPr/>
        <a:lstStyle/>
        <a:p>
          <a:r>
            <a:rPr lang="en-GB" sz="2000" dirty="0"/>
            <a:t>1</a:t>
          </a:r>
        </a:p>
      </dgm:t>
    </dgm:pt>
    <dgm:pt modelId="{682BA53A-589A-4340-A362-CE659056F51B}" type="parTrans" cxnId="{DAADEB95-A37F-4E8A-8274-60279B922A84}">
      <dgm:prSet/>
      <dgm:spPr/>
      <dgm:t>
        <a:bodyPr/>
        <a:lstStyle/>
        <a:p>
          <a:endParaRPr lang="en-GB"/>
        </a:p>
      </dgm:t>
    </dgm:pt>
    <dgm:pt modelId="{CA0E3C80-6A3C-4599-8884-8235C5C4BEE3}" type="sibTrans" cxnId="{DAADEB95-A37F-4E8A-8274-60279B922A84}">
      <dgm:prSet/>
      <dgm:spPr/>
      <dgm:t>
        <a:bodyPr/>
        <a:lstStyle/>
        <a:p>
          <a:endParaRPr lang="en-GB"/>
        </a:p>
      </dgm:t>
    </dgm:pt>
    <dgm:pt modelId="{614B5CCB-6A03-4021-9E25-0F0D2D6FEEDD}">
      <dgm:prSet phldrT="[Text]" custT="1"/>
      <dgm:spPr/>
      <dgm:t>
        <a:bodyPr/>
        <a:lstStyle/>
        <a:p>
          <a:r>
            <a:rPr lang="en-GB" sz="2000" dirty="0"/>
            <a:t>5</a:t>
          </a:r>
        </a:p>
      </dgm:t>
    </dgm:pt>
    <dgm:pt modelId="{DFCF3312-2BD7-4633-8A8D-B0F95AFE82F9}" type="parTrans" cxnId="{30D711BE-C328-4C4A-B365-0E02844062EF}">
      <dgm:prSet/>
      <dgm:spPr/>
      <dgm:t>
        <a:bodyPr/>
        <a:lstStyle/>
        <a:p>
          <a:endParaRPr lang="en-GB"/>
        </a:p>
      </dgm:t>
    </dgm:pt>
    <dgm:pt modelId="{13AC9CB8-059B-444C-AF1D-881B5CD2C4D1}" type="sibTrans" cxnId="{30D711BE-C328-4C4A-B365-0E02844062EF}">
      <dgm:prSet/>
      <dgm:spPr/>
      <dgm:t>
        <a:bodyPr/>
        <a:lstStyle/>
        <a:p>
          <a:endParaRPr lang="en-GB"/>
        </a:p>
      </dgm:t>
    </dgm:pt>
    <dgm:pt modelId="{DF670345-ECF8-4AE6-8290-034F89A6F155}" type="pres">
      <dgm:prSet presAssocID="{0A404B8C-D1CD-4AA8-8DFA-F81DE349C4AD}" presName="diagram" presStyleCnt="0">
        <dgm:presLayoutVars>
          <dgm:dir/>
          <dgm:resizeHandles val="exact"/>
        </dgm:presLayoutVars>
      </dgm:prSet>
      <dgm:spPr/>
    </dgm:pt>
    <dgm:pt modelId="{437EF543-7403-4E2B-946E-788EC772C5A1}" type="pres">
      <dgm:prSet presAssocID="{1AC66B77-139C-4D28-A74C-48B750B0FB28}" presName="node" presStyleLbl="node1" presStyleIdx="0" presStyleCnt="5">
        <dgm:presLayoutVars>
          <dgm:bulletEnabled val="1"/>
        </dgm:presLayoutVars>
      </dgm:prSet>
      <dgm:spPr/>
    </dgm:pt>
    <dgm:pt modelId="{21CD5B5D-0665-466D-BD23-9870C67792CD}" type="pres">
      <dgm:prSet presAssocID="{6D11A8CA-EFF1-4615-9078-DB4D222BDBA5}" presName="sibTrans" presStyleCnt="0"/>
      <dgm:spPr/>
    </dgm:pt>
    <dgm:pt modelId="{508AF1D7-B02D-45FB-A92A-C8E6C4950C6B}" type="pres">
      <dgm:prSet presAssocID="{D550E6A2-6393-491B-A01F-AB3DE9809901}" presName="node" presStyleLbl="node1" presStyleIdx="1" presStyleCnt="5">
        <dgm:presLayoutVars>
          <dgm:bulletEnabled val="1"/>
        </dgm:presLayoutVars>
      </dgm:prSet>
      <dgm:spPr/>
    </dgm:pt>
    <dgm:pt modelId="{0F5D0C68-B10A-4747-B527-CD61B2D796F4}" type="pres">
      <dgm:prSet presAssocID="{C2905813-CAE4-4D9B-97DC-F8AE7BD32929}" presName="sibTrans" presStyleCnt="0"/>
      <dgm:spPr/>
    </dgm:pt>
    <dgm:pt modelId="{7B014B09-003E-4C25-9E48-669A056DFFF0}" type="pres">
      <dgm:prSet presAssocID="{2F47FBFE-FB1C-498A-BE30-D9EFDC24943A}" presName="node" presStyleLbl="node1" presStyleIdx="2" presStyleCnt="5">
        <dgm:presLayoutVars>
          <dgm:bulletEnabled val="1"/>
        </dgm:presLayoutVars>
      </dgm:prSet>
      <dgm:spPr/>
    </dgm:pt>
    <dgm:pt modelId="{5A483C9F-0B9C-4C92-820F-275B7F2BB2AF}" type="pres">
      <dgm:prSet presAssocID="{D73B8265-A3CA-4F86-84DB-BE58EE1E054A}" presName="sibTrans" presStyleCnt="0"/>
      <dgm:spPr/>
    </dgm:pt>
    <dgm:pt modelId="{40439F92-FC4D-47F7-B54A-DECC8E1D8D5B}" type="pres">
      <dgm:prSet presAssocID="{7493C74C-6F34-48A4-AF64-F21E5EAF69FD}" presName="node" presStyleLbl="node1" presStyleIdx="3" presStyleCnt="5">
        <dgm:presLayoutVars>
          <dgm:bulletEnabled val="1"/>
        </dgm:presLayoutVars>
      </dgm:prSet>
      <dgm:spPr/>
    </dgm:pt>
    <dgm:pt modelId="{8BFC8C8A-A100-467B-8524-922E8FD120E6}" type="pres">
      <dgm:prSet presAssocID="{CA0E3C80-6A3C-4599-8884-8235C5C4BEE3}" presName="sibTrans" presStyleCnt="0"/>
      <dgm:spPr/>
    </dgm:pt>
    <dgm:pt modelId="{B09F0754-8B27-40DC-8D14-E6F9611E17EA}" type="pres">
      <dgm:prSet presAssocID="{614B5CCB-6A03-4021-9E25-0F0D2D6FEEDD}" presName="node" presStyleLbl="node1" presStyleIdx="4" presStyleCnt="5">
        <dgm:presLayoutVars>
          <dgm:bulletEnabled val="1"/>
        </dgm:presLayoutVars>
      </dgm:prSet>
      <dgm:spPr/>
    </dgm:pt>
  </dgm:ptLst>
  <dgm:cxnLst>
    <dgm:cxn modelId="{50E1B112-9B26-437C-B5BC-7B64EDB127CB}" type="presOf" srcId="{7493C74C-6F34-48A4-AF64-F21E5EAF69FD}" destId="{40439F92-FC4D-47F7-B54A-DECC8E1D8D5B}" srcOrd="0" destOrd="0" presId="urn:microsoft.com/office/officeart/2005/8/layout/default"/>
    <dgm:cxn modelId="{3DCA7536-E97D-4643-8E75-682C0819319B}" type="presOf" srcId="{2F47FBFE-FB1C-498A-BE30-D9EFDC24943A}" destId="{7B014B09-003E-4C25-9E48-669A056DFFF0}" srcOrd="0" destOrd="0" presId="urn:microsoft.com/office/officeart/2005/8/layout/default"/>
    <dgm:cxn modelId="{9B2EE75E-3738-47D1-AA51-3C852CC2D9C2}" srcId="{0A404B8C-D1CD-4AA8-8DFA-F81DE349C4AD}" destId="{2F47FBFE-FB1C-498A-BE30-D9EFDC24943A}" srcOrd="2" destOrd="0" parTransId="{406CB647-592A-4480-B703-FEA3C7FD54E8}" sibTransId="{D73B8265-A3CA-4F86-84DB-BE58EE1E054A}"/>
    <dgm:cxn modelId="{0DAEF05E-714F-4DE0-A7CF-9FBFAD79DB6F}" type="presOf" srcId="{D550E6A2-6393-491B-A01F-AB3DE9809901}" destId="{508AF1D7-B02D-45FB-A92A-C8E6C4950C6B}" srcOrd="0" destOrd="0" presId="urn:microsoft.com/office/officeart/2005/8/layout/default"/>
    <dgm:cxn modelId="{DAADEB95-A37F-4E8A-8274-60279B922A84}" srcId="{0A404B8C-D1CD-4AA8-8DFA-F81DE349C4AD}" destId="{7493C74C-6F34-48A4-AF64-F21E5EAF69FD}" srcOrd="3" destOrd="0" parTransId="{682BA53A-589A-4340-A362-CE659056F51B}" sibTransId="{CA0E3C80-6A3C-4599-8884-8235C5C4BEE3}"/>
    <dgm:cxn modelId="{6064A09F-5432-44FC-BACF-0EC04E8A0ED1}" type="presOf" srcId="{0A404B8C-D1CD-4AA8-8DFA-F81DE349C4AD}" destId="{DF670345-ECF8-4AE6-8290-034F89A6F155}" srcOrd="0" destOrd="0" presId="urn:microsoft.com/office/officeart/2005/8/layout/default"/>
    <dgm:cxn modelId="{C19E28B2-9F62-4D9F-ACD4-E1D39A8657E1}" type="presOf" srcId="{1AC66B77-139C-4D28-A74C-48B750B0FB28}" destId="{437EF543-7403-4E2B-946E-788EC772C5A1}" srcOrd="0" destOrd="0" presId="urn:microsoft.com/office/officeart/2005/8/layout/default"/>
    <dgm:cxn modelId="{BF0423B7-CF90-483D-8981-FC93CD3A0EAE}" srcId="{0A404B8C-D1CD-4AA8-8DFA-F81DE349C4AD}" destId="{D550E6A2-6393-491B-A01F-AB3DE9809901}" srcOrd="1" destOrd="0" parTransId="{ABB5848A-BE76-4BAA-9EEB-8D63246FAACA}" sibTransId="{C2905813-CAE4-4D9B-97DC-F8AE7BD32929}"/>
    <dgm:cxn modelId="{30D711BE-C328-4C4A-B365-0E02844062EF}" srcId="{0A404B8C-D1CD-4AA8-8DFA-F81DE349C4AD}" destId="{614B5CCB-6A03-4021-9E25-0F0D2D6FEEDD}" srcOrd="4" destOrd="0" parTransId="{DFCF3312-2BD7-4633-8A8D-B0F95AFE82F9}" sibTransId="{13AC9CB8-059B-444C-AF1D-881B5CD2C4D1}"/>
    <dgm:cxn modelId="{FEFAF5C3-3F89-48D3-A483-19B942DA0A3D}" srcId="{0A404B8C-D1CD-4AA8-8DFA-F81DE349C4AD}" destId="{1AC66B77-139C-4D28-A74C-48B750B0FB28}" srcOrd="0" destOrd="0" parTransId="{2AC40C39-08A0-4EF6-8349-64C0ABFF5B18}" sibTransId="{6D11A8CA-EFF1-4615-9078-DB4D222BDBA5}"/>
    <dgm:cxn modelId="{B62123C9-8504-4D68-B146-1DFE12206798}" type="presOf" srcId="{614B5CCB-6A03-4021-9E25-0F0D2D6FEEDD}" destId="{B09F0754-8B27-40DC-8D14-E6F9611E17EA}" srcOrd="0" destOrd="0" presId="urn:microsoft.com/office/officeart/2005/8/layout/default"/>
    <dgm:cxn modelId="{A7E36222-A468-460A-AEBD-1A8079C3C06B}" type="presParOf" srcId="{DF670345-ECF8-4AE6-8290-034F89A6F155}" destId="{437EF543-7403-4E2B-946E-788EC772C5A1}" srcOrd="0" destOrd="0" presId="urn:microsoft.com/office/officeart/2005/8/layout/default"/>
    <dgm:cxn modelId="{B880C269-C93E-4266-934F-049E402C8D20}" type="presParOf" srcId="{DF670345-ECF8-4AE6-8290-034F89A6F155}" destId="{21CD5B5D-0665-466D-BD23-9870C67792CD}" srcOrd="1" destOrd="0" presId="urn:microsoft.com/office/officeart/2005/8/layout/default"/>
    <dgm:cxn modelId="{D8BEE0D9-C736-4698-ADE5-0E310BA9EBC2}" type="presParOf" srcId="{DF670345-ECF8-4AE6-8290-034F89A6F155}" destId="{508AF1D7-B02D-45FB-A92A-C8E6C4950C6B}" srcOrd="2" destOrd="0" presId="urn:microsoft.com/office/officeart/2005/8/layout/default"/>
    <dgm:cxn modelId="{E30B8C7E-2C16-4492-8A60-2521CA248BE4}" type="presParOf" srcId="{DF670345-ECF8-4AE6-8290-034F89A6F155}" destId="{0F5D0C68-B10A-4747-B527-CD61B2D796F4}" srcOrd="3" destOrd="0" presId="urn:microsoft.com/office/officeart/2005/8/layout/default"/>
    <dgm:cxn modelId="{427F4A5E-DEC1-434E-894A-7CCEA2E4D263}" type="presParOf" srcId="{DF670345-ECF8-4AE6-8290-034F89A6F155}" destId="{7B014B09-003E-4C25-9E48-669A056DFFF0}" srcOrd="4" destOrd="0" presId="urn:microsoft.com/office/officeart/2005/8/layout/default"/>
    <dgm:cxn modelId="{66B2B826-8751-4A12-B3C3-FF883CF3E2A9}" type="presParOf" srcId="{DF670345-ECF8-4AE6-8290-034F89A6F155}" destId="{5A483C9F-0B9C-4C92-820F-275B7F2BB2AF}" srcOrd="5" destOrd="0" presId="urn:microsoft.com/office/officeart/2005/8/layout/default"/>
    <dgm:cxn modelId="{DE32B517-98ED-4CE4-A422-EC9B198F0552}" type="presParOf" srcId="{DF670345-ECF8-4AE6-8290-034F89A6F155}" destId="{40439F92-FC4D-47F7-B54A-DECC8E1D8D5B}" srcOrd="6" destOrd="0" presId="urn:microsoft.com/office/officeart/2005/8/layout/default"/>
    <dgm:cxn modelId="{72F0CA2C-C423-49EF-8F47-6F57E94C8EA5}" type="presParOf" srcId="{DF670345-ECF8-4AE6-8290-034F89A6F155}" destId="{8BFC8C8A-A100-467B-8524-922E8FD120E6}" srcOrd="7" destOrd="0" presId="urn:microsoft.com/office/officeart/2005/8/layout/default"/>
    <dgm:cxn modelId="{87D46360-8468-4EB4-BA8E-485A57AD0972}" type="presParOf" srcId="{DF670345-ECF8-4AE6-8290-034F89A6F155}" destId="{B09F0754-8B27-40DC-8D14-E6F9611E17EA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A404B8C-D1CD-4AA8-8DFA-F81DE349C4AD}" type="doc">
      <dgm:prSet loTypeId="urn:microsoft.com/office/officeart/2005/8/layout/defaul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AC66B77-139C-4D28-A74C-48B750B0FB28}">
      <dgm:prSet phldrT="[Text]" custT="1"/>
      <dgm:spPr/>
      <dgm:t>
        <a:bodyPr/>
        <a:lstStyle/>
        <a:p>
          <a:r>
            <a:rPr lang="en-GB" sz="2000" dirty="0"/>
            <a:t>14</a:t>
          </a:r>
        </a:p>
      </dgm:t>
    </dgm:pt>
    <dgm:pt modelId="{2AC40C39-08A0-4EF6-8349-64C0ABFF5B18}" type="parTrans" cxnId="{FEFAF5C3-3F89-48D3-A483-19B942DA0A3D}">
      <dgm:prSet/>
      <dgm:spPr/>
      <dgm:t>
        <a:bodyPr/>
        <a:lstStyle/>
        <a:p>
          <a:endParaRPr lang="en-GB"/>
        </a:p>
      </dgm:t>
    </dgm:pt>
    <dgm:pt modelId="{6D11A8CA-EFF1-4615-9078-DB4D222BDBA5}" type="sibTrans" cxnId="{FEFAF5C3-3F89-48D3-A483-19B942DA0A3D}">
      <dgm:prSet/>
      <dgm:spPr/>
      <dgm:t>
        <a:bodyPr/>
        <a:lstStyle/>
        <a:p>
          <a:endParaRPr lang="en-GB"/>
        </a:p>
      </dgm:t>
    </dgm:pt>
    <dgm:pt modelId="{B2EACCEB-0E9C-494C-B1AB-0379A1A42696}">
      <dgm:prSet phldrT="[Text]" custT="1"/>
      <dgm:spPr/>
      <dgm:t>
        <a:bodyPr/>
        <a:lstStyle/>
        <a:p>
          <a:r>
            <a:rPr lang="en-GB" sz="2000" dirty="0"/>
            <a:t>15</a:t>
          </a:r>
        </a:p>
      </dgm:t>
    </dgm:pt>
    <dgm:pt modelId="{3ED02AB4-718F-4B57-83F8-9D0EDE7DEBCE}" type="parTrans" cxnId="{9349924C-F561-4080-A7B5-DEAC68435CD7}">
      <dgm:prSet/>
      <dgm:spPr/>
      <dgm:t>
        <a:bodyPr/>
        <a:lstStyle/>
        <a:p>
          <a:endParaRPr lang="en-GB"/>
        </a:p>
      </dgm:t>
    </dgm:pt>
    <dgm:pt modelId="{2CD15A46-0D26-4C0D-930A-A5689D69D372}" type="sibTrans" cxnId="{9349924C-F561-4080-A7B5-DEAC68435CD7}">
      <dgm:prSet/>
      <dgm:spPr/>
      <dgm:t>
        <a:bodyPr/>
        <a:lstStyle/>
        <a:p>
          <a:endParaRPr lang="en-GB"/>
        </a:p>
      </dgm:t>
    </dgm:pt>
    <dgm:pt modelId="{E18B6A56-F16D-4289-84A8-805410B1BABB}">
      <dgm:prSet phldrT="[Text]" custT="1"/>
      <dgm:spPr/>
      <dgm:t>
        <a:bodyPr/>
        <a:lstStyle/>
        <a:p>
          <a:r>
            <a:rPr lang="en-GB" sz="2000" dirty="0"/>
            <a:t>16</a:t>
          </a:r>
        </a:p>
      </dgm:t>
    </dgm:pt>
    <dgm:pt modelId="{024D4AC2-41CD-4CE9-814A-36BBDCAD823E}" type="parTrans" cxnId="{8066E2C2-B6BD-4ABE-A9CB-9858D1EC1047}">
      <dgm:prSet/>
      <dgm:spPr/>
      <dgm:t>
        <a:bodyPr/>
        <a:lstStyle/>
        <a:p>
          <a:endParaRPr lang="en-GB"/>
        </a:p>
      </dgm:t>
    </dgm:pt>
    <dgm:pt modelId="{64C9F30F-708D-4306-B575-4F7EAEE93F92}" type="sibTrans" cxnId="{8066E2C2-B6BD-4ABE-A9CB-9858D1EC1047}">
      <dgm:prSet/>
      <dgm:spPr/>
      <dgm:t>
        <a:bodyPr/>
        <a:lstStyle/>
        <a:p>
          <a:endParaRPr lang="en-GB"/>
        </a:p>
      </dgm:t>
    </dgm:pt>
    <dgm:pt modelId="{FA375B56-39BB-493B-91A9-603B6D8566C7}">
      <dgm:prSet phldrT="[Text]" custT="1"/>
      <dgm:spPr/>
      <dgm:t>
        <a:bodyPr/>
        <a:lstStyle/>
        <a:p>
          <a:r>
            <a:rPr lang="en-GB" sz="2000" dirty="0"/>
            <a:t>17</a:t>
          </a:r>
        </a:p>
      </dgm:t>
    </dgm:pt>
    <dgm:pt modelId="{606FCEFA-F353-4464-BB3D-2C764D70F0E4}" type="parTrans" cxnId="{DE62156C-88BB-469C-A1F0-6484E476B3BC}">
      <dgm:prSet/>
      <dgm:spPr/>
      <dgm:t>
        <a:bodyPr/>
        <a:lstStyle/>
        <a:p>
          <a:endParaRPr lang="en-GB"/>
        </a:p>
      </dgm:t>
    </dgm:pt>
    <dgm:pt modelId="{A808EFAA-6367-45D3-AC3C-5528DAD1FC74}" type="sibTrans" cxnId="{DE62156C-88BB-469C-A1F0-6484E476B3BC}">
      <dgm:prSet/>
      <dgm:spPr/>
      <dgm:t>
        <a:bodyPr/>
        <a:lstStyle/>
        <a:p>
          <a:endParaRPr lang="en-GB"/>
        </a:p>
      </dgm:t>
    </dgm:pt>
    <dgm:pt modelId="{FE7E603B-68A8-4C90-95E2-E7C97B962AA1}">
      <dgm:prSet phldrT="[Text]" custT="1"/>
      <dgm:spPr/>
      <dgm:t>
        <a:bodyPr/>
        <a:lstStyle/>
        <a:p>
          <a:r>
            <a:rPr lang="en-GB" sz="2000" dirty="0"/>
            <a:t>2015</a:t>
          </a:r>
        </a:p>
      </dgm:t>
    </dgm:pt>
    <dgm:pt modelId="{04399D75-7A1C-42F9-8D80-9814D78FBE84}" type="parTrans" cxnId="{7993B1A1-119B-4CB9-B940-CCE5AEB2377D}">
      <dgm:prSet/>
      <dgm:spPr/>
      <dgm:t>
        <a:bodyPr/>
        <a:lstStyle/>
        <a:p>
          <a:endParaRPr lang="en-GB"/>
        </a:p>
      </dgm:t>
    </dgm:pt>
    <dgm:pt modelId="{74E0559A-927B-4C97-8E2F-8000B4FEE252}" type="sibTrans" cxnId="{7993B1A1-119B-4CB9-B940-CCE5AEB2377D}">
      <dgm:prSet/>
      <dgm:spPr/>
      <dgm:t>
        <a:bodyPr/>
        <a:lstStyle/>
        <a:p>
          <a:endParaRPr lang="en-GB"/>
        </a:p>
      </dgm:t>
    </dgm:pt>
    <dgm:pt modelId="{DF670345-ECF8-4AE6-8290-034F89A6F155}" type="pres">
      <dgm:prSet presAssocID="{0A404B8C-D1CD-4AA8-8DFA-F81DE349C4AD}" presName="diagram" presStyleCnt="0">
        <dgm:presLayoutVars>
          <dgm:dir/>
          <dgm:resizeHandles val="exact"/>
        </dgm:presLayoutVars>
      </dgm:prSet>
      <dgm:spPr/>
    </dgm:pt>
    <dgm:pt modelId="{437EF543-7403-4E2B-946E-788EC772C5A1}" type="pres">
      <dgm:prSet presAssocID="{1AC66B77-139C-4D28-A74C-48B750B0FB28}" presName="node" presStyleLbl="node1" presStyleIdx="0" presStyleCnt="5">
        <dgm:presLayoutVars>
          <dgm:bulletEnabled val="1"/>
        </dgm:presLayoutVars>
      </dgm:prSet>
      <dgm:spPr/>
    </dgm:pt>
    <dgm:pt modelId="{21CD5B5D-0665-466D-BD23-9870C67792CD}" type="pres">
      <dgm:prSet presAssocID="{6D11A8CA-EFF1-4615-9078-DB4D222BDBA5}" presName="sibTrans" presStyleCnt="0"/>
      <dgm:spPr/>
    </dgm:pt>
    <dgm:pt modelId="{B8146072-CFA0-4338-996A-CE11D85D3935}" type="pres">
      <dgm:prSet presAssocID="{B2EACCEB-0E9C-494C-B1AB-0379A1A42696}" presName="node" presStyleLbl="node1" presStyleIdx="1" presStyleCnt="5">
        <dgm:presLayoutVars>
          <dgm:bulletEnabled val="1"/>
        </dgm:presLayoutVars>
      </dgm:prSet>
      <dgm:spPr/>
    </dgm:pt>
    <dgm:pt modelId="{849954E9-71B5-459A-884D-12C8DDDA5921}" type="pres">
      <dgm:prSet presAssocID="{2CD15A46-0D26-4C0D-930A-A5689D69D372}" presName="sibTrans" presStyleCnt="0"/>
      <dgm:spPr/>
    </dgm:pt>
    <dgm:pt modelId="{E88BC18A-6900-4D0E-A18E-A61271E88807}" type="pres">
      <dgm:prSet presAssocID="{E18B6A56-F16D-4289-84A8-805410B1BABB}" presName="node" presStyleLbl="node1" presStyleIdx="2" presStyleCnt="5" custLinFactNeighborY="-62">
        <dgm:presLayoutVars>
          <dgm:bulletEnabled val="1"/>
        </dgm:presLayoutVars>
      </dgm:prSet>
      <dgm:spPr/>
    </dgm:pt>
    <dgm:pt modelId="{CD49BF2B-F193-4F06-9E89-072957EB28C4}" type="pres">
      <dgm:prSet presAssocID="{64C9F30F-708D-4306-B575-4F7EAEE93F92}" presName="sibTrans" presStyleCnt="0"/>
      <dgm:spPr/>
    </dgm:pt>
    <dgm:pt modelId="{ECDBD4DC-1FD9-40A8-8FFF-41F76E4BCA09}" type="pres">
      <dgm:prSet presAssocID="{FA375B56-39BB-493B-91A9-603B6D8566C7}" presName="node" presStyleLbl="node1" presStyleIdx="3" presStyleCnt="5">
        <dgm:presLayoutVars>
          <dgm:bulletEnabled val="1"/>
        </dgm:presLayoutVars>
      </dgm:prSet>
      <dgm:spPr/>
    </dgm:pt>
    <dgm:pt modelId="{A53CE232-39CF-4B3D-B07B-70DD63E321CD}" type="pres">
      <dgm:prSet presAssocID="{A808EFAA-6367-45D3-AC3C-5528DAD1FC74}" presName="sibTrans" presStyleCnt="0"/>
      <dgm:spPr/>
    </dgm:pt>
    <dgm:pt modelId="{6A3AA47F-6492-43C9-9D56-80BCA6871619}" type="pres">
      <dgm:prSet presAssocID="{FE7E603B-68A8-4C90-95E2-E7C97B962AA1}" presName="node" presStyleLbl="node1" presStyleIdx="4" presStyleCnt="5">
        <dgm:presLayoutVars>
          <dgm:bulletEnabled val="1"/>
        </dgm:presLayoutVars>
      </dgm:prSet>
      <dgm:spPr/>
    </dgm:pt>
  </dgm:ptLst>
  <dgm:cxnLst>
    <dgm:cxn modelId="{AA805003-16FA-4544-BE59-376DF594DFAF}" type="presOf" srcId="{E18B6A56-F16D-4289-84A8-805410B1BABB}" destId="{E88BC18A-6900-4D0E-A18E-A61271E88807}" srcOrd="0" destOrd="0" presId="urn:microsoft.com/office/officeart/2005/8/layout/default"/>
    <dgm:cxn modelId="{E922CB3A-8DFA-4B81-B8EB-7FA6485E6AF1}" type="presOf" srcId="{FA375B56-39BB-493B-91A9-603B6D8566C7}" destId="{ECDBD4DC-1FD9-40A8-8FFF-41F76E4BCA09}" srcOrd="0" destOrd="0" presId="urn:microsoft.com/office/officeart/2005/8/layout/default"/>
    <dgm:cxn modelId="{895FA860-4F2F-4673-9023-952127910FB1}" type="presOf" srcId="{B2EACCEB-0E9C-494C-B1AB-0379A1A42696}" destId="{B8146072-CFA0-4338-996A-CE11D85D3935}" srcOrd="0" destOrd="0" presId="urn:microsoft.com/office/officeart/2005/8/layout/default"/>
    <dgm:cxn modelId="{798A2F6B-05C6-4137-BBC3-4874ECB36D9B}" type="presOf" srcId="{FE7E603B-68A8-4C90-95E2-E7C97B962AA1}" destId="{6A3AA47F-6492-43C9-9D56-80BCA6871619}" srcOrd="0" destOrd="0" presId="urn:microsoft.com/office/officeart/2005/8/layout/default"/>
    <dgm:cxn modelId="{DE62156C-88BB-469C-A1F0-6484E476B3BC}" srcId="{0A404B8C-D1CD-4AA8-8DFA-F81DE349C4AD}" destId="{FA375B56-39BB-493B-91A9-603B6D8566C7}" srcOrd="3" destOrd="0" parTransId="{606FCEFA-F353-4464-BB3D-2C764D70F0E4}" sibTransId="{A808EFAA-6367-45D3-AC3C-5528DAD1FC74}"/>
    <dgm:cxn modelId="{9349924C-F561-4080-A7B5-DEAC68435CD7}" srcId="{0A404B8C-D1CD-4AA8-8DFA-F81DE349C4AD}" destId="{B2EACCEB-0E9C-494C-B1AB-0379A1A42696}" srcOrd="1" destOrd="0" parTransId="{3ED02AB4-718F-4B57-83F8-9D0EDE7DEBCE}" sibTransId="{2CD15A46-0D26-4C0D-930A-A5689D69D372}"/>
    <dgm:cxn modelId="{7993B1A1-119B-4CB9-B940-CCE5AEB2377D}" srcId="{0A404B8C-D1CD-4AA8-8DFA-F81DE349C4AD}" destId="{FE7E603B-68A8-4C90-95E2-E7C97B962AA1}" srcOrd="4" destOrd="0" parTransId="{04399D75-7A1C-42F9-8D80-9814D78FBE84}" sibTransId="{74E0559A-927B-4C97-8E2F-8000B4FEE252}"/>
    <dgm:cxn modelId="{19F70CB6-F589-4D5B-8781-8E644EEA4568}" type="presOf" srcId="{0A404B8C-D1CD-4AA8-8DFA-F81DE349C4AD}" destId="{DF670345-ECF8-4AE6-8290-034F89A6F155}" srcOrd="0" destOrd="0" presId="urn:microsoft.com/office/officeart/2005/8/layout/default"/>
    <dgm:cxn modelId="{8066E2C2-B6BD-4ABE-A9CB-9858D1EC1047}" srcId="{0A404B8C-D1CD-4AA8-8DFA-F81DE349C4AD}" destId="{E18B6A56-F16D-4289-84A8-805410B1BABB}" srcOrd="2" destOrd="0" parTransId="{024D4AC2-41CD-4CE9-814A-36BBDCAD823E}" sibTransId="{64C9F30F-708D-4306-B575-4F7EAEE93F92}"/>
    <dgm:cxn modelId="{FEFAF5C3-3F89-48D3-A483-19B942DA0A3D}" srcId="{0A404B8C-D1CD-4AA8-8DFA-F81DE349C4AD}" destId="{1AC66B77-139C-4D28-A74C-48B750B0FB28}" srcOrd="0" destOrd="0" parTransId="{2AC40C39-08A0-4EF6-8349-64C0ABFF5B18}" sibTransId="{6D11A8CA-EFF1-4615-9078-DB4D222BDBA5}"/>
    <dgm:cxn modelId="{647793D6-F1F3-46F6-B8B9-0318B4DACE9D}" type="presOf" srcId="{1AC66B77-139C-4D28-A74C-48B750B0FB28}" destId="{437EF543-7403-4E2B-946E-788EC772C5A1}" srcOrd="0" destOrd="0" presId="urn:microsoft.com/office/officeart/2005/8/layout/default"/>
    <dgm:cxn modelId="{B1119087-1E8D-4066-A693-E19F450CFE41}" type="presParOf" srcId="{DF670345-ECF8-4AE6-8290-034F89A6F155}" destId="{437EF543-7403-4E2B-946E-788EC772C5A1}" srcOrd="0" destOrd="0" presId="urn:microsoft.com/office/officeart/2005/8/layout/default"/>
    <dgm:cxn modelId="{FA0ED802-CB05-4236-A17F-2ECF07D19B24}" type="presParOf" srcId="{DF670345-ECF8-4AE6-8290-034F89A6F155}" destId="{21CD5B5D-0665-466D-BD23-9870C67792CD}" srcOrd="1" destOrd="0" presId="urn:microsoft.com/office/officeart/2005/8/layout/default"/>
    <dgm:cxn modelId="{62B4DF38-6A20-4C5F-A64B-30364AB60246}" type="presParOf" srcId="{DF670345-ECF8-4AE6-8290-034F89A6F155}" destId="{B8146072-CFA0-4338-996A-CE11D85D3935}" srcOrd="2" destOrd="0" presId="urn:microsoft.com/office/officeart/2005/8/layout/default"/>
    <dgm:cxn modelId="{566D494F-8A16-4BE8-BD0B-0EAAA4026A96}" type="presParOf" srcId="{DF670345-ECF8-4AE6-8290-034F89A6F155}" destId="{849954E9-71B5-459A-884D-12C8DDDA5921}" srcOrd="3" destOrd="0" presId="urn:microsoft.com/office/officeart/2005/8/layout/default"/>
    <dgm:cxn modelId="{5B87119D-9930-4506-B544-5D66AFC847DB}" type="presParOf" srcId="{DF670345-ECF8-4AE6-8290-034F89A6F155}" destId="{E88BC18A-6900-4D0E-A18E-A61271E88807}" srcOrd="4" destOrd="0" presId="urn:microsoft.com/office/officeart/2005/8/layout/default"/>
    <dgm:cxn modelId="{ABC9FD13-C436-4681-A216-8E1082DCA9E0}" type="presParOf" srcId="{DF670345-ECF8-4AE6-8290-034F89A6F155}" destId="{CD49BF2B-F193-4F06-9E89-072957EB28C4}" srcOrd="5" destOrd="0" presId="urn:microsoft.com/office/officeart/2005/8/layout/default"/>
    <dgm:cxn modelId="{65B6BFE3-1167-4448-9AE3-D91CC8F304D3}" type="presParOf" srcId="{DF670345-ECF8-4AE6-8290-034F89A6F155}" destId="{ECDBD4DC-1FD9-40A8-8FFF-41F76E4BCA09}" srcOrd="6" destOrd="0" presId="urn:microsoft.com/office/officeart/2005/8/layout/default"/>
    <dgm:cxn modelId="{9723E9DA-61E4-4446-96B1-09E1F7667629}" type="presParOf" srcId="{DF670345-ECF8-4AE6-8290-034F89A6F155}" destId="{A53CE232-39CF-4B3D-B07B-70DD63E321CD}" srcOrd="7" destOrd="0" presId="urn:microsoft.com/office/officeart/2005/8/layout/default"/>
    <dgm:cxn modelId="{2904DED3-F9EC-4EFE-8EE2-5FB83D5057CF}" type="presParOf" srcId="{DF670345-ECF8-4AE6-8290-034F89A6F155}" destId="{6A3AA47F-6492-43C9-9D56-80BCA6871619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A404B8C-D1CD-4AA8-8DFA-F81DE349C4AD}" type="doc">
      <dgm:prSet loTypeId="urn:microsoft.com/office/officeart/2005/8/layout/defaul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AC66B77-139C-4D28-A74C-48B750B0FB28}">
      <dgm:prSet phldrT="[Text]" custT="1"/>
      <dgm:spPr/>
      <dgm:t>
        <a:bodyPr/>
        <a:lstStyle/>
        <a:p>
          <a:r>
            <a:rPr lang="en-GB" sz="2000" dirty="0"/>
            <a:t>(Element 0)</a:t>
          </a:r>
        </a:p>
      </dgm:t>
    </dgm:pt>
    <dgm:pt modelId="{2AC40C39-08A0-4EF6-8349-64C0ABFF5B18}" type="parTrans" cxnId="{FEFAF5C3-3F89-48D3-A483-19B942DA0A3D}">
      <dgm:prSet/>
      <dgm:spPr/>
      <dgm:t>
        <a:bodyPr/>
        <a:lstStyle/>
        <a:p>
          <a:endParaRPr lang="en-GB"/>
        </a:p>
      </dgm:t>
    </dgm:pt>
    <dgm:pt modelId="{6D11A8CA-EFF1-4615-9078-DB4D222BDBA5}" type="sibTrans" cxnId="{FEFAF5C3-3F89-48D3-A483-19B942DA0A3D}">
      <dgm:prSet/>
      <dgm:spPr/>
      <dgm:t>
        <a:bodyPr/>
        <a:lstStyle/>
        <a:p>
          <a:endParaRPr lang="en-GB"/>
        </a:p>
      </dgm:t>
    </dgm:pt>
    <dgm:pt modelId="{B2EACCEB-0E9C-494C-B1AB-0379A1A42696}">
      <dgm:prSet phldrT="[Text]" custT="1"/>
      <dgm:spPr/>
      <dgm:t>
        <a:bodyPr/>
        <a:lstStyle/>
        <a:p>
          <a:r>
            <a:rPr lang="en-GB" sz="2000" dirty="0"/>
            <a:t>(Element 1)</a:t>
          </a:r>
        </a:p>
      </dgm:t>
    </dgm:pt>
    <dgm:pt modelId="{3ED02AB4-718F-4B57-83F8-9D0EDE7DEBCE}" type="parTrans" cxnId="{9349924C-F561-4080-A7B5-DEAC68435CD7}">
      <dgm:prSet/>
      <dgm:spPr/>
      <dgm:t>
        <a:bodyPr/>
        <a:lstStyle/>
        <a:p>
          <a:endParaRPr lang="en-GB"/>
        </a:p>
      </dgm:t>
    </dgm:pt>
    <dgm:pt modelId="{2CD15A46-0D26-4C0D-930A-A5689D69D372}" type="sibTrans" cxnId="{9349924C-F561-4080-A7B5-DEAC68435CD7}">
      <dgm:prSet/>
      <dgm:spPr/>
      <dgm:t>
        <a:bodyPr/>
        <a:lstStyle/>
        <a:p>
          <a:endParaRPr lang="en-GB"/>
        </a:p>
      </dgm:t>
    </dgm:pt>
    <dgm:pt modelId="{E18B6A56-F16D-4289-84A8-805410B1BABB}">
      <dgm:prSet phldrT="[Text]" custT="1"/>
      <dgm:spPr/>
      <dgm:t>
        <a:bodyPr/>
        <a:lstStyle/>
        <a:p>
          <a:r>
            <a:rPr lang="en-GB" sz="2000" dirty="0"/>
            <a:t>(Element 2)</a:t>
          </a:r>
        </a:p>
      </dgm:t>
    </dgm:pt>
    <dgm:pt modelId="{024D4AC2-41CD-4CE9-814A-36BBDCAD823E}" type="parTrans" cxnId="{8066E2C2-B6BD-4ABE-A9CB-9858D1EC1047}">
      <dgm:prSet/>
      <dgm:spPr/>
      <dgm:t>
        <a:bodyPr/>
        <a:lstStyle/>
        <a:p>
          <a:endParaRPr lang="en-GB"/>
        </a:p>
      </dgm:t>
    </dgm:pt>
    <dgm:pt modelId="{64C9F30F-708D-4306-B575-4F7EAEE93F92}" type="sibTrans" cxnId="{8066E2C2-B6BD-4ABE-A9CB-9858D1EC1047}">
      <dgm:prSet/>
      <dgm:spPr/>
      <dgm:t>
        <a:bodyPr/>
        <a:lstStyle/>
        <a:p>
          <a:endParaRPr lang="en-GB"/>
        </a:p>
      </dgm:t>
    </dgm:pt>
    <dgm:pt modelId="{FA375B56-39BB-493B-91A9-603B6D8566C7}">
      <dgm:prSet phldrT="[Text]" custT="1"/>
      <dgm:spPr/>
      <dgm:t>
        <a:bodyPr/>
        <a:lstStyle/>
        <a:p>
          <a:r>
            <a:rPr lang="en-GB" sz="2000" dirty="0"/>
            <a:t>(Element 3)</a:t>
          </a:r>
        </a:p>
      </dgm:t>
    </dgm:pt>
    <dgm:pt modelId="{606FCEFA-F353-4464-BB3D-2C764D70F0E4}" type="parTrans" cxnId="{DE62156C-88BB-469C-A1F0-6484E476B3BC}">
      <dgm:prSet/>
      <dgm:spPr/>
      <dgm:t>
        <a:bodyPr/>
        <a:lstStyle/>
        <a:p>
          <a:endParaRPr lang="en-GB"/>
        </a:p>
      </dgm:t>
    </dgm:pt>
    <dgm:pt modelId="{A808EFAA-6367-45D3-AC3C-5528DAD1FC74}" type="sibTrans" cxnId="{DE62156C-88BB-469C-A1F0-6484E476B3BC}">
      <dgm:prSet/>
      <dgm:spPr/>
      <dgm:t>
        <a:bodyPr/>
        <a:lstStyle/>
        <a:p>
          <a:endParaRPr lang="en-GB"/>
        </a:p>
      </dgm:t>
    </dgm:pt>
    <dgm:pt modelId="{FE7E603B-68A8-4C90-95E2-E7C97B962AA1}">
      <dgm:prSet phldrT="[Text]" custT="1"/>
      <dgm:spPr/>
      <dgm:t>
        <a:bodyPr/>
        <a:lstStyle/>
        <a:p>
          <a:r>
            <a:rPr lang="en-GB" sz="2000" dirty="0"/>
            <a:t>(Element 4)</a:t>
          </a:r>
        </a:p>
      </dgm:t>
    </dgm:pt>
    <dgm:pt modelId="{04399D75-7A1C-42F9-8D80-9814D78FBE84}" type="parTrans" cxnId="{7993B1A1-119B-4CB9-B940-CCE5AEB2377D}">
      <dgm:prSet/>
      <dgm:spPr/>
      <dgm:t>
        <a:bodyPr/>
        <a:lstStyle/>
        <a:p>
          <a:endParaRPr lang="en-GB"/>
        </a:p>
      </dgm:t>
    </dgm:pt>
    <dgm:pt modelId="{74E0559A-927B-4C97-8E2F-8000B4FEE252}" type="sibTrans" cxnId="{7993B1A1-119B-4CB9-B940-CCE5AEB2377D}">
      <dgm:prSet/>
      <dgm:spPr/>
      <dgm:t>
        <a:bodyPr/>
        <a:lstStyle/>
        <a:p>
          <a:endParaRPr lang="en-GB"/>
        </a:p>
      </dgm:t>
    </dgm:pt>
    <dgm:pt modelId="{DF670345-ECF8-4AE6-8290-034F89A6F155}" type="pres">
      <dgm:prSet presAssocID="{0A404B8C-D1CD-4AA8-8DFA-F81DE349C4AD}" presName="diagram" presStyleCnt="0">
        <dgm:presLayoutVars>
          <dgm:dir/>
          <dgm:resizeHandles val="exact"/>
        </dgm:presLayoutVars>
      </dgm:prSet>
      <dgm:spPr/>
    </dgm:pt>
    <dgm:pt modelId="{437EF543-7403-4E2B-946E-788EC772C5A1}" type="pres">
      <dgm:prSet presAssocID="{1AC66B77-139C-4D28-A74C-48B750B0FB28}" presName="node" presStyleLbl="node1" presStyleIdx="0" presStyleCnt="5">
        <dgm:presLayoutVars>
          <dgm:bulletEnabled val="1"/>
        </dgm:presLayoutVars>
      </dgm:prSet>
      <dgm:spPr/>
    </dgm:pt>
    <dgm:pt modelId="{21CD5B5D-0665-466D-BD23-9870C67792CD}" type="pres">
      <dgm:prSet presAssocID="{6D11A8CA-EFF1-4615-9078-DB4D222BDBA5}" presName="sibTrans" presStyleCnt="0"/>
      <dgm:spPr/>
    </dgm:pt>
    <dgm:pt modelId="{B8146072-CFA0-4338-996A-CE11D85D3935}" type="pres">
      <dgm:prSet presAssocID="{B2EACCEB-0E9C-494C-B1AB-0379A1A42696}" presName="node" presStyleLbl="node1" presStyleIdx="1" presStyleCnt="5">
        <dgm:presLayoutVars>
          <dgm:bulletEnabled val="1"/>
        </dgm:presLayoutVars>
      </dgm:prSet>
      <dgm:spPr/>
    </dgm:pt>
    <dgm:pt modelId="{849954E9-71B5-459A-884D-12C8DDDA5921}" type="pres">
      <dgm:prSet presAssocID="{2CD15A46-0D26-4C0D-930A-A5689D69D372}" presName="sibTrans" presStyleCnt="0"/>
      <dgm:spPr/>
    </dgm:pt>
    <dgm:pt modelId="{E88BC18A-6900-4D0E-A18E-A61271E88807}" type="pres">
      <dgm:prSet presAssocID="{E18B6A56-F16D-4289-84A8-805410B1BABB}" presName="node" presStyleLbl="node1" presStyleIdx="2" presStyleCnt="5" custLinFactNeighborY="-62">
        <dgm:presLayoutVars>
          <dgm:bulletEnabled val="1"/>
        </dgm:presLayoutVars>
      </dgm:prSet>
      <dgm:spPr/>
    </dgm:pt>
    <dgm:pt modelId="{CD49BF2B-F193-4F06-9E89-072957EB28C4}" type="pres">
      <dgm:prSet presAssocID="{64C9F30F-708D-4306-B575-4F7EAEE93F92}" presName="sibTrans" presStyleCnt="0"/>
      <dgm:spPr/>
    </dgm:pt>
    <dgm:pt modelId="{ECDBD4DC-1FD9-40A8-8FFF-41F76E4BCA09}" type="pres">
      <dgm:prSet presAssocID="{FA375B56-39BB-493B-91A9-603B6D8566C7}" presName="node" presStyleLbl="node1" presStyleIdx="3" presStyleCnt="5">
        <dgm:presLayoutVars>
          <dgm:bulletEnabled val="1"/>
        </dgm:presLayoutVars>
      </dgm:prSet>
      <dgm:spPr/>
    </dgm:pt>
    <dgm:pt modelId="{A53CE232-39CF-4B3D-B07B-70DD63E321CD}" type="pres">
      <dgm:prSet presAssocID="{A808EFAA-6367-45D3-AC3C-5528DAD1FC74}" presName="sibTrans" presStyleCnt="0"/>
      <dgm:spPr/>
    </dgm:pt>
    <dgm:pt modelId="{6A3AA47F-6492-43C9-9D56-80BCA6871619}" type="pres">
      <dgm:prSet presAssocID="{FE7E603B-68A8-4C90-95E2-E7C97B962AA1}" presName="node" presStyleLbl="node1" presStyleIdx="4" presStyleCnt="5">
        <dgm:presLayoutVars>
          <dgm:bulletEnabled val="1"/>
        </dgm:presLayoutVars>
      </dgm:prSet>
      <dgm:spPr/>
    </dgm:pt>
  </dgm:ptLst>
  <dgm:cxnLst>
    <dgm:cxn modelId="{B8B8ED02-9FB4-4D95-B5AB-88D71F65774A}" type="presOf" srcId="{B2EACCEB-0E9C-494C-B1AB-0379A1A42696}" destId="{B8146072-CFA0-4338-996A-CE11D85D3935}" srcOrd="0" destOrd="0" presId="urn:microsoft.com/office/officeart/2005/8/layout/default"/>
    <dgm:cxn modelId="{3983D762-0BE0-4BCD-85FB-7F7D2264D4AF}" type="presOf" srcId="{FE7E603B-68A8-4C90-95E2-E7C97B962AA1}" destId="{6A3AA47F-6492-43C9-9D56-80BCA6871619}" srcOrd="0" destOrd="0" presId="urn:microsoft.com/office/officeart/2005/8/layout/default"/>
    <dgm:cxn modelId="{DE62156C-88BB-469C-A1F0-6484E476B3BC}" srcId="{0A404B8C-D1CD-4AA8-8DFA-F81DE349C4AD}" destId="{FA375B56-39BB-493B-91A9-603B6D8566C7}" srcOrd="3" destOrd="0" parTransId="{606FCEFA-F353-4464-BB3D-2C764D70F0E4}" sibTransId="{A808EFAA-6367-45D3-AC3C-5528DAD1FC74}"/>
    <dgm:cxn modelId="{9349924C-F561-4080-A7B5-DEAC68435CD7}" srcId="{0A404B8C-D1CD-4AA8-8DFA-F81DE349C4AD}" destId="{B2EACCEB-0E9C-494C-B1AB-0379A1A42696}" srcOrd="1" destOrd="0" parTransId="{3ED02AB4-718F-4B57-83F8-9D0EDE7DEBCE}" sibTransId="{2CD15A46-0D26-4C0D-930A-A5689D69D372}"/>
    <dgm:cxn modelId="{282C2C78-C088-440D-A493-4AB62A90EC3A}" type="presOf" srcId="{0A404B8C-D1CD-4AA8-8DFA-F81DE349C4AD}" destId="{DF670345-ECF8-4AE6-8290-034F89A6F155}" srcOrd="0" destOrd="0" presId="urn:microsoft.com/office/officeart/2005/8/layout/default"/>
    <dgm:cxn modelId="{93052A81-EEBD-4802-8E88-53C9E45240DB}" type="presOf" srcId="{1AC66B77-139C-4D28-A74C-48B750B0FB28}" destId="{437EF543-7403-4E2B-946E-788EC772C5A1}" srcOrd="0" destOrd="0" presId="urn:microsoft.com/office/officeart/2005/8/layout/default"/>
    <dgm:cxn modelId="{9990D18B-58F2-438C-92A1-16DAA8D0259C}" type="presOf" srcId="{E18B6A56-F16D-4289-84A8-805410B1BABB}" destId="{E88BC18A-6900-4D0E-A18E-A61271E88807}" srcOrd="0" destOrd="0" presId="urn:microsoft.com/office/officeart/2005/8/layout/default"/>
    <dgm:cxn modelId="{7993B1A1-119B-4CB9-B940-CCE5AEB2377D}" srcId="{0A404B8C-D1CD-4AA8-8DFA-F81DE349C4AD}" destId="{FE7E603B-68A8-4C90-95E2-E7C97B962AA1}" srcOrd="4" destOrd="0" parTransId="{04399D75-7A1C-42F9-8D80-9814D78FBE84}" sibTransId="{74E0559A-927B-4C97-8E2F-8000B4FEE252}"/>
    <dgm:cxn modelId="{8066E2C2-B6BD-4ABE-A9CB-9858D1EC1047}" srcId="{0A404B8C-D1CD-4AA8-8DFA-F81DE349C4AD}" destId="{E18B6A56-F16D-4289-84A8-805410B1BABB}" srcOrd="2" destOrd="0" parTransId="{024D4AC2-41CD-4CE9-814A-36BBDCAD823E}" sibTransId="{64C9F30F-708D-4306-B575-4F7EAEE93F92}"/>
    <dgm:cxn modelId="{FEFAF5C3-3F89-48D3-A483-19B942DA0A3D}" srcId="{0A404B8C-D1CD-4AA8-8DFA-F81DE349C4AD}" destId="{1AC66B77-139C-4D28-A74C-48B750B0FB28}" srcOrd="0" destOrd="0" parTransId="{2AC40C39-08A0-4EF6-8349-64C0ABFF5B18}" sibTransId="{6D11A8CA-EFF1-4615-9078-DB4D222BDBA5}"/>
    <dgm:cxn modelId="{4E4CE1E6-B226-4C95-8A09-DE5EE9B84BE0}" type="presOf" srcId="{FA375B56-39BB-493B-91A9-603B6D8566C7}" destId="{ECDBD4DC-1FD9-40A8-8FFF-41F76E4BCA09}" srcOrd="0" destOrd="0" presId="urn:microsoft.com/office/officeart/2005/8/layout/default"/>
    <dgm:cxn modelId="{20CD9ECD-EEF2-4381-9E78-E4CF00B64C04}" type="presParOf" srcId="{DF670345-ECF8-4AE6-8290-034F89A6F155}" destId="{437EF543-7403-4E2B-946E-788EC772C5A1}" srcOrd="0" destOrd="0" presId="urn:microsoft.com/office/officeart/2005/8/layout/default"/>
    <dgm:cxn modelId="{688DF965-6C1A-43A9-8A62-D8155AD22C5F}" type="presParOf" srcId="{DF670345-ECF8-4AE6-8290-034F89A6F155}" destId="{21CD5B5D-0665-466D-BD23-9870C67792CD}" srcOrd="1" destOrd="0" presId="urn:microsoft.com/office/officeart/2005/8/layout/default"/>
    <dgm:cxn modelId="{C3DF2850-0ED0-46FB-B64D-FC863D026C60}" type="presParOf" srcId="{DF670345-ECF8-4AE6-8290-034F89A6F155}" destId="{B8146072-CFA0-4338-996A-CE11D85D3935}" srcOrd="2" destOrd="0" presId="urn:microsoft.com/office/officeart/2005/8/layout/default"/>
    <dgm:cxn modelId="{149BF5D8-F626-47BD-84CA-35F81A1183B0}" type="presParOf" srcId="{DF670345-ECF8-4AE6-8290-034F89A6F155}" destId="{849954E9-71B5-459A-884D-12C8DDDA5921}" srcOrd="3" destOrd="0" presId="urn:microsoft.com/office/officeart/2005/8/layout/default"/>
    <dgm:cxn modelId="{230EF145-58E2-4DF0-9FD8-CD6967E138A6}" type="presParOf" srcId="{DF670345-ECF8-4AE6-8290-034F89A6F155}" destId="{E88BC18A-6900-4D0E-A18E-A61271E88807}" srcOrd="4" destOrd="0" presId="urn:microsoft.com/office/officeart/2005/8/layout/default"/>
    <dgm:cxn modelId="{DFF6D036-728A-4890-9065-C50156B70C13}" type="presParOf" srcId="{DF670345-ECF8-4AE6-8290-034F89A6F155}" destId="{CD49BF2B-F193-4F06-9E89-072957EB28C4}" srcOrd="5" destOrd="0" presId="urn:microsoft.com/office/officeart/2005/8/layout/default"/>
    <dgm:cxn modelId="{A2D1FA7F-834D-4033-B2E3-1B1D614FA984}" type="presParOf" srcId="{DF670345-ECF8-4AE6-8290-034F89A6F155}" destId="{ECDBD4DC-1FD9-40A8-8FFF-41F76E4BCA09}" srcOrd="6" destOrd="0" presId="urn:microsoft.com/office/officeart/2005/8/layout/default"/>
    <dgm:cxn modelId="{ED4033AC-764C-495E-AF71-3508F3C8CCC2}" type="presParOf" srcId="{DF670345-ECF8-4AE6-8290-034F89A6F155}" destId="{A53CE232-39CF-4B3D-B07B-70DD63E321CD}" srcOrd="7" destOrd="0" presId="urn:microsoft.com/office/officeart/2005/8/layout/default"/>
    <dgm:cxn modelId="{31F1E04B-1C2C-4FFD-9AB3-08BB3F912777}" type="presParOf" srcId="{DF670345-ECF8-4AE6-8290-034F89A6F155}" destId="{6A3AA47F-6492-43C9-9D56-80BCA6871619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A404B8C-D1CD-4AA8-8DFA-F81DE349C4AD}" type="doc">
      <dgm:prSet loTypeId="urn:microsoft.com/office/officeart/2005/8/layout/defaul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AC66B77-139C-4D28-A74C-48B750B0FB28}">
      <dgm:prSet phldrT="[Text]" custT="1"/>
      <dgm:spPr/>
      <dgm:t>
        <a:bodyPr/>
        <a:lstStyle/>
        <a:p>
          <a:r>
            <a:rPr lang="en-GB" sz="2000" dirty="0"/>
            <a:t>'A'</a:t>
          </a:r>
        </a:p>
      </dgm:t>
    </dgm:pt>
    <dgm:pt modelId="{2AC40C39-08A0-4EF6-8349-64C0ABFF5B18}" type="parTrans" cxnId="{FEFAF5C3-3F89-48D3-A483-19B942DA0A3D}">
      <dgm:prSet/>
      <dgm:spPr/>
      <dgm:t>
        <a:bodyPr/>
        <a:lstStyle/>
        <a:p>
          <a:endParaRPr lang="en-GB"/>
        </a:p>
      </dgm:t>
    </dgm:pt>
    <dgm:pt modelId="{6D11A8CA-EFF1-4615-9078-DB4D222BDBA5}" type="sibTrans" cxnId="{FEFAF5C3-3F89-48D3-A483-19B942DA0A3D}">
      <dgm:prSet/>
      <dgm:spPr/>
      <dgm:t>
        <a:bodyPr/>
        <a:lstStyle/>
        <a:p>
          <a:endParaRPr lang="en-GB"/>
        </a:p>
      </dgm:t>
    </dgm:pt>
    <dgm:pt modelId="{B2EACCEB-0E9C-494C-B1AB-0379A1A42696}">
      <dgm:prSet phldrT="[Text]" custT="1"/>
      <dgm:spPr/>
      <dgm:t>
        <a:bodyPr/>
        <a:lstStyle/>
        <a:p>
          <a:r>
            <a:rPr lang="en-GB" sz="2000" dirty="0"/>
            <a:t>'E'</a:t>
          </a:r>
        </a:p>
      </dgm:t>
    </dgm:pt>
    <dgm:pt modelId="{3ED02AB4-718F-4B57-83F8-9D0EDE7DEBCE}" type="parTrans" cxnId="{9349924C-F561-4080-A7B5-DEAC68435CD7}">
      <dgm:prSet/>
      <dgm:spPr/>
      <dgm:t>
        <a:bodyPr/>
        <a:lstStyle/>
        <a:p>
          <a:endParaRPr lang="en-GB"/>
        </a:p>
      </dgm:t>
    </dgm:pt>
    <dgm:pt modelId="{2CD15A46-0D26-4C0D-930A-A5689D69D372}" type="sibTrans" cxnId="{9349924C-F561-4080-A7B5-DEAC68435CD7}">
      <dgm:prSet/>
      <dgm:spPr/>
      <dgm:t>
        <a:bodyPr/>
        <a:lstStyle/>
        <a:p>
          <a:endParaRPr lang="en-GB"/>
        </a:p>
      </dgm:t>
    </dgm:pt>
    <dgm:pt modelId="{E18B6A56-F16D-4289-84A8-805410B1BABB}">
      <dgm:prSet phldrT="[Text]" custT="1"/>
      <dgm:spPr/>
      <dgm:t>
        <a:bodyPr/>
        <a:lstStyle/>
        <a:p>
          <a:r>
            <a:rPr lang="en-GB" sz="2000" dirty="0"/>
            <a:t>'I'</a:t>
          </a:r>
        </a:p>
      </dgm:t>
    </dgm:pt>
    <dgm:pt modelId="{024D4AC2-41CD-4CE9-814A-36BBDCAD823E}" type="parTrans" cxnId="{8066E2C2-B6BD-4ABE-A9CB-9858D1EC1047}">
      <dgm:prSet/>
      <dgm:spPr/>
      <dgm:t>
        <a:bodyPr/>
        <a:lstStyle/>
        <a:p>
          <a:endParaRPr lang="en-GB"/>
        </a:p>
      </dgm:t>
    </dgm:pt>
    <dgm:pt modelId="{64C9F30F-708D-4306-B575-4F7EAEE93F92}" type="sibTrans" cxnId="{8066E2C2-B6BD-4ABE-A9CB-9858D1EC1047}">
      <dgm:prSet/>
      <dgm:spPr/>
      <dgm:t>
        <a:bodyPr/>
        <a:lstStyle/>
        <a:p>
          <a:endParaRPr lang="en-GB"/>
        </a:p>
      </dgm:t>
    </dgm:pt>
    <dgm:pt modelId="{FA375B56-39BB-493B-91A9-603B6D8566C7}">
      <dgm:prSet phldrT="[Text]" custT="1"/>
      <dgm:spPr/>
      <dgm:t>
        <a:bodyPr/>
        <a:lstStyle/>
        <a:p>
          <a:r>
            <a:rPr lang="en-GB" sz="2000" dirty="0"/>
            <a:t>'O'</a:t>
          </a:r>
        </a:p>
      </dgm:t>
    </dgm:pt>
    <dgm:pt modelId="{606FCEFA-F353-4464-BB3D-2C764D70F0E4}" type="parTrans" cxnId="{DE62156C-88BB-469C-A1F0-6484E476B3BC}">
      <dgm:prSet/>
      <dgm:spPr/>
      <dgm:t>
        <a:bodyPr/>
        <a:lstStyle/>
        <a:p>
          <a:endParaRPr lang="en-GB"/>
        </a:p>
      </dgm:t>
    </dgm:pt>
    <dgm:pt modelId="{A808EFAA-6367-45D3-AC3C-5528DAD1FC74}" type="sibTrans" cxnId="{DE62156C-88BB-469C-A1F0-6484E476B3BC}">
      <dgm:prSet/>
      <dgm:spPr/>
      <dgm:t>
        <a:bodyPr/>
        <a:lstStyle/>
        <a:p>
          <a:endParaRPr lang="en-GB"/>
        </a:p>
      </dgm:t>
    </dgm:pt>
    <dgm:pt modelId="{FE7E603B-68A8-4C90-95E2-E7C97B962AA1}">
      <dgm:prSet phldrT="[Text]" custT="1"/>
      <dgm:spPr/>
      <dgm:t>
        <a:bodyPr/>
        <a:lstStyle/>
        <a:p>
          <a:r>
            <a:rPr lang="en-GB" sz="2000" dirty="0"/>
            <a:t>'U'</a:t>
          </a:r>
        </a:p>
      </dgm:t>
    </dgm:pt>
    <dgm:pt modelId="{04399D75-7A1C-42F9-8D80-9814D78FBE84}" type="parTrans" cxnId="{7993B1A1-119B-4CB9-B940-CCE5AEB2377D}">
      <dgm:prSet/>
      <dgm:spPr/>
      <dgm:t>
        <a:bodyPr/>
        <a:lstStyle/>
        <a:p>
          <a:endParaRPr lang="en-GB"/>
        </a:p>
      </dgm:t>
    </dgm:pt>
    <dgm:pt modelId="{74E0559A-927B-4C97-8E2F-8000B4FEE252}" type="sibTrans" cxnId="{7993B1A1-119B-4CB9-B940-CCE5AEB2377D}">
      <dgm:prSet/>
      <dgm:spPr/>
      <dgm:t>
        <a:bodyPr/>
        <a:lstStyle/>
        <a:p>
          <a:endParaRPr lang="en-GB"/>
        </a:p>
      </dgm:t>
    </dgm:pt>
    <dgm:pt modelId="{DF670345-ECF8-4AE6-8290-034F89A6F155}" type="pres">
      <dgm:prSet presAssocID="{0A404B8C-D1CD-4AA8-8DFA-F81DE349C4AD}" presName="diagram" presStyleCnt="0">
        <dgm:presLayoutVars>
          <dgm:dir/>
          <dgm:resizeHandles val="exact"/>
        </dgm:presLayoutVars>
      </dgm:prSet>
      <dgm:spPr/>
    </dgm:pt>
    <dgm:pt modelId="{437EF543-7403-4E2B-946E-788EC772C5A1}" type="pres">
      <dgm:prSet presAssocID="{1AC66B77-139C-4D28-A74C-48B750B0FB28}" presName="node" presStyleLbl="node1" presStyleIdx="0" presStyleCnt="5">
        <dgm:presLayoutVars>
          <dgm:bulletEnabled val="1"/>
        </dgm:presLayoutVars>
      </dgm:prSet>
      <dgm:spPr/>
    </dgm:pt>
    <dgm:pt modelId="{21CD5B5D-0665-466D-BD23-9870C67792CD}" type="pres">
      <dgm:prSet presAssocID="{6D11A8CA-EFF1-4615-9078-DB4D222BDBA5}" presName="sibTrans" presStyleCnt="0"/>
      <dgm:spPr/>
    </dgm:pt>
    <dgm:pt modelId="{B8146072-CFA0-4338-996A-CE11D85D3935}" type="pres">
      <dgm:prSet presAssocID="{B2EACCEB-0E9C-494C-B1AB-0379A1A42696}" presName="node" presStyleLbl="node1" presStyleIdx="1" presStyleCnt="5">
        <dgm:presLayoutVars>
          <dgm:bulletEnabled val="1"/>
        </dgm:presLayoutVars>
      </dgm:prSet>
      <dgm:spPr/>
    </dgm:pt>
    <dgm:pt modelId="{849954E9-71B5-459A-884D-12C8DDDA5921}" type="pres">
      <dgm:prSet presAssocID="{2CD15A46-0D26-4C0D-930A-A5689D69D372}" presName="sibTrans" presStyleCnt="0"/>
      <dgm:spPr/>
    </dgm:pt>
    <dgm:pt modelId="{E88BC18A-6900-4D0E-A18E-A61271E88807}" type="pres">
      <dgm:prSet presAssocID="{E18B6A56-F16D-4289-84A8-805410B1BABB}" presName="node" presStyleLbl="node1" presStyleIdx="2" presStyleCnt="5" custLinFactNeighborY="-62">
        <dgm:presLayoutVars>
          <dgm:bulletEnabled val="1"/>
        </dgm:presLayoutVars>
      </dgm:prSet>
      <dgm:spPr/>
    </dgm:pt>
    <dgm:pt modelId="{CD49BF2B-F193-4F06-9E89-072957EB28C4}" type="pres">
      <dgm:prSet presAssocID="{64C9F30F-708D-4306-B575-4F7EAEE93F92}" presName="sibTrans" presStyleCnt="0"/>
      <dgm:spPr/>
    </dgm:pt>
    <dgm:pt modelId="{ECDBD4DC-1FD9-40A8-8FFF-41F76E4BCA09}" type="pres">
      <dgm:prSet presAssocID="{FA375B56-39BB-493B-91A9-603B6D8566C7}" presName="node" presStyleLbl="node1" presStyleIdx="3" presStyleCnt="5">
        <dgm:presLayoutVars>
          <dgm:bulletEnabled val="1"/>
        </dgm:presLayoutVars>
      </dgm:prSet>
      <dgm:spPr/>
    </dgm:pt>
    <dgm:pt modelId="{A53CE232-39CF-4B3D-B07B-70DD63E321CD}" type="pres">
      <dgm:prSet presAssocID="{A808EFAA-6367-45D3-AC3C-5528DAD1FC74}" presName="sibTrans" presStyleCnt="0"/>
      <dgm:spPr/>
    </dgm:pt>
    <dgm:pt modelId="{6A3AA47F-6492-43C9-9D56-80BCA6871619}" type="pres">
      <dgm:prSet presAssocID="{FE7E603B-68A8-4C90-95E2-E7C97B962AA1}" presName="node" presStyleLbl="node1" presStyleIdx="4" presStyleCnt="5">
        <dgm:presLayoutVars>
          <dgm:bulletEnabled val="1"/>
        </dgm:presLayoutVars>
      </dgm:prSet>
      <dgm:spPr/>
    </dgm:pt>
  </dgm:ptLst>
  <dgm:cxnLst>
    <dgm:cxn modelId="{038E3811-2E3B-4C6D-8E25-E53C2F0CCBA6}" type="presOf" srcId="{FA375B56-39BB-493B-91A9-603B6D8566C7}" destId="{ECDBD4DC-1FD9-40A8-8FFF-41F76E4BCA09}" srcOrd="0" destOrd="0" presId="urn:microsoft.com/office/officeart/2005/8/layout/default"/>
    <dgm:cxn modelId="{DE62156C-88BB-469C-A1F0-6484E476B3BC}" srcId="{0A404B8C-D1CD-4AA8-8DFA-F81DE349C4AD}" destId="{FA375B56-39BB-493B-91A9-603B6D8566C7}" srcOrd="3" destOrd="0" parTransId="{606FCEFA-F353-4464-BB3D-2C764D70F0E4}" sibTransId="{A808EFAA-6367-45D3-AC3C-5528DAD1FC74}"/>
    <dgm:cxn modelId="{9349924C-F561-4080-A7B5-DEAC68435CD7}" srcId="{0A404B8C-D1CD-4AA8-8DFA-F81DE349C4AD}" destId="{B2EACCEB-0E9C-494C-B1AB-0379A1A42696}" srcOrd="1" destOrd="0" parTransId="{3ED02AB4-718F-4B57-83F8-9D0EDE7DEBCE}" sibTransId="{2CD15A46-0D26-4C0D-930A-A5689D69D372}"/>
    <dgm:cxn modelId="{ED02918E-EEA7-4F52-8814-4879FD3FA0DD}" type="presOf" srcId="{B2EACCEB-0E9C-494C-B1AB-0379A1A42696}" destId="{B8146072-CFA0-4338-996A-CE11D85D3935}" srcOrd="0" destOrd="0" presId="urn:microsoft.com/office/officeart/2005/8/layout/default"/>
    <dgm:cxn modelId="{907AF09B-EE45-498B-981A-FE3888ED8547}" type="presOf" srcId="{E18B6A56-F16D-4289-84A8-805410B1BABB}" destId="{E88BC18A-6900-4D0E-A18E-A61271E88807}" srcOrd="0" destOrd="0" presId="urn:microsoft.com/office/officeart/2005/8/layout/default"/>
    <dgm:cxn modelId="{7993B1A1-119B-4CB9-B940-CCE5AEB2377D}" srcId="{0A404B8C-D1CD-4AA8-8DFA-F81DE349C4AD}" destId="{FE7E603B-68A8-4C90-95E2-E7C97B962AA1}" srcOrd="4" destOrd="0" parTransId="{04399D75-7A1C-42F9-8D80-9814D78FBE84}" sibTransId="{74E0559A-927B-4C97-8E2F-8000B4FEE252}"/>
    <dgm:cxn modelId="{E4A2C4A5-DE96-4E4D-9950-A58D1486877D}" type="presOf" srcId="{FE7E603B-68A8-4C90-95E2-E7C97B962AA1}" destId="{6A3AA47F-6492-43C9-9D56-80BCA6871619}" srcOrd="0" destOrd="0" presId="urn:microsoft.com/office/officeart/2005/8/layout/default"/>
    <dgm:cxn modelId="{4A0E95BB-B855-4059-8D4B-24473D4E4E32}" type="presOf" srcId="{1AC66B77-139C-4D28-A74C-48B750B0FB28}" destId="{437EF543-7403-4E2B-946E-788EC772C5A1}" srcOrd="0" destOrd="0" presId="urn:microsoft.com/office/officeart/2005/8/layout/default"/>
    <dgm:cxn modelId="{8066E2C2-B6BD-4ABE-A9CB-9858D1EC1047}" srcId="{0A404B8C-D1CD-4AA8-8DFA-F81DE349C4AD}" destId="{E18B6A56-F16D-4289-84A8-805410B1BABB}" srcOrd="2" destOrd="0" parTransId="{024D4AC2-41CD-4CE9-814A-36BBDCAD823E}" sibTransId="{64C9F30F-708D-4306-B575-4F7EAEE93F92}"/>
    <dgm:cxn modelId="{FEFAF5C3-3F89-48D3-A483-19B942DA0A3D}" srcId="{0A404B8C-D1CD-4AA8-8DFA-F81DE349C4AD}" destId="{1AC66B77-139C-4D28-A74C-48B750B0FB28}" srcOrd="0" destOrd="0" parTransId="{2AC40C39-08A0-4EF6-8349-64C0ABFF5B18}" sibTransId="{6D11A8CA-EFF1-4615-9078-DB4D222BDBA5}"/>
    <dgm:cxn modelId="{662041D7-E781-4A45-BB0D-D2ADBA84E39D}" type="presOf" srcId="{0A404B8C-D1CD-4AA8-8DFA-F81DE349C4AD}" destId="{DF670345-ECF8-4AE6-8290-034F89A6F155}" srcOrd="0" destOrd="0" presId="urn:microsoft.com/office/officeart/2005/8/layout/default"/>
    <dgm:cxn modelId="{AD92B012-F57A-4143-9900-5AB7B7700370}" type="presParOf" srcId="{DF670345-ECF8-4AE6-8290-034F89A6F155}" destId="{437EF543-7403-4E2B-946E-788EC772C5A1}" srcOrd="0" destOrd="0" presId="urn:microsoft.com/office/officeart/2005/8/layout/default"/>
    <dgm:cxn modelId="{907CAE7D-E602-4489-B345-88315D156415}" type="presParOf" srcId="{DF670345-ECF8-4AE6-8290-034F89A6F155}" destId="{21CD5B5D-0665-466D-BD23-9870C67792CD}" srcOrd="1" destOrd="0" presId="urn:microsoft.com/office/officeart/2005/8/layout/default"/>
    <dgm:cxn modelId="{A11CE971-1407-4293-98D5-D2CA72A17AFF}" type="presParOf" srcId="{DF670345-ECF8-4AE6-8290-034F89A6F155}" destId="{B8146072-CFA0-4338-996A-CE11D85D3935}" srcOrd="2" destOrd="0" presId="urn:microsoft.com/office/officeart/2005/8/layout/default"/>
    <dgm:cxn modelId="{3CA7F471-ADCF-4DE8-A69E-87915531014B}" type="presParOf" srcId="{DF670345-ECF8-4AE6-8290-034F89A6F155}" destId="{849954E9-71B5-459A-884D-12C8DDDA5921}" srcOrd="3" destOrd="0" presId="urn:microsoft.com/office/officeart/2005/8/layout/default"/>
    <dgm:cxn modelId="{C4A6FAAC-2E45-4BFF-9731-3D23E6EF38E8}" type="presParOf" srcId="{DF670345-ECF8-4AE6-8290-034F89A6F155}" destId="{E88BC18A-6900-4D0E-A18E-A61271E88807}" srcOrd="4" destOrd="0" presId="urn:microsoft.com/office/officeart/2005/8/layout/default"/>
    <dgm:cxn modelId="{9ABBDD36-0E57-438A-96EE-A6BBC381E494}" type="presParOf" srcId="{DF670345-ECF8-4AE6-8290-034F89A6F155}" destId="{CD49BF2B-F193-4F06-9E89-072957EB28C4}" srcOrd="5" destOrd="0" presId="urn:microsoft.com/office/officeart/2005/8/layout/default"/>
    <dgm:cxn modelId="{CE8B6416-AF2A-4CD0-A0E5-66A0627ADA55}" type="presParOf" srcId="{DF670345-ECF8-4AE6-8290-034F89A6F155}" destId="{ECDBD4DC-1FD9-40A8-8FFF-41F76E4BCA09}" srcOrd="6" destOrd="0" presId="urn:microsoft.com/office/officeart/2005/8/layout/default"/>
    <dgm:cxn modelId="{A9DAE23C-D2BE-4FC1-AAEC-731EAD791AAF}" type="presParOf" srcId="{DF670345-ECF8-4AE6-8290-034F89A6F155}" destId="{A53CE232-39CF-4B3D-B07B-70DD63E321CD}" srcOrd="7" destOrd="0" presId="urn:microsoft.com/office/officeart/2005/8/layout/default"/>
    <dgm:cxn modelId="{E3B48D37-AFD9-4313-A471-9C9FCA7AE80E}" type="presParOf" srcId="{DF670345-ECF8-4AE6-8290-034F89A6F155}" destId="{6A3AA47F-6492-43C9-9D56-80BCA6871619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7EF543-7403-4E2B-946E-788EC772C5A1}">
      <dsp:nvSpPr>
        <dsp:cNvPr id="0" name=""/>
        <dsp:cNvSpPr/>
      </dsp:nvSpPr>
      <dsp:spPr>
        <a:xfrm>
          <a:off x="42788" y="520"/>
          <a:ext cx="1395263" cy="8371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(Element 0)</a:t>
          </a:r>
        </a:p>
      </dsp:txBody>
      <dsp:txXfrm>
        <a:off x="42788" y="520"/>
        <a:ext cx="1395263" cy="837158"/>
      </dsp:txXfrm>
    </dsp:sp>
    <dsp:sp modelId="{B8146072-CFA0-4338-996A-CE11D85D3935}">
      <dsp:nvSpPr>
        <dsp:cNvPr id="0" name=""/>
        <dsp:cNvSpPr/>
      </dsp:nvSpPr>
      <dsp:spPr>
        <a:xfrm>
          <a:off x="1577578" y="520"/>
          <a:ext cx="1395263" cy="8371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(Element 1)</a:t>
          </a:r>
        </a:p>
      </dsp:txBody>
      <dsp:txXfrm>
        <a:off x="1577578" y="520"/>
        <a:ext cx="1395263" cy="837158"/>
      </dsp:txXfrm>
    </dsp:sp>
    <dsp:sp modelId="{E88BC18A-6900-4D0E-A18E-A61271E88807}">
      <dsp:nvSpPr>
        <dsp:cNvPr id="0" name=""/>
        <dsp:cNvSpPr/>
      </dsp:nvSpPr>
      <dsp:spPr>
        <a:xfrm>
          <a:off x="3112368" y="1"/>
          <a:ext cx="1395263" cy="8371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(Element 2)</a:t>
          </a:r>
        </a:p>
      </dsp:txBody>
      <dsp:txXfrm>
        <a:off x="3112368" y="1"/>
        <a:ext cx="1395263" cy="837158"/>
      </dsp:txXfrm>
    </dsp:sp>
    <dsp:sp modelId="{ECDBD4DC-1FD9-40A8-8FFF-41F76E4BCA09}">
      <dsp:nvSpPr>
        <dsp:cNvPr id="0" name=""/>
        <dsp:cNvSpPr/>
      </dsp:nvSpPr>
      <dsp:spPr>
        <a:xfrm>
          <a:off x="4647158" y="520"/>
          <a:ext cx="1395263" cy="8371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(Element 3)</a:t>
          </a:r>
        </a:p>
      </dsp:txBody>
      <dsp:txXfrm>
        <a:off x="4647158" y="520"/>
        <a:ext cx="1395263" cy="837158"/>
      </dsp:txXfrm>
    </dsp:sp>
    <dsp:sp modelId="{6A3AA47F-6492-43C9-9D56-80BCA6871619}">
      <dsp:nvSpPr>
        <dsp:cNvPr id="0" name=""/>
        <dsp:cNvSpPr/>
      </dsp:nvSpPr>
      <dsp:spPr>
        <a:xfrm>
          <a:off x="6181948" y="520"/>
          <a:ext cx="1395263" cy="8371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(Element 4)</a:t>
          </a:r>
        </a:p>
      </dsp:txBody>
      <dsp:txXfrm>
        <a:off x="6181948" y="520"/>
        <a:ext cx="1395263" cy="83715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7EF543-7403-4E2B-946E-788EC772C5A1}">
      <dsp:nvSpPr>
        <dsp:cNvPr id="0" name=""/>
        <dsp:cNvSpPr/>
      </dsp:nvSpPr>
      <dsp:spPr>
        <a:xfrm>
          <a:off x="42788" y="520"/>
          <a:ext cx="1395263" cy="8371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'A'</a:t>
          </a:r>
        </a:p>
      </dsp:txBody>
      <dsp:txXfrm>
        <a:off x="42788" y="520"/>
        <a:ext cx="1395263" cy="837158"/>
      </dsp:txXfrm>
    </dsp:sp>
    <dsp:sp modelId="{B8146072-CFA0-4338-996A-CE11D85D3935}">
      <dsp:nvSpPr>
        <dsp:cNvPr id="0" name=""/>
        <dsp:cNvSpPr/>
      </dsp:nvSpPr>
      <dsp:spPr>
        <a:xfrm>
          <a:off x="1577578" y="520"/>
          <a:ext cx="1395263" cy="8371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'E'</a:t>
          </a:r>
        </a:p>
      </dsp:txBody>
      <dsp:txXfrm>
        <a:off x="1577578" y="520"/>
        <a:ext cx="1395263" cy="837158"/>
      </dsp:txXfrm>
    </dsp:sp>
    <dsp:sp modelId="{E88BC18A-6900-4D0E-A18E-A61271E88807}">
      <dsp:nvSpPr>
        <dsp:cNvPr id="0" name=""/>
        <dsp:cNvSpPr/>
      </dsp:nvSpPr>
      <dsp:spPr>
        <a:xfrm>
          <a:off x="3112368" y="1"/>
          <a:ext cx="1395263" cy="8371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0</a:t>
          </a:r>
        </a:p>
      </dsp:txBody>
      <dsp:txXfrm>
        <a:off x="3112368" y="1"/>
        <a:ext cx="1395263" cy="837158"/>
      </dsp:txXfrm>
    </dsp:sp>
    <dsp:sp modelId="{ECDBD4DC-1FD9-40A8-8FFF-41F76E4BCA09}">
      <dsp:nvSpPr>
        <dsp:cNvPr id="0" name=""/>
        <dsp:cNvSpPr/>
      </dsp:nvSpPr>
      <dsp:spPr>
        <a:xfrm>
          <a:off x="4647158" y="520"/>
          <a:ext cx="1395263" cy="8371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0</a:t>
          </a:r>
        </a:p>
      </dsp:txBody>
      <dsp:txXfrm>
        <a:off x="4647158" y="520"/>
        <a:ext cx="1395263" cy="837158"/>
      </dsp:txXfrm>
    </dsp:sp>
    <dsp:sp modelId="{6A3AA47F-6492-43C9-9D56-80BCA6871619}">
      <dsp:nvSpPr>
        <dsp:cNvPr id="0" name=""/>
        <dsp:cNvSpPr/>
      </dsp:nvSpPr>
      <dsp:spPr>
        <a:xfrm>
          <a:off x="6181948" y="520"/>
          <a:ext cx="1395263" cy="8371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0</a:t>
          </a:r>
        </a:p>
      </dsp:txBody>
      <dsp:txXfrm>
        <a:off x="6181948" y="520"/>
        <a:ext cx="1395263" cy="8371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7EF543-7403-4E2B-946E-788EC772C5A1}">
      <dsp:nvSpPr>
        <dsp:cNvPr id="0" name=""/>
        <dsp:cNvSpPr/>
      </dsp:nvSpPr>
      <dsp:spPr>
        <a:xfrm>
          <a:off x="42788" y="520"/>
          <a:ext cx="1395263" cy="8371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14</a:t>
          </a:r>
        </a:p>
      </dsp:txBody>
      <dsp:txXfrm>
        <a:off x="42788" y="520"/>
        <a:ext cx="1395263" cy="837158"/>
      </dsp:txXfrm>
    </dsp:sp>
    <dsp:sp modelId="{B8146072-CFA0-4338-996A-CE11D85D3935}">
      <dsp:nvSpPr>
        <dsp:cNvPr id="0" name=""/>
        <dsp:cNvSpPr/>
      </dsp:nvSpPr>
      <dsp:spPr>
        <a:xfrm>
          <a:off x="1577578" y="520"/>
          <a:ext cx="1395263" cy="8371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15</a:t>
          </a:r>
        </a:p>
      </dsp:txBody>
      <dsp:txXfrm>
        <a:off x="1577578" y="520"/>
        <a:ext cx="1395263" cy="837158"/>
      </dsp:txXfrm>
    </dsp:sp>
    <dsp:sp modelId="{E88BC18A-6900-4D0E-A18E-A61271E88807}">
      <dsp:nvSpPr>
        <dsp:cNvPr id="0" name=""/>
        <dsp:cNvSpPr/>
      </dsp:nvSpPr>
      <dsp:spPr>
        <a:xfrm>
          <a:off x="3112368" y="1"/>
          <a:ext cx="1395263" cy="8371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16</a:t>
          </a:r>
        </a:p>
      </dsp:txBody>
      <dsp:txXfrm>
        <a:off x="3112368" y="1"/>
        <a:ext cx="1395263" cy="837158"/>
      </dsp:txXfrm>
    </dsp:sp>
    <dsp:sp modelId="{ECDBD4DC-1FD9-40A8-8FFF-41F76E4BCA09}">
      <dsp:nvSpPr>
        <dsp:cNvPr id="0" name=""/>
        <dsp:cNvSpPr/>
      </dsp:nvSpPr>
      <dsp:spPr>
        <a:xfrm>
          <a:off x="4647158" y="520"/>
          <a:ext cx="1395263" cy="8371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17</a:t>
          </a:r>
        </a:p>
      </dsp:txBody>
      <dsp:txXfrm>
        <a:off x="4647158" y="520"/>
        <a:ext cx="1395263" cy="837158"/>
      </dsp:txXfrm>
    </dsp:sp>
    <dsp:sp modelId="{6A3AA47F-6492-43C9-9D56-80BCA6871619}">
      <dsp:nvSpPr>
        <dsp:cNvPr id="0" name=""/>
        <dsp:cNvSpPr/>
      </dsp:nvSpPr>
      <dsp:spPr>
        <a:xfrm>
          <a:off x="6181948" y="520"/>
          <a:ext cx="1395263" cy="8371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1018</a:t>
          </a:r>
        </a:p>
      </dsp:txBody>
      <dsp:txXfrm>
        <a:off x="6181948" y="520"/>
        <a:ext cx="1395263" cy="8371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7EF543-7403-4E2B-946E-788EC772C5A1}">
      <dsp:nvSpPr>
        <dsp:cNvPr id="0" name=""/>
        <dsp:cNvSpPr/>
      </dsp:nvSpPr>
      <dsp:spPr>
        <a:xfrm>
          <a:off x="42788" y="520"/>
          <a:ext cx="1395263" cy="8371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14</a:t>
          </a:r>
        </a:p>
      </dsp:txBody>
      <dsp:txXfrm>
        <a:off x="42788" y="520"/>
        <a:ext cx="1395263" cy="837158"/>
      </dsp:txXfrm>
    </dsp:sp>
    <dsp:sp modelId="{B8146072-CFA0-4338-996A-CE11D85D3935}">
      <dsp:nvSpPr>
        <dsp:cNvPr id="0" name=""/>
        <dsp:cNvSpPr/>
      </dsp:nvSpPr>
      <dsp:spPr>
        <a:xfrm>
          <a:off x="1577578" y="520"/>
          <a:ext cx="1395263" cy="8371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15</a:t>
          </a:r>
        </a:p>
      </dsp:txBody>
      <dsp:txXfrm>
        <a:off x="1577578" y="520"/>
        <a:ext cx="1395263" cy="837158"/>
      </dsp:txXfrm>
    </dsp:sp>
    <dsp:sp modelId="{E88BC18A-6900-4D0E-A18E-A61271E88807}">
      <dsp:nvSpPr>
        <dsp:cNvPr id="0" name=""/>
        <dsp:cNvSpPr/>
      </dsp:nvSpPr>
      <dsp:spPr>
        <a:xfrm>
          <a:off x="3112368" y="1"/>
          <a:ext cx="1395263" cy="8371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16</a:t>
          </a:r>
        </a:p>
      </dsp:txBody>
      <dsp:txXfrm>
        <a:off x="3112368" y="1"/>
        <a:ext cx="1395263" cy="837158"/>
      </dsp:txXfrm>
    </dsp:sp>
    <dsp:sp modelId="{ECDBD4DC-1FD9-40A8-8FFF-41F76E4BCA09}">
      <dsp:nvSpPr>
        <dsp:cNvPr id="0" name=""/>
        <dsp:cNvSpPr/>
      </dsp:nvSpPr>
      <dsp:spPr>
        <a:xfrm>
          <a:off x="4647158" y="520"/>
          <a:ext cx="1395263" cy="8371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0</a:t>
          </a:r>
        </a:p>
      </dsp:txBody>
      <dsp:txXfrm>
        <a:off x="4647158" y="520"/>
        <a:ext cx="1395263" cy="837158"/>
      </dsp:txXfrm>
    </dsp:sp>
    <dsp:sp modelId="{6A3AA47F-6492-43C9-9D56-80BCA6871619}">
      <dsp:nvSpPr>
        <dsp:cNvPr id="0" name=""/>
        <dsp:cNvSpPr/>
      </dsp:nvSpPr>
      <dsp:spPr>
        <a:xfrm>
          <a:off x="6181948" y="520"/>
          <a:ext cx="1395263" cy="8371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0</a:t>
          </a:r>
        </a:p>
      </dsp:txBody>
      <dsp:txXfrm>
        <a:off x="6181948" y="520"/>
        <a:ext cx="1395263" cy="8371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7EF543-7403-4E2B-946E-788EC772C5A1}">
      <dsp:nvSpPr>
        <dsp:cNvPr id="0" name=""/>
        <dsp:cNvSpPr/>
      </dsp:nvSpPr>
      <dsp:spPr>
        <a:xfrm>
          <a:off x="42788" y="520"/>
          <a:ext cx="1395263" cy="8371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0</a:t>
          </a:r>
        </a:p>
      </dsp:txBody>
      <dsp:txXfrm>
        <a:off x="42788" y="520"/>
        <a:ext cx="1395263" cy="837158"/>
      </dsp:txXfrm>
    </dsp:sp>
    <dsp:sp modelId="{508AF1D7-B02D-45FB-A92A-C8E6C4950C6B}">
      <dsp:nvSpPr>
        <dsp:cNvPr id="0" name=""/>
        <dsp:cNvSpPr/>
      </dsp:nvSpPr>
      <dsp:spPr>
        <a:xfrm>
          <a:off x="1577578" y="520"/>
          <a:ext cx="1395263" cy="8371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0</a:t>
          </a:r>
        </a:p>
      </dsp:txBody>
      <dsp:txXfrm>
        <a:off x="1577578" y="520"/>
        <a:ext cx="1395263" cy="837158"/>
      </dsp:txXfrm>
    </dsp:sp>
    <dsp:sp modelId="{7B014B09-003E-4C25-9E48-669A056DFFF0}">
      <dsp:nvSpPr>
        <dsp:cNvPr id="0" name=""/>
        <dsp:cNvSpPr/>
      </dsp:nvSpPr>
      <dsp:spPr>
        <a:xfrm>
          <a:off x="3112368" y="520"/>
          <a:ext cx="1395263" cy="8371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0</a:t>
          </a:r>
        </a:p>
      </dsp:txBody>
      <dsp:txXfrm>
        <a:off x="3112368" y="520"/>
        <a:ext cx="1395263" cy="837158"/>
      </dsp:txXfrm>
    </dsp:sp>
    <dsp:sp modelId="{40439F92-FC4D-47F7-B54A-DECC8E1D8D5B}">
      <dsp:nvSpPr>
        <dsp:cNvPr id="0" name=""/>
        <dsp:cNvSpPr/>
      </dsp:nvSpPr>
      <dsp:spPr>
        <a:xfrm>
          <a:off x="4647158" y="520"/>
          <a:ext cx="1395263" cy="8371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0</a:t>
          </a:r>
        </a:p>
      </dsp:txBody>
      <dsp:txXfrm>
        <a:off x="4647158" y="520"/>
        <a:ext cx="1395263" cy="837158"/>
      </dsp:txXfrm>
    </dsp:sp>
    <dsp:sp modelId="{B09F0754-8B27-40DC-8D14-E6F9611E17EA}">
      <dsp:nvSpPr>
        <dsp:cNvPr id="0" name=""/>
        <dsp:cNvSpPr/>
      </dsp:nvSpPr>
      <dsp:spPr>
        <a:xfrm>
          <a:off x="6181948" y="520"/>
          <a:ext cx="1395263" cy="8371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0</a:t>
          </a:r>
        </a:p>
      </dsp:txBody>
      <dsp:txXfrm>
        <a:off x="6181948" y="520"/>
        <a:ext cx="1395263" cy="8371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7EF543-7403-4E2B-946E-788EC772C5A1}">
      <dsp:nvSpPr>
        <dsp:cNvPr id="0" name=""/>
        <dsp:cNvSpPr/>
      </dsp:nvSpPr>
      <dsp:spPr>
        <a:xfrm>
          <a:off x="42788" y="520"/>
          <a:ext cx="1395263" cy="8371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12</a:t>
          </a:r>
        </a:p>
      </dsp:txBody>
      <dsp:txXfrm>
        <a:off x="42788" y="520"/>
        <a:ext cx="1395263" cy="837158"/>
      </dsp:txXfrm>
    </dsp:sp>
    <dsp:sp modelId="{B8146072-CFA0-4338-996A-CE11D85D3935}">
      <dsp:nvSpPr>
        <dsp:cNvPr id="0" name=""/>
        <dsp:cNvSpPr/>
      </dsp:nvSpPr>
      <dsp:spPr>
        <a:xfrm>
          <a:off x="1577578" y="520"/>
          <a:ext cx="1395263" cy="8371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0</a:t>
          </a:r>
        </a:p>
      </dsp:txBody>
      <dsp:txXfrm>
        <a:off x="1577578" y="520"/>
        <a:ext cx="1395263" cy="837158"/>
      </dsp:txXfrm>
    </dsp:sp>
    <dsp:sp modelId="{E88BC18A-6900-4D0E-A18E-A61271E88807}">
      <dsp:nvSpPr>
        <dsp:cNvPr id="0" name=""/>
        <dsp:cNvSpPr/>
      </dsp:nvSpPr>
      <dsp:spPr>
        <a:xfrm>
          <a:off x="3112368" y="1"/>
          <a:ext cx="1395263" cy="8371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0</a:t>
          </a:r>
        </a:p>
      </dsp:txBody>
      <dsp:txXfrm>
        <a:off x="3112368" y="1"/>
        <a:ext cx="1395263" cy="837158"/>
      </dsp:txXfrm>
    </dsp:sp>
    <dsp:sp modelId="{ECDBD4DC-1FD9-40A8-8FFF-41F76E4BCA09}">
      <dsp:nvSpPr>
        <dsp:cNvPr id="0" name=""/>
        <dsp:cNvSpPr/>
      </dsp:nvSpPr>
      <dsp:spPr>
        <a:xfrm>
          <a:off x="4647158" y="520"/>
          <a:ext cx="1395263" cy="8371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0</a:t>
          </a:r>
        </a:p>
      </dsp:txBody>
      <dsp:txXfrm>
        <a:off x="4647158" y="520"/>
        <a:ext cx="1395263" cy="837158"/>
      </dsp:txXfrm>
    </dsp:sp>
    <dsp:sp modelId="{6A3AA47F-6492-43C9-9D56-80BCA6871619}">
      <dsp:nvSpPr>
        <dsp:cNvPr id="0" name=""/>
        <dsp:cNvSpPr/>
      </dsp:nvSpPr>
      <dsp:spPr>
        <a:xfrm>
          <a:off x="6181948" y="520"/>
          <a:ext cx="1395263" cy="8371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0</a:t>
          </a:r>
        </a:p>
      </dsp:txBody>
      <dsp:txXfrm>
        <a:off x="6181948" y="520"/>
        <a:ext cx="1395263" cy="83715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7EF543-7403-4E2B-946E-788EC772C5A1}">
      <dsp:nvSpPr>
        <dsp:cNvPr id="0" name=""/>
        <dsp:cNvSpPr/>
      </dsp:nvSpPr>
      <dsp:spPr>
        <a:xfrm>
          <a:off x="42788" y="520"/>
          <a:ext cx="1395263" cy="8371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0</a:t>
          </a:r>
        </a:p>
      </dsp:txBody>
      <dsp:txXfrm>
        <a:off x="42788" y="520"/>
        <a:ext cx="1395263" cy="837158"/>
      </dsp:txXfrm>
    </dsp:sp>
    <dsp:sp modelId="{508AF1D7-B02D-45FB-A92A-C8E6C4950C6B}">
      <dsp:nvSpPr>
        <dsp:cNvPr id="0" name=""/>
        <dsp:cNvSpPr/>
      </dsp:nvSpPr>
      <dsp:spPr>
        <a:xfrm>
          <a:off x="1577578" y="520"/>
          <a:ext cx="1395263" cy="8371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2</a:t>
          </a:r>
        </a:p>
      </dsp:txBody>
      <dsp:txXfrm>
        <a:off x="1577578" y="520"/>
        <a:ext cx="1395263" cy="837158"/>
      </dsp:txXfrm>
    </dsp:sp>
    <dsp:sp modelId="{7B014B09-003E-4C25-9E48-669A056DFFF0}">
      <dsp:nvSpPr>
        <dsp:cNvPr id="0" name=""/>
        <dsp:cNvSpPr/>
      </dsp:nvSpPr>
      <dsp:spPr>
        <a:xfrm>
          <a:off x="3112368" y="520"/>
          <a:ext cx="1395263" cy="8371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0</a:t>
          </a:r>
        </a:p>
      </dsp:txBody>
      <dsp:txXfrm>
        <a:off x="3112368" y="520"/>
        <a:ext cx="1395263" cy="837158"/>
      </dsp:txXfrm>
    </dsp:sp>
    <dsp:sp modelId="{40439F92-FC4D-47F7-B54A-DECC8E1D8D5B}">
      <dsp:nvSpPr>
        <dsp:cNvPr id="0" name=""/>
        <dsp:cNvSpPr/>
      </dsp:nvSpPr>
      <dsp:spPr>
        <a:xfrm>
          <a:off x="4647158" y="520"/>
          <a:ext cx="1395263" cy="8371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1</a:t>
          </a:r>
        </a:p>
      </dsp:txBody>
      <dsp:txXfrm>
        <a:off x="4647158" y="520"/>
        <a:ext cx="1395263" cy="837158"/>
      </dsp:txXfrm>
    </dsp:sp>
    <dsp:sp modelId="{B09F0754-8B27-40DC-8D14-E6F9611E17EA}">
      <dsp:nvSpPr>
        <dsp:cNvPr id="0" name=""/>
        <dsp:cNvSpPr/>
      </dsp:nvSpPr>
      <dsp:spPr>
        <a:xfrm>
          <a:off x="6181948" y="520"/>
          <a:ext cx="1395263" cy="8371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5</a:t>
          </a:r>
        </a:p>
      </dsp:txBody>
      <dsp:txXfrm>
        <a:off x="6181948" y="520"/>
        <a:ext cx="1395263" cy="83715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7EF543-7403-4E2B-946E-788EC772C5A1}">
      <dsp:nvSpPr>
        <dsp:cNvPr id="0" name=""/>
        <dsp:cNvSpPr/>
      </dsp:nvSpPr>
      <dsp:spPr>
        <a:xfrm>
          <a:off x="42788" y="520"/>
          <a:ext cx="1395263" cy="8371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14</a:t>
          </a:r>
        </a:p>
      </dsp:txBody>
      <dsp:txXfrm>
        <a:off x="42788" y="520"/>
        <a:ext cx="1395263" cy="837158"/>
      </dsp:txXfrm>
    </dsp:sp>
    <dsp:sp modelId="{B8146072-CFA0-4338-996A-CE11D85D3935}">
      <dsp:nvSpPr>
        <dsp:cNvPr id="0" name=""/>
        <dsp:cNvSpPr/>
      </dsp:nvSpPr>
      <dsp:spPr>
        <a:xfrm>
          <a:off x="1577578" y="520"/>
          <a:ext cx="1395263" cy="8371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15</a:t>
          </a:r>
        </a:p>
      </dsp:txBody>
      <dsp:txXfrm>
        <a:off x="1577578" y="520"/>
        <a:ext cx="1395263" cy="837158"/>
      </dsp:txXfrm>
    </dsp:sp>
    <dsp:sp modelId="{E88BC18A-6900-4D0E-A18E-A61271E88807}">
      <dsp:nvSpPr>
        <dsp:cNvPr id="0" name=""/>
        <dsp:cNvSpPr/>
      </dsp:nvSpPr>
      <dsp:spPr>
        <a:xfrm>
          <a:off x="3112368" y="1"/>
          <a:ext cx="1395263" cy="8371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16</a:t>
          </a:r>
        </a:p>
      </dsp:txBody>
      <dsp:txXfrm>
        <a:off x="3112368" y="1"/>
        <a:ext cx="1395263" cy="837158"/>
      </dsp:txXfrm>
    </dsp:sp>
    <dsp:sp modelId="{ECDBD4DC-1FD9-40A8-8FFF-41F76E4BCA09}">
      <dsp:nvSpPr>
        <dsp:cNvPr id="0" name=""/>
        <dsp:cNvSpPr/>
      </dsp:nvSpPr>
      <dsp:spPr>
        <a:xfrm>
          <a:off x="4647158" y="520"/>
          <a:ext cx="1395263" cy="8371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17</a:t>
          </a:r>
        </a:p>
      </dsp:txBody>
      <dsp:txXfrm>
        <a:off x="4647158" y="520"/>
        <a:ext cx="1395263" cy="837158"/>
      </dsp:txXfrm>
    </dsp:sp>
    <dsp:sp modelId="{6A3AA47F-6492-43C9-9D56-80BCA6871619}">
      <dsp:nvSpPr>
        <dsp:cNvPr id="0" name=""/>
        <dsp:cNvSpPr/>
      </dsp:nvSpPr>
      <dsp:spPr>
        <a:xfrm>
          <a:off x="6181948" y="520"/>
          <a:ext cx="1395263" cy="8371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2015</a:t>
          </a:r>
        </a:p>
      </dsp:txBody>
      <dsp:txXfrm>
        <a:off x="6181948" y="520"/>
        <a:ext cx="1395263" cy="83715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7EF543-7403-4E2B-946E-788EC772C5A1}">
      <dsp:nvSpPr>
        <dsp:cNvPr id="0" name=""/>
        <dsp:cNvSpPr/>
      </dsp:nvSpPr>
      <dsp:spPr>
        <a:xfrm>
          <a:off x="42788" y="520"/>
          <a:ext cx="1395263" cy="8371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(Element 0)</a:t>
          </a:r>
        </a:p>
      </dsp:txBody>
      <dsp:txXfrm>
        <a:off x="42788" y="520"/>
        <a:ext cx="1395263" cy="837158"/>
      </dsp:txXfrm>
    </dsp:sp>
    <dsp:sp modelId="{B8146072-CFA0-4338-996A-CE11D85D3935}">
      <dsp:nvSpPr>
        <dsp:cNvPr id="0" name=""/>
        <dsp:cNvSpPr/>
      </dsp:nvSpPr>
      <dsp:spPr>
        <a:xfrm>
          <a:off x="1577578" y="520"/>
          <a:ext cx="1395263" cy="8371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(Element 1)</a:t>
          </a:r>
        </a:p>
      </dsp:txBody>
      <dsp:txXfrm>
        <a:off x="1577578" y="520"/>
        <a:ext cx="1395263" cy="837158"/>
      </dsp:txXfrm>
    </dsp:sp>
    <dsp:sp modelId="{E88BC18A-6900-4D0E-A18E-A61271E88807}">
      <dsp:nvSpPr>
        <dsp:cNvPr id="0" name=""/>
        <dsp:cNvSpPr/>
      </dsp:nvSpPr>
      <dsp:spPr>
        <a:xfrm>
          <a:off x="3112368" y="1"/>
          <a:ext cx="1395263" cy="8371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(Element 2)</a:t>
          </a:r>
        </a:p>
      </dsp:txBody>
      <dsp:txXfrm>
        <a:off x="3112368" y="1"/>
        <a:ext cx="1395263" cy="837158"/>
      </dsp:txXfrm>
    </dsp:sp>
    <dsp:sp modelId="{ECDBD4DC-1FD9-40A8-8FFF-41F76E4BCA09}">
      <dsp:nvSpPr>
        <dsp:cNvPr id="0" name=""/>
        <dsp:cNvSpPr/>
      </dsp:nvSpPr>
      <dsp:spPr>
        <a:xfrm>
          <a:off x="4647158" y="520"/>
          <a:ext cx="1395263" cy="8371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(Element 3)</a:t>
          </a:r>
        </a:p>
      </dsp:txBody>
      <dsp:txXfrm>
        <a:off x="4647158" y="520"/>
        <a:ext cx="1395263" cy="837158"/>
      </dsp:txXfrm>
    </dsp:sp>
    <dsp:sp modelId="{6A3AA47F-6492-43C9-9D56-80BCA6871619}">
      <dsp:nvSpPr>
        <dsp:cNvPr id="0" name=""/>
        <dsp:cNvSpPr/>
      </dsp:nvSpPr>
      <dsp:spPr>
        <a:xfrm>
          <a:off x="6181948" y="520"/>
          <a:ext cx="1395263" cy="8371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(Element 4)</a:t>
          </a:r>
        </a:p>
      </dsp:txBody>
      <dsp:txXfrm>
        <a:off x="6181948" y="520"/>
        <a:ext cx="1395263" cy="83715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7EF543-7403-4E2B-946E-788EC772C5A1}">
      <dsp:nvSpPr>
        <dsp:cNvPr id="0" name=""/>
        <dsp:cNvSpPr/>
      </dsp:nvSpPr>
      <dsp:spPr>
        <a:xfrm>
          <a:off x="42788" y="520"/>
          <a:ext cx="1395263" cy="8371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'A'</a:t>
          </a:r>
        </a:p>
      </dsp:txBody>
      <dsp:txXfrm>
        <a:off x="42788" y="520"/>
        <a:ext cx="1395263" cy="837158"/>
      </dsp:txXfrm>
    </dsp:sp>
    <dsp:sp modelId="{B8146072-CFA0-4338-996A-CE11D85D3935}">
      <dsp:nvSpPr>
        <dsp:cNvPr id="0" name=""/>
        <dsp:cNvSpPr/>
      </dsp:nvSpPr>
      <dsp:spPr>
        <a:xfrm>
          <a:off x="1577578" y="520"/>
          <a:ext cx="1395263" cy="8371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'E'</a:t>
          </a:r>
        </a:p>
      </dsp:txBody>
      <dsp:txXfrm>
        <a:off x="1577578" y="520"/>
        <a:ext cx="1395263" cy="837158"/>
      </dsp:txXfrm>
    </dsp:sp>
    <dsp:sp modelId="{E88BC18A-6900-4D0E-A18E-A61271E88807}">
      <dsp:nvSpPr>
        <dsp:cNvPr id="0" name=""/>
        <dsp:cNvSpPr/>
      </dsp:nvSpPr>
      <dsp:spPr>
        <a:xfrm>
          <a:off x="3112368" y="1"/>
          <a:ext cx="1395263" cy="8371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'I'</a:t>
          </a:r>
        </a:p>
      </dsp:txBody>
      <dsp:txXfrm>
        <a:off x="3112368" y="1"/>
        <a:ext cx="1395263" cy="837158"/>
      </dsp:txXfrm>
    </dsp:sp>
    <dsp:sp modelId="{ECDBD4DC-1FD9-40A8-8FFF-41F76E4BCA09}">
      <dsp:nvSpPr>
        <dsp:cNvPr id="0" name=""/>
        <dsp:cNvSpPr/>
      </dsp:nvSpPr>
      <dsp:spPr>
        <a:xfrm>
          <a:off x="4647158" y="520"/>
          <a:ext cx="1395263" cy="8371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'O'</a:t>
          </a:r>
        </a:p>
      </dsp:txBody>
      <dsp:txXfrm>
        <a:off x="4647158" y="520"/>
        <a:ext cx="1395263" cy="837158"/>
      </dsp:txXfrm>
    </dsp:sp>
    <dsp:sp modelId="{6A3AA47F-6492-43C9-9D56-80BCA6871619}">
      <dsp:nvSpPr>
        <dsp:cNvPr id="0" name=""/>
        <dsp:cNvSpPr/>
      </dsp:nvSpPr>
      <dsp:spPr>
        <a:xfrm>
          <a:off x="6181948" y="520"/>
          <a:ext cx="1395263" cy="8371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'U'</a:t>
          </a:r>
        </a:p>
      </dsp:txBody>
      <dsp:txXfrm>
        <a:off x="6181948" y="520"/>
        <a:ext cx="1395263" cy="8371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codingame.com/ide/puzzle/forest-fir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ventry.ac.uk/205SE-1920SEPJA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205SE</a:t>
            </a:r>
            <a:br>
              <a:rPr lang="en-GB" dirty="0"/>
            </a:br>
            <a:r>
              <a:rPr lang="en-GB" dirty="0"/>
              <a:t>Programming for Engineers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Tutorial 9</a:t>
            </a:r>
          </a:p>
          <a:p>
            <a:r>
              <a:rPr lang="en-GB" dirty="0"/>
              <a:t>Data Structures – Arrays</a:t>
            </a:r>
          </a:p>
        </p:txBody>
      </p:sp>
    </p:spTree>
    <p:extLst>
      <p:ext uri="{BB962C8B-B14F-4D97-AF65-F5344CB8AC3E}">
        <p14:creationId xmlns:p14="http://schemas.microsoft.com/office/powerpoint/2010/main" val="1734252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Activity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en-GB" dirty="0"/>
              <a:t>Use a single for loop to initialise all the int elements in an array from 1 to 100</a:t>
            </a:r>
          </a:p>
          <a:p>
            <a:pPr marL="514350" indent="-514350">
              <a:buFont typeface="+mj-lt"/>
              <a:buAutoNum type="alphaLcParenR"/>
            </a:pPr>
            <a:endParaRPr lang="en-GB" dirty="0"/>
          </a:p>
          <a:p>
            <a:pPr marL="514350" indent="-514350">
              <a:buFont typeface="+mj-lt"/>
              <a:buAutoNum type="alphaLcParenR"/>
            </a:pPr>
            <a:r>
              <a:rPr lang="en-GB" dirty="0"/>
              <a:t>To check it is working as expected write a second for loop to output all of the array values onto the console window</a:t>
            </a:r>
          </a:p>
          <a:p>
            <a:endParaRPr lang="en-GB" dirty="0"/>
          </a:p>
        </p:txBody>
      </p:sp>
      <p:pic>
        <p:nvPicPr>
          <p:cNvPr id="4" name="Picture 2" descr="D:\Users\aa6164\AppData\Local\Microsoft\Windows\Temporary Internet Files\Content.IE5\046BKBZ5\MP900437312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220" y="381000"/>
            <a:ext cx="837402" cy="838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61774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Activity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Check out the Deitel figures from chapter 7</a:t>
            </a:r>
          </a:p>
          <a:p>
            <a:r>
              <a:rPr lang="en-GB" dirty="0"/>
              <a:t>fig 7.03 to fig 7.12</a:t>
            </a:r>
          </a:p>
          <a:p>
            <a:endParaRPr lang="en-GB" dirty="0"/>
          </a:p>
          <a:p>
            <a:r>
              <a:rPr lang="en-GB" dirty="0"/>
              <a:t>Most of these should be straightforward, but try them in Visual Studio to make sure you are happy with them</a:t>
            </a:r>
          </a:p>
        </p:txBody>
      </p:sp>
      <p:pic>
        <p:nvPicPr>
          <p:cNvPr id="5" name="Picture 2" descr="D:\Users\aa6164\AppData\Local\Microsoft\Windows\Temporary Internet Files\Content.IE5\046BKBZ5\MP900437312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220" y="381000"/>
            <a:ext cx="837402" cy="838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7313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GB" dirty="0"/>
              <a:t>Arrays of Characters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371600" y="2971800"/>
          <a:ext cx="7620000" cy="83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143001"/>
            <a:ext cx="8229600" cy="5440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Let’s declare an array of length 5 with space for characters:</a:t>
            </a:r>
          </a:p>
          <a:p>
            <a:pPr marL="0" indent="0">
              <a:buNone/>
            </a:pPr>
            <a:r>
              <a:rPr lang="en-GB" sz="2400" b="1" dirty="0">
                <a:latin typeface="Courier New" pitchFamily="49" charset="0"/>
                <a:cs typeface="Courier New" pitchFamily="49" charset="0"/>
              </a:rPr>
              <a:t>char myArray[5];</a:t>
            </a:r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/>
              <a:t>This is allocating memory space, it looks like: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r>
              <a:rPr lang="en-GB" sz="1800" dirty="0"/>
              <a:t>Note:  The length of an array, inside the square brackets [], must be declared using a constant expression.  This is because arrays are blocks of static memory whose size must be determined at compile time, before the program runs.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971800" y="4114800"/>
            <a:ext cx="13716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19400" y="4267200"/>
            <a:ext cx="1676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Size of a char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601" y="3200400"/>
            <a:ext cx="11703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myArray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000" y="4781490"/>
            <a:ext cx="2258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Starts at Element 0</a:t>
            </a:r>
          </a:p>
        </p:txBody>
      </p:sp>
      <p:cxnSp>
        <p:nvCxnSpPr>
          <p:cNvPr id="14" name="Straight Arrow Connector 13"/>
          <p:cNvCxnSpPr>
            <a:stCxn id="10" idx="0"/>
          </p:cNvCxnSpPr>
          <p:nvPr/>
        </p:nvCxnSpPr>
        <p:spPr>
          <a:xfrm flipV="1">
            <a:off x="1891314" y="4007229"/>
            <a:ext cx="214914" cy="7742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605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GB" dirty="0"/>
              <a:t>Initialising Array Elements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1525124"/>
              </p:ext>
            </p:extLst>
          </p:nvPr>
        </p:nvGraphicFramePr>
        <p:xfrm>
          <a:off x="1371600" y="2362200"/>
          <a:ext cx="7620000" cy="83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143001"/>
            <a:ext cx="8229600" cy="5440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We can declare and initialise the elements in an array:</a:t>
            </a:r>
          </a:p>
          <a:p>
            <a:pPr marL="0" indent="0">
              <a:buNone/>
            </a:pPr>
            <a:r>
              <a:rPr lang="en-GB" sz="2400" b="1" dirty="0">
                <a:latin typeface="Courier New" pitchFamily="49" charset="0"/>
                <a:cs typeface="Courier New" pitchFamily="49" charset="0"/>
              </a:rPr>
              <a:t>char myArray[5] = {'A', 'E', 'I', 'O', 'U'};</a:t>
            </a:r>
          </a:p>
          <a:p>
            <a:endParaRPr lang="en-GB" sz="2400" dirty="0">
              <a:cs typeface="Courier New" pitchFamily="49" charset="0"/>
            </a:endParaRPr>
          </a:p>
          <a:p>
            <a:endParaRPr lang="en-GB" sz="2400" dirty="0">
              <a:cs typeface="Courier New" pitchFamily="49" charset="0"/>
            </a:endParaRPr>
          </a:p>
          <a:p>
            <a:endParaRPr lang="en-GB" sz="2400" dirty="0">
              <a:cs typeface="Courier New" pitchFamily="49" charset="0"/>
            </a:endParaRPr>
          </a:p>
          <a:p>
            <a:endParaRPr lang="en-GB" sz="2400" dirty="0">
              <a:cs typeface="Courier New" pitchFamily="49" charset="0"/>
            </a:endParaRPr>
          </a:p>
          <a:p>
            <a:r>
              <a:rPr lang="en-GB" sz="2400" dirty="0">
                <a:cs typeface="Courier New" pitchFamily="49" charset="0"/>
              </a:rPr>
              <a:t>Leaving out elements results in a default value, in this case 0:</a:t>
            </a:r>
          </a:p>
          <a:p>
            <a:pPr marL="0" indent="0">
              <a:buNone/>
            </a:pPr>
            <a:r>
              <a:rPr lang="en-GB" sz="2400" b="1" dirty="0">
                <a:latin typeface="Courier New" pitchFamily="49" charset="0"/>
                <a:cs typeface="Courier New" pitchFamily="49" charset="0"/>
              </a:rPr>
              <a:t>char myArray2[5] = { 'A', 'E' };</a:t>
            </a:r>
          </a:p>
          <a:p>
            <a:pPr marL="0" indent="0">
              <a:buNone/>
            </a:pPr>
            <a:endParaRPr lang="en-GB" sz="2400" dirty="0"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1" y="2590800"/>
            <a:ext cx="11703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myArray</a:t>
            </a:r>
          </a:p>
        </p:txBody>
      </p:sp>
      <p:graphicFrame>
        <p:nvGraphicFramePr>
          <p:cNvPr id="1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877388"/>
              </p:ext>
            </p:extLst>
          </p:nvPr>
        </p:nvGraphicFramePr>
        <p:xfrm>
          <a:off x="1371599" y="5334000"/>
          <a:ext cx="7620000" cy="83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15765" y="5537656"/>
            <a:ext cx="1295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myArray2</a:t>
            </a:r>
          </a:p>
        </p:txBody>
      </p:sp>
    </p:spTree>
    <p:extLst>
      <p:ext uri="{BB962C8B-B14F-4D97-AF65-F5344CB8AC3E}">
        <p14:creationId xmlns:p14="http://schemas.microsoft.com/office/powerpoint/2010/main" val="2971546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47930-975B-46C1-B205-558ACB680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Activity 3 – What does the following code print out and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0C969-7E4E-4218-9990-BD1F7868E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int main()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	char myArray[5] = { 'A', 'E', 'I', 'O', 'U' };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	cout &lt;&lt; myArray &lt;&lt; endl;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	char myArray2[5] = { 'A', 'E' };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	cout &lt;&lt; myArray2 &lt;&lt; endl;</a:t>
            </a: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	return 0;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4" name="Picture 2" descr="D:\Users\aa6164\AppData\Local\Microsoft\Windows\Temporary Internet Files\Content.IE5\046BKBZ5\MP900437312[1].jpg">
            <a:extLst>
              <a:ext uri="{FF2B5EF4-FFF2-40B4-BE49-F238E27FC236}">
                <a16:creationId xmlns:a16="http://schemas.microsoft.com/office/drawing/2014/main" id="{54985482-DEA1-45AD-AEFF-D6A5D4D13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9398" y="1163288"/>
            <a:ext cx="837402" cy="838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06736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12DA8-EB39-4BEA-918A-8D54C2B89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Activity 4 – C-Style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7AB65-E119-4038-B356-C895DE76B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What is the difference between an array of characters and a c-style string?</a:t>
            </a:r>
          </a:p>
          <a:p>
            <a:r>
              <a:rPr lang="en-GB" sz="2800" dirty="0"/>
              <a:t>How many elements does the array below have?</a:t>
            </a:r>
          </a:p>
          <a:p>
            <a:endParaRPr lang="en-GB" sz="2800" dirty="0"/>
          </a:p>
          <a:p>
            <a:pPr marL="0" indent="0">
              <a:buNone/>
            </a:pPr>
            <a:r>
              <a:rPr lang="en-GB" sz="2800" dirty="0">
                <a:latin typeface="Consolas" panose="020B0609020204030204" pitchFamily="49" charset="0"/>
              </a:rPr>
              <a:t>char myCString[] = "Hello World!";</a:t>
            </a:r>
          </a:p>
          <a:p>
            <a:pPr marL="0" indent="0">
              <a:buNone/>
            </a:pPr>
            <a:r>
              <a:rPr lang="en-GB" sz="2800" dirty="0">
                <a:latin typeface="Consolas" panose="020B0609020204030204" pitchFamily="49" charset="0"/>
              </a:rPr>
              <a:t>cout &lt;&lt; myCString &lt;&lt; endl;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BB2D93-EA10-45AA-B391-04D94A05360B}"/>
              </a:ext>
            </a:extLst>
          </p:cNvPr>
          <p:cNvSpPr txBox="1"/>
          <p:nvPr/>
        </p:nvSpPr>
        <p:spPr>
          <a:xfrm>
            <a:off x="3810000" y="5410200"/>
            <a:ext cx="5029199" cy="9541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800" dirty="0"/>
              <a:t>We can use the quotation marks to initialise a C-Style string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5CB4893-5A02-40B6-B44E-ABD2F755F7F1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6324600" y="4038600"/>
            <a:ext cx="533400" cy="137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2" descr="D:\Users\aa6164\AppData\Local\Microsoft\Windows\Temporary Internet Files\Content.IE5\046BKBZ5\MP900437312[1].jpg">
            <a:extLst>
              <a:ext uri="{FF2B5EF4-FFF2-40B4-BE49-F238E27FC236}">
                <a16:creationId xmlns:a16="http://schemas.microsoft.com/office/drawing/2014/main" id="{FDE6B8BE-E31D-4405-9318-C6D48C34C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797" y="579438"/>
            <a:ext cx="837402" cy="838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02419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Activity 5</a:t>
            </a:r>
          </a:p>
        </p:txBody>
      </p:sp>
      <p:pic>
        <p:nvPicPr>
          <p:cNvPr id="5" name="Picture 2" descr="D:\Users\aa6164\AppData\Local\Microsoft\Windows\Temporary Internet Files\Content.IE5\046BKBZ5\MP900437312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5836" y="381000"/>
            <a:ext cx="1065785" cy="1066800"/>
          </a:xfrm>
          <a:prstGeom prst="rect">
            <a:avLst/>
          </a:prstGeom>
          <a:noFill/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Create a 10 by 10 multiplication square in a 2 dimensional array</a:t>
            </a:r>
          </a:p>
          <a:p>
            <a:r>
              <a:rPr lang="en-GB" sz="3600" dirty="0"/>
              <a:t>You can declare a 2D array as follows:</a:t>
            </a:r>
          </a:p>
          <a:p>
            <a:pPr marL="0" indent="0">
              <a:buNone/>
            </a:pPr>
            <a:r>
              <a:rPr lang="en-GB" sz="3600" b="1" dirty="0">
                <a:latin typeface="Courier New" pitchFamily="49" charset="0"/>
                <a:cs typeface="Courier New" pitchFamily="49" charset="0"/>
              </a:rPr>
              <a:t>int multiSquare[10][10];</a:t>
            </a:r>
          </a:p>
          <a:p>
            <a:endParaRPr lang="en-GB" sz="3600" dirty="0"/>
          </a:p>
          <a:p>
            <a:r>
              <a:rPr lang="en-GB" sz="3600" dirty="0"/>
              <a:t>Print out the contents of the 2D array in the console window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18D3B5-FB14-4DEC-8857-E8454F2E5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CodinGame Activity 6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30FE8D-9089-43B7-BF74-968DE0625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en-US" sz="2400" dirty="0"/>
              <a:t>Break into mini competition groups (desk of 6?)</a:t>
            </a:r>
          </a:p>
          <a:p>
            <a:r>
              <a:rPr lang="en-GB" altLang="en-US" sz="2400" dirty="0"/>
              <a:t>With everyone on your desk/group starting at the same time, (wait/help the rest of the group to complete the previous task first), see who can solve the following CodinGame puzzle first:</a:t>
            </a:r>
          </a:p>
          <a:p>
            <a:endParaRPr lang="en-GB" altLang="en-US" sz="2400" dirty="0"/>
          </a:p>
          <a:p>
            <a:r>
              <a:rPr lang="en-GB" altLang="en-US" sz="2400" dirty="0"/>
              <a:t>This one requires the use of 2D data structures, try the 2D array we just learnt:</a:t>
            </a:r>
          </a:p>
          <a:p>
            <a:endParaRPr lang="en-GB" altLang="en-US" sz="2400" dirty="0"/>
          </a:p>
          <a:p>
            <a:r>
              <a:rPr lang="en-GB" altLang="en-US" sz="2400" dirty="0"/>
              <a:t>Forest Fire:</a:t>
            </a:r>
          </a:p>
          <a:p>
            <a:pPr lvl="1"/>
            <a:r>
              <a:rPr lang="en-GB" sz="2000" dirty="0">
                <a:hlinkClick r:id="rId2"/>
              </a:rPr>
              <a:t>https://www.codingame.com/ide/puzzle/forest-fire</a:t>
            </a:r>
            <a:endParaRPr lang="en-GB" sz="2000" dirty="0"/>
          </a:p>
          <a:p>
            <a:endParaRPr lang="en-GB" altLang="en-US" sz="28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10E4FA8-89C2-4B3B-B9F0-C074794A6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Chris Bass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09318D-5E6A-4FDA-BF89-D1543BD32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A8E6E84A-032C-4B98-AA26-DCB652BBE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4175"/>
            <a:ext cx="92551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7504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Last Tutorial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Text File IO</a:t>
            </a:r>
          </a:p>
          <a:p>
            <a:r>
              <a:rPr lang="en-GB" dirty="0"/>
              <a:t>Reading from text files</a:t>
            </a:r>
          </a:p>
          <a:p>
            <a:pPr lvl="1"/>
            <a:r>
              <a:rPr lang="en-GB" dirty="0" err="1"/>
              <a:t>std</a:t>
            </a:r>
            <a:r>
              <a:rPr lang="en-GB" dirty="0"/>
              <a:t>::</a:t>
            </a:r>
            <a:r>
              <a:rPr lang="en-GB" dirty="0" err="1"/>
              <a:t>ifstream</a:t>
            </a:r>
            <a:endParaRPr lang="en-GB" dirty="0"/>
          </a:p>
          <a:p>
            <a:pPr lvl="1"/>
            <a:r>
              <a:rPr lang="en-GB" dirty="0"/>
              <a:t>Using the input file stream class</a:t>
            </a:r>
          </a:p>
          <a:p>
            <a:r>
              <a:rPr lang="en-GB" dirty="0"/>
              <a:t>Writing to text files</a:t>
            </a:r>
          </a:p>
          <a:p>
            <a:pPr lvl="1"/>
            <a:r>
              <a:rPr lang="en-GB" dirty="0" err="1"/>
              <a:t>std</a:t>
            </a:r>
            <a:r>
              <a:rPr lang="en-GB" dirty="0"/>
              <a:t>::</a:t>
            </a:r>
            <a:r>
              <a:rPr lang="en-GB" dirty="0" err="1"/>
              <a:t>ofstream</a:t>
            </a:r>
            <a:endParaRPr lang="en-GB" dirty="0"/>
          </a:p>
          <a:p>
            <a:pPr lvl="1"/>
            <a:r>
              <a:rPr lang="en-GB" dirty="0"/>
              <a:t>Using the output file stream</a:t>
            </a:r>
          </a:p>
          <a:p>
            <a:r>
              <a:rPr lang="en-GB" dirty="0" err="1"/>
              <a:t>std</a:t>
            </a:r>
            <a:r>
              <a:rPr lang="en-GB" dirty="0"/>
              <a:t>::string</a:t>
            </a:r>
          </a:p>
          <a:p>
            <a:r>
              <a:rPr lang="en-GB" dirty="0"/>
              <a:t>std::rand</a:t>
            </a:r>
          </a:p>
          <a:p>
            <a:r>
              <a:rPr lang="en-GB"/>
              <a:t>std::stringstream</a:t>
            </a:r>
            <a:endParaRPr lang="en-GB" dirty="0"/>
          </a:p>
        </p:txBody>
      </p:sp>
      <p:pic>
        <p:nvPicPr>
          <p:cNvPr id="4" name="Picture 1027" descr="C:\Program Files (x86)\Common Files\Microsoft Shared\Clipart\cagcat50\bs00554_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1254125"/>
            <a:ext cx="1584325" cy="138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5600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Today’s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Arrays</a:t>
            </a:r>
          </a:p>
          <a:p>
            <a:pPr lvl="1"/>
            <a:r>
              <a:rPr lang="en-GB" dirty="0"/>
              <a:t>Declaring Arrays</a:t>
            </a:r>
          </a:p>
          <a:p>
            <a:pPr lvl="1"/>
            <a:r>
              <a:rPr lang="en-GB" dirty="0"/>
              <a:t>Initialising Elements</a:t>
            </a:r>
          </a:p>
          <a:p>
            <a:pPr lvl="1"/>
            <a:r>
              <a:rPr lang="en-GB" dirty="0"/>
              <a:t>Using Arrays</a:t>
            </a:r>
          </a:p>
          <a:p>
            <a:pPr lvl="1"/>
            <a:r>
              <a:rPr lang="en-GB" dirty="0"/>
              <a:t>Using for loops with arrays to step through elements</a:t>
            </a:r>
          </a:p>
          <a:p>
            <a:pPr lvl="1"/>
            <a:r>
              <a:rPr lang="en-GB" dirty="0"/>
              <a:t>Deitel Figures from Chapter 7</a:t>
            </a:r>
          </a:p>
        </p:txBody>
      </p:sp>
      <p:pic>
        <p:nvPicPr>
          <p:cNvPr id="4" name="Picture 2" descr="D:\Users\aa6164\AppData\Local\Microsoft\Windows\Temporary Internet Files\Content.IE5\EP3T0H4Z\MC900440405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381000"/>
            <a:ext cx="2133600" cy="2133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37567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GB" dirty="0"/>
              <a:t>Declaring Arrays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5111073"/>
              </p:ext>
            </p:extLst>
          </p:nvPr>
        </p:nvGraphicFramePr>
        <p:xfrm>
          <a:off x="1371600" y="2971800"/>
          <a:ext cx="7620000" cy="83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143001"/>
            <a:ext cx="8229600" cy="5440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Let’s declare an array of length 5 with space for integers:</a:t>
            </a:r>
          </a:p>
          <a:p>
            <a:pPr marL="0" indent="0">
              <a:buNone/>
            </a:pPr>
            <a:r>
              <a:rPr lang="en-GB" sz="2400" b="1" dirty="0">
                <a:latin typeface="Courier New" pitchFamily="49" charset="0"/>
                <a:cs typeface="Courier New" pitchFamily="49" charset="0"/>
              </a:rPr>
              <a:t>int myArray[5];</a:t>
            </a:r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/>
              <a:t>This is allocating memory space, it looks like: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r>
              <a:rPr lang="en-GB" sz="1800" dirty="0"/>
              <a:t>Note:  The length of an array, inside the square brackets [], must be declared using a constant expression.  This is because arrays are blocks of static memory whose size must be determined at compile time, before the program runs.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971800" y="4114800"/>
            <a:ext cx="13716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19400" y="4267200"/>
            <a:ext cx="1676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Size of an int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601" y="3200400"/>
            <a:ext cx="11703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myArray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000" y="4781490"/>
            <a:ext cx="2258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Starts at Element 0</a:t>
            </a:r>
          </a:p>
        </p:txBody>
      </p:sp>
      <p:cxnSp>
        <p:nvCxnSpPr>
          <p:cNvPr id="14" name="Straight Arrow Connector 13"/>
          <p:cNvCxnSpPr>
            <a:stCxn id="10" idx="0"/>
          </p:cNvCxnSpPr>
          <p:nvPr/>
        </p:nvCxnSpPr>
        <p:spPr>
          <a:xfrm flipV="1">
            <a:off x="1891314" y="4007229"/>
            <a:ext cx="214914" cy="7742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302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GB" dirty="0"/>
              <a:t>Initialising Array Elements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6323043"/>
              </p:ext>
            </p:extLst>
          </p:nvPr>
        </p:nvGraphicFramePr>
        <p:xfrm>
          <a:off x="1371600" y="2362200"/>
          <a:ext cx="7620000" cy="83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143001"/>
            <a:ext cx="8229600" cy="5440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We can declare and initialise the elements in an array:</a:t>
            </a:r>
          </a:p>
          <a:p>
            <a:pPr marL="0" indent="0">
              <a:buNone/>
            </a:pPr>
            <a:r>
              <a:rPr lang="en-GB" sz="2400" b="1" dirty="0">
                <a:latin typeface="Courier New" pitchFamily="49" charset="0"/>
                <a:cs typeface="Courier New" pitchFamily="49" charset="0"/>
              </a:rPr>
              <a:t>int myArray[5] = { 14, 15, 16, 17, 1018 };</a:t>
            </a:r>
          </a:p>
          <a:p>
            <a:endParaRPr lang="en-GB" sz="2400" dirty="0">
              <a:cs typeface="Courier New" pitchFamily="49" charset="0"/>
            </a:endParaRPr>
          </a:p>
          <a:p>
            <a:endParaRPr lang="en-GB" sz="2400" dirty="0">
              <a:cs typeface="Courier New" pitchFamily="49" charset="0"/>
            </a:endParaRPr>
          </a:p>
          <a:p>
            <a:endParaRPr lang="en-GB" sz="2400" dirty="0">
              <a:cs typeface="Courier New" pitchFamily="49" charset="0"/>
            </a:endParaRPr>
          </a:p>
          <a:p>
            <a:endParaRPr lang="en-GB" sz="2400" dirty="0">
              <a:cs typeface="Courier New" pitchFamily="49" charset="0"/>
            </a:endParaRPr>
          </a:p>
          <a:p>
            <a:r>
              <a:rPr lang="en-GB" sz="2400" dirty="0">
                <a:cs typeface="Courier New" pitchFamily="49" charset="0"/>
              </a:rPr>
              <a:t>Leaving out elements results in a default value, in this case 0:</a:t>
            </a:r>
          </a:p>
          <a:p>
            <a:pPr marL="0" indent="0">
              <a:buNone/>
            </a:pPr>
            <a:r>
              <a:rPr lang="en-GB" sz="2400" b="1" dirty="0">
                <a:latin typeface="Courier New" pitchFamily="49" charset="0"/>
                <a:cs typeface="Courier New" pitchFamily="49" charset="0"/>
              </a:rPr>
              <a:t>int myArray[5] = { 14, 15, 16 };</a:t>
            </a:r>
          </a:p>
          <a:p>
            <a:pPr marL="0" indent="0">
              <a:buNone/>
            </a:pPr>
            <a:endParaRPr lang="en-GB" sz="2400" dirty="0"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1" y="2590800"/>
            <a:ext cx="11703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myArray</a:t>
            </a:r>
          </a:p>
        </p:txBody>
      </p:sp>
      <p:graphicFrame>
        <p:nvGraphicFramePr>
          <p:cNvPr id="1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4843268"/>
              </p:ext>
            </p:extLst>
          </p:nvPr>
        </p:nvGraphicFramePr>
        <p:xfrm>
          <a:off x="1371599" y="5334000"/>
          <a:ext cx="7620000" cy="83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28600" y="5562600"/>
            <a:ext cx="11703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myArray</a:t>
            </a:r>
          </a:p>
        </p:txBody>
      </p:sp>
    </p:spTree>
    <p:extLst>
      <p:ext uri="{BB962C8B-B14F-4D97-AF65-F5344CB8AC3E}">
        <p14:creationId xmlns:p14="http://schemas.microsoft.com/office/powerpoint/2010/main" val="2658960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GB" dirty="0"/>
              <a:t>Initialising Array Elements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7126011"/>
              </p:ext>
            </p:extLst>
          </p:nvPr>
        </p:nvGraphicFramePr>
        <p:xfrm>
          <a:off x="1371600" y="2362200"/>
          <a:ext cx="7620000" cy="83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143001"/>
            <a:ext cx="8229600" cy="5440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Empty curly braces results in values initialised to defaults:</a:t>
            </a:r>
          </a:p>
          <a:p>
            <a:pPr marL="0" indent="0">
              <a:buNone/>
            </a:pPr>
            <a:r>
              <a:rPr lang="en-GB" sz="2400" b="1" dirty="0">
                <a:latin typeface="Courier New" pitchFamily="49" charset="0"/>
                <a:cs typeface="Courier New" pitchFamily="49" charset="0"/>
              </a:rPr>
              <a:t>int myArray[5] = { };</a:t>
            </a:r>
          </a:p>
          <a:p>
            <a:endParaRPr lang="en-GB" sz="2400" dirty="0">
              <a:cs typeface="Courier New" pitchFamily="49" charset="0"/>
            </a:endParaRPr>
          </a:p>
          <a:p>
            <a:endParaRPr lang="en-GB" sz="2400" dirty="0">
              <a:cs typeface="Courier New" pitchFamily="49" charset="0"/>
            </a:endParaRPr>
          </a:p>
          <a:p>
            <a:endParaRPr lang="en-GB" sz="2400" dirty="0">
              <a:cs typeface="Courier New" pitchFamily="49" charset="0"/>
            </a:endParaRPr>
          </a:p>
          <a:p>
            <a:endParaRPr lang="en-GB" sz="2400" dirty="0">
              <a:cs typeface="Courier New" pitchFamily="49" charset="0"/>
            </a:endParaRPr>
          </a:p>
          <a:p>
            <a:r>
              <a:rPr lang="en-GB" sz="2400" dirty="0">
                <a:cs typeface="Courier New" pitchFamily="49" charset="0"/>
              </a:rPr>
              <a:t>A single value will </a:t>
            </a:r>
            <a:r>
              <a:rPr lang="en-GB" sz="2400" b="1" dirty="0">
                <a:cs typeface="Courier New" pitchFamily="49" charset="0"/>
              </a:rPr>
              <a:t>only </a:t>
            </a:r>
            <a:r>
              <a:rPr lang="en-GB" sz="2400" dirty="0">
                <a:cs typeface="Courier New" pitchFamily="49" charset="0"/>
              </a:rPr>
              <a:t>set the first element, the other elements will default to 0:</a:t>
            </a:r>
          </a:p>
          <a:p>
            <a:pPr marL="0" indent="0">
              <a:buNone/>
            </a:pPr>
            <a:r>
              <a:rPr lang="en-GB" sz="2400" b="1" dirty="0">
                <a:latin typeface="Courier New" pitchFamily="49" charset="0"/>
                <a:cs typeface="Courier New" pitchFamily="49" charset="0"/>
              </a:rPr>
              <a:t>int myArray[5] = { 12 };</a:t>
            </a:r>
          </a:p>
          <a:p>
            <a:pPr marL="0" indent="0">
              <a:buNone/>
            </a:pPr>
            <a:endParaRPr lang="en-GB" sz="2400" dirty="0"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1" y="2590800"/>
            <a:ext cx="11703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myArray</a:t>
            </a:r>
          </a:p>
        </p:txBody>
      </p:sp>
      <p:graphicFrame>
        <p:nvGraphicFramePr>
          <p:cNvPr id="1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3764197"/>
              </p:ext>
            </p:extLst>
          </p:nvPr>
        </p:nvGraphicFramePr>
        <p:xfrm>
          <a:off x="1371599" y="5334000"/>
          <a:ext cx="7620000" cy="83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28600" y="5562600"/>
            <a:ext cx="11703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myArray</a:t>
            </a:r>
          </a:p>
        </p:txBody>
      </p:sp>
    </p:spTree>
    <p:extLst>
      <p:ext uri="{BB962C8B-B14F-4D97-AF65-F5344CB8AC3E}">
        <p14:creationId xmlns:p14="http://schemas.microsoft.com/office/powerpoint/2010/main" val="3982247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GB" dirty="0"/>
              <a:t>Initialising Array Elements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0872388"/>
              </p:ext>
            </p:extLst>
          </p:nvPr>
        </p:nvGraphicFramePr>
        <p:xfrm>
          <a:off x="1371600" y="2362200"/>
          <a:ext cx="7620000" cy="83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143001"/>
            <a:ext cx="8229600" cy="5440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Each element can be set individually in the curly braces:</a:t>
            </a:r>
          </a:p>
          <a:p>
            <a:pPr marL="0" indent="0">
              <a:buNone/>
            </a:pPr>
            <a:r>
              <a:rPr lang="en-GB" sz="2400" b="1" dirty="0">
                <a:latin typeface="Courier New" pitchFamily="49" charset="0"/>
                <a:cs typeface="Courier New" pitchFamily="49" charset="0"/>
              </a:rPr>
              <a:t>int myArray[5] = { 0, 2, 0, 1, 5 };</a:t>
            </a:r>
          </a:p>
          <a:p>
            <a:endParaRPr lang="en-GB" sz="2400" dirty="0">
              <a:cs typeface="Courier New" pitchFamily="49" charset="0"/>
            </a:endParaRPr>
          </a:p>
          <a:p>
            <a:endParaRPr lang="en-GB" sz="2400" dirty="0">
              <a:cs typeface="Courier New" pitchFamily="49" charset="0"/>
            </a:endParaRPr>
          </a:p>
          <a:p>
            <a:endParaRPr lang="en-GB" sz="2400" dirty="0">
              <a:cs typeface="Courier New" pitchFamily="49" charset="0"/>
            </a:endParaRPr>
          </a:p>
          <a:p>
            <a:endParaRPr lang="en-GB" sz="2400" dirty="0">
              <a:cs typeface="Courier New" pitchFamily="49" charset="0"/>
            </a:endParaRPr>
          </a:p>
          <a:p>
            <a:endParaRPr lang="en-GB" sz="2400" dirty="0">
              <a:cs typeface="Courier New" pitchFamily="49" charset="0"/>
            </a:endParaRPr>
          </a:p>
          <a:p>
            <a:r>
              <a:rPr lang="en-GB" sz="2400" dirty="0">
                <a:cs typeface="Courier New" pitchFamily="49" charset="0"/>
              </a:rPr>
              <a:t>If we want to set all the elements in an array to a single value the easiest way is to use a for loop.</a:t>
            </a:r>
          </a:p>
          <a:p>
            <a:r>
              <a:rPr lang="en-GB" sz="2400" dirty="0">
                <a:cs typeface="Courier New" pitchFamily="49" charset="0"/>
              </a:rPr>
              <a:t>As we will see later on for loops and arrays are often used together.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601" y="2590800"/>
            <a:ext cx="11703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myArray</a:t>
            </a:r>
          </a:p>
        </p:txBody>
      </p:sp>
    </p:spTree>
    <p:extLst>
      <p:ext uri="{BB962C8B-B14F-4D97-AF65-F5344CB8AC3E}">
        <p14:creationId xmlns:p14="http://schemas.microsoft.com/office/powerpoint/2010/main" val="1598855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GB" dirty="0"/>
              <a:t>Using Array Elements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0829897"/>
              </p:ext>
            </p:extLst>
          </p:nvPr>
        </p:nvGraphicFramePr>
        <p:xfrm>
          <a:off x="1371600" y="3657600"/>
          <a:ext cx="7620000" cy="83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143001"/>
            <a:ext cx="8229600" cy="5440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Accessing arrays is done through use of the identifier and the element number enclosed in square brackets</a:t>
            </a:r>
          </a:p>
          <a:p>
            <a:r>
              <a:rPr lang="en-GB" sz="2400" dirty="0"/>
              <a:t>With my array initialised as below, what does this statement print out?</a:t>
            </a:r>
          </a:p>
          <a:p>
            <a:pPr marL="0" indent="0">
              <a:buNone/>
            </a:pPr>
            <a:r>
              <a:rPr lang="en-GB" sz="2400" b="1" dirty="0">
                <a:latin typeface="Courier New" pitchFamily="49" charset="0"/>
                <a:cs typeface="Courier New" pitchFamily="49" charset="0"/>
              </a:rPr>
              <a:t>cout &lt;&lt; myArray[1];</a:t>
            </a:r>
            <a:endParaRPr lang="en-GB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1" y="3886200"/>
            <a:ext cx="11703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myArray</a:t>
            </a:r>
          </a:p>
        </p:txBody>
      </p:sp>
    </p:spTree>
    <p:extLst>
      <p:ext uri="{BB962C8B-B14F-4D97-AF65-F5344CB8AC3E}">
        <p14:creationId xmlns:p14="http://schemas.microsoft.com/office/powerpoint/2010/main" val="1144179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68F945-EA07-4888-96CC-6B460EAEA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 altLang="en-US" dirty="0"/>
              <a:t>Starting the Tutorial Work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42C555-A7A8-421E-B82F-15C6429AA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If on a new PC, </a:t>
            </a:r>
            <a:r>
              <a:rPr lang="en-GB" b="1" dirty="0"/>
              <a:t>clone </a:t>
            </a:r>
            <a:r>
              <a:rPr lang="en-GB" dirty="0"/>
              <a:t>your remote source repository from last time:</a:t>
            </a:r>
          </a:p>
          <a:p>
            <a:pPr lvl="1"/>
            <a:r>
              <a:rPr lang="en-GB" altLang="en-US" dirty="0">
                <a:hlinkClick r:id="rId2"/>
              </a:rPr>
              <a:t>https://github.coventry.ac.uk/205SE-1920SEPJAN</a:t>
            </a:r>
            <a:r>
              <a:rPr lang="en-GB" altLang="en-US" dirty="0"/>
              <a:t> /&lt;your username&gt;-tutorialwork</a:t>
            </a:r>
          </a:p>
          <a:p>
            <a:r>
              <a:rPr lang="en-GB" dirty="0"/>
              <a:t>Open the cloned repo in Visual Studio</a:t>
            </a:r>
          </a:p>
          <a:p>
            <a:r>
              <a:rPr lang="en-GB" dirty="0"/>
              <a:t>Create a new solution ‘T9-Arrays’</a:t>
            </a:r>
          </a:p>
          <a:p>
            <a:r>
              <a:rPr lang="en-GB" dirty="0"/>
              <a:t>Commit changes</a:t>
            </a:r>
          </a:p>
          <a:p>
            <a:r>
              <a:rPr lang="en-GB" dirty="0"/>
              <a:t>Push commits to remote</a:t>
            </a:r>
          </a:p>
          <a:p>
            <a:r>
              <a:rPr lang="en-GB" dirty="0"/>
              <a:t>Begin working on Activity 1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69BBEF0-410A-476A-9EF2-5C561B6DA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GB"/>
              <a:t>Chris Bass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E0D664-9788-45D1-85C0-4FCBAE147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2" descr="Image result for github">
            <a:extLst>
              <a:ext uri="{FF2B5EF4-FFF2-40B4-BE49-F238E27FC236}">
                <a16:creationId xmlns:a16="http://schemas.microsoft.com/office/drawing/2014/main" id="{81EC27F8-38AC-4CF4-8EB9-AC07CF743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5088" y="5143500"/>
            <a:ext cx="1001712" cy="98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0169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1309</TotalTime>
  <Words>944</Words>
  <Application>Microsoft Office PowerPoint</Application>
  <PresentationFormat>On-screen Show (4:3)</PresentationFormat>
  <Paragraphs>204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Consolas</vt:lpstr>
      <vt:lpstr>Courier New</vt:lpstr>
      <vt:lpstr>Office Theme</vt:lpstr>
      <vt:lpstr>205SE Programming for Engineers</vt:lpstr>
      <vt:lpstr>Last Tutorial</vt:lpstr>
      <vt:lpstr>Today’s Objectives</vt:lpstr>
      <vt:lpstr>Declaring Arrays</vt:lpstr>
      <vt:lpstr>Initialising Array Elements</vt:lpstr>
      <vt:lpstr>Initialising Array Elements</vt:lpstr>
      <vt:lpstr>Initialising Array Elements</vt:lpstr>
      <vt:lpstr>Using Array Elements</vt:lpstr>
      <vt:lpstr>Starting the Tutorial Work</vt:lpstr>
      <vt:lpstr>Activity 1</vt:lpstr>
      <vt:lpstr>Activity 2</vt:lpstr>
      <vt:lpstr>Arrays of Characters</vt:lpstr>
      <vt:lpstr>Initialising Array Elements</vt:lpstr>
      <vt:lpstr>Activity 3 – What does the following code print out and why?</vt:lpstr>
      <vt:lpstr>Activity 4 – C-Style strings</vt:lpstr>
      <vt:lpstr>Activity 5</vt:lpstr>
      <vt:lpstr>CodinGame Activity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205SE Programming for Engineers</dc:title>
  <dc:creator>Chris Bass</dc:creator>
  <cp:lastModifiedBy>Chris Bass</cp:lastModifiedBy>
  <cp:revision>24</cp:revision>
  <dcterms:created xsi:type="dcterms:W3CDTF">2006-08-16T00:00:00Z</dcterms:created>
  <dcterms:modified xsi:type="dcterms:W3CDTF">2019-09-06T11:13:31Z</dcterms:modified>
</cp:coreProperties>
</file>