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E20B-6FC3-4B55-AE68-5D68E1FCEE0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4334918" y="482749"/>
            <a:ext cx="7095081" cy="48512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1241" y="1033490"/>
            <a:ext cx="2201863" cy="1038595"/>
            <a:chOff x="9199070" y="262044"/>
            <a:chExt cx="2201863" cy="1038595"/>
          </a:xfrm>
        </p:grpSpPr>
        <p:pic>
          <p:nvPicPr>
            <p:cNvPr id="36" name="Graphic 20">
              <a:extLst>
                <a:ext uri="{FF2B5EF4-FFF2-40B4-BE49-F238E27FC236}">
                  <a16:creationId xmlns:a16="http://schemas.microsoft.com/office/drawing/2014/main" id="{24F8C572-AB33-0941-8941-F4D5AD2A3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219" y="26204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40EF9220-BF51-C345-978A-045AE663A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9070" y="1023640"/>
              <a:ext cx="2201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Control Tower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35323" y="2433810"/>
            <a:ext cx="2243137" cy="1040586"/>
            <a:chOff x="4315619" y="1676400"/>
            <a:chExt cx="2243137" cy="1040586"/>
          </a:xfrm>
        </p:grpSpPr>
        <p:pic>
          <p:nvPicPr>
            <p:cNvPr id="39" name="Graphic 6">
              <a:extLst>
                <a:ext uri="{FF2B5EF4-FFF2-40B4-BE49-F238E27FC236}">
                  <a16:creationId xmlns:a16="http://schemas.microsoft.com/office/drawing/2014/main" id="{54F0984D-FD2B-0847-82CB-C4CFECCE0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394" y="16764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4B21EF0F-73FB-0346-9A1A-3217EB6C3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619" y="243998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Single Sign-On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71051" y="3892796"/>
            <a:ext cx="2279650" cy="1040586"/>
            <a:chOff x="6786563" y="1182688"/>
            <a:chExt cx="2279650" cy="1040586"/>
          </a:xfrm>
        </p:grpSpPr>
        <p:pic>
          <p:nvPicPr>
            <p:cNvPr id="45" name="Graphic 19">
              <a:extLst>
                <a:ext uri="{FF2B5EF4-FFF2-40B4-BE49-F238E27FC236}">
                  <a16:creationId xmlns:a16="http://schemas.microsoft.com/office/drawing/2014/main" id="{686EA806-27E6-C540-879E-B3550F2CC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8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D0806C35-987A-2C49-80BE-59DAE855A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GuardDuty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58256" y="1039142"/>
            <a:ext cx="2279650" cy="1038999"/>
            <a:chOff x="6162675" y="2641566"/>
            <a:chExt cx="2279650" cy="1038999"/>
          </a:xfrm>
        </p:grpSpPr>
        <p:pic>
          <p:nvPicPr>
            <p:cNvPr id="49" name="Graphic 19">
              <a:extLst>
                <a:ext uri="{FF2B5EF4-FFF2-40B4-BE49-F238E27FC236}">
                  <a16:creationId xmlns:a16="http://schemas.microsoft.com/office/drawing/2014/main" id="{454AE138-0809-1848-9E6B-0A03D6155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1975" y="26415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B471C867-72B4-C04A-AD52-3C73B832D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675" y="340356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Security Hub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81700" y="2429973"/>
            <a:ext cx="2201863" cy="1038999"/>
            <a:chOff x="8271668" y="1414277"/>
            <a:chExt cx="2201863" cy="1038999"/>
          </a:xfrm>
        </p:grpSpPr>
        <p:pic>
          <p:nvPicPr>
            <p:cNvPr id="56" name="Graphic 25">
              <a:extLst>
                <a:ext uri="{FF2B5EF4-FFF2-40B4-BE49-F238E27FC236}">
                  <a16:creationId xmlns:a16="http://schemas.microsoft.com/office/drawing/2014/main" id="{B11F0C3D-CD92-7547-A7A1-43A1D94D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7372" y="14142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28">
              <a:extLst>
                <a:ext uri="{FF2B5EF4-FFF2-40B4-BE49-F238E27FC236}">
                  <a16:creationId xmlns:a16="http://schemas.microsoft.com/office/drawing/2014/main" id="{7E793B78-9413-A840-9509-974EACDC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1668" y="2176277"/>
              <a:ext cx="2201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48362" y="3892796"/>
            <a:ext cx="2268537" cy="1074881"/>
            <a:chOff x="6014876" y="3781128"/>
            <a:chExt cx="2268537" cy="1074881"/>
          </a:xfrm>
        </p:grpSpPr>
        <p:pic>
          <p:nvPicPr>
            <p:cNvPr id="58" name="Graphic 19">
              <a:extLst>
                <a:ext uri="{FF2B5EF4-FFF2-40B4-BE49-F238E27FC236}">
                  <a16:creationId xmlns:a16="http://schemas.microsoft.com/office/drawing/2014/main" id="{A269AB11-CAC3-9044-BA1A-4824F032C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78112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9">
              <a:extLst>
                <a:ext uri="{FF2B5EF4-FFF2-40B4-BE49-F238E27FC236}">
                  <a16:creationId xmlns:a16="http://schemas.microsoft.com/office/drawing/2014/main" id="{01918DFD-2191-9B40-9500-B71F1A18F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876" y="457901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Budgets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64591" y="1176943"/>
            <a:ext cx="1493838" cy="879496"/>
            <a:chOff x="8344451" y="769940"/>
            <a:chExt cx="1493838" cy="879496"/>
          </a:xfrm>
        </p:grpSpPr>
        <p:sp>
          <p:nvSpPr>
            <p:cNvPr id="62" name="TextBox 21">
              <a:extLst>
                <a:ext uri="{FF2B5EF4-FFF2-40B4-BE49-F238E27FC236}">
                  <a16:creationId xmlns:a16="http://schemas.microsoft.com/office/drawing/2014/main" id="{9456A87A-355F-5B47-9547-B69B40DE8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4451" y="1187771"/>
              <a:ext cx="14938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Security policy guardrails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9A78D264-AA97-2843-9439-617EAF04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3251" y="7699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7867205" y="2429973"/>
            <a:ext cx="2292350" cy="1038999"/>
            <a:chOff x="4039643" y="4058127"/>
            <a:chExt cx="2292350" cy="1038999"/>
          </a:xfrm>
        </p:grpSpPr>
        <p:pic>
          <p:nvPicPr>
            <p:cNvPr id="64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070" y="40581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643" y="482012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74894" y="2604314"/>
            <a:ext cx="1511300" cy="690277"/>
            <a:chOff x="6532410" y="4154706"/>
            <a:chExt cx="1511300" cy="690277"/>
          </a:xfrm>
        </p:grpSpPr>
        <p:sp>
          <p:nvSpPr>
            <p:cNvPr id="66" name="TextBox 18">
              <a:extLst>
                <a:ext uri="{FF2B5EF4-FFF2-40B4-BE49-F238E27FC236}">
                  <a16:creationId xmlns:a16="http://schemas.microsoft.com/office/drawing/2014/main" id="{0354571A-99DC-144D-9DA9-C1F36512D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2410" y="4567984"/>
              <a:ext cx="1511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OpsCenter</a:t>
              </a:r>
            </a:p>
          </p:txBody>
        </p:sp>
        <p:pic>
          <p:nvPicPr>
            <p:cNvPr id="67" name="Graphic 28">
              <a:extLst>
                <a:ext uri="{FF2B5EF4-FFF2-40B4-BE49-F238E27FC236}">
                  <a16:creationId xmlns:a16="http://schemas.microsoft.com/office/drawing/2014/main" id="{1A2D2865-BB16-F84E-A36D-13BD0765F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062" y="415470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7961896" y="3892796"/>
            <a:ext cx="2279650" cy="1223665"/>
            <a:chOff x="735069" y="4058127"/>
            <a:chExt cx="2279650" cy="1223665"/>
          </a:xfrm>
        </p:grpSpPr>
        <p:pic>
          <p:nvPicPr>
            <p:cNvPr id="70" name="Graphic 18">
              <a:extLst>
                <a:ext uri="{FF2B5EF4-FFF2-40B4-BE49-F238E27FC236}">
                  <a16:creationId xmlns:a16="http://schemas.microsoft.com/office/drawing/2014/main" id="{56B7FF15-141E-664D-92CF-A7BDE2D9B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81" y="40581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12">
              <a:extLst>
                <a:ext uri="{FF2B5EF4-FFF2-40B4-BE49-F238E27FC236}">
                  <a16:creationId xmlns:a16="http://schemas.microsoft.com/office/drawing/2014/main" id="{A269080F-8B8F-E54A-862C-626D9B32A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069" y="4820127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Email Service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84088" y="1027148"/>
            <a:ext cx="2243137" cy="1038999"/>
            <a:chOff x="2249488" y="1184275"/>
            <a:chExt cx="2243137" cy="1038999"/>
          </a:xfrm>
        </p:grpSpPr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pic>
        <p:nvPicPr>
          <p:cNvPr id="76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18" y="47646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9525000" y="2810973"/>
            <a:ext cx="762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5">
            <a:extLst>
              <a:ext uri="{FF2B5EF4-FFF2-40B4-BE49-F238E27FC236}">
                <a16:creationId xmlns:a16="http://schemas.microsoft.com/office/drawing/2014/main" id="{9BEB67C0-D85E-384B-9EAE-FEFA3A66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5482" y="4447401"/>
            <a:ext cx="2270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82" name="Graphic 6">
            <a:extLst>
              <a:ext uri="{FF2B5EF4-FFF2-40B4-BE49-F238E27FC236}">
                <a16:creationId xmlns:a16="http://schemas.microsoft.com/office/drawing/2014/main" id="{B87718A6-56A7-D94C-9688-A3C8F907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39" y="40475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9525000" y="4307955"/>
            <a:ext cx="762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84" y="239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72" y="315200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86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509" y="2979939"/>
            <a:ext cx="1225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87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18" y="25521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 flipV="1">
            <a:off x="2362200" y="2833301"/>
            <a:ext cx="82831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544B60-73D5-4547-9B1D-22ED46CDBF62}"/>
              </a:ext>
            </a:extLst>
          </p:cNvPr>
          <p:cNvCxnSpPr>
            <a:cxnSpLocks/>
          </p:cNvCxnSpPr>
          <p:nvPr/>
        </p:nvCxnSpPr>
        <p:spPr>
          <a:xfrm>
            <a:off x="3803938" y="2825163"/>
            <a:ext cx="43390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22</cp:revision>
  <dcterms:created xsi:type="dcterms:W3CDTF">2020-12-28T16:57:42Z</dcterms:created>
  <dcterms:modified xsi:type="dcterms:W3CDTF">2021-02-05T18:21:40Z</dcterms:modified>
</cp:coreProperties>
</file>