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40AF-C362-43AB-8F9D-C8C81D728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580E3-8E28-4E0C-B557-417FDBB5D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3E39-4195-4D3A-BF64-23BA9F85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EB4F-6A37-47A7-BC5E-7510DB9D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4013-EB48-4523-BC77-93182D09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7EB6-248D-423C-A253-C34755AE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BEA8B-2E5F-4649-BFAC-761D63F3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BE78-3A7F-4DF6-AF36-D5A68105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1935C-A9FF-4F55-B917-6A937830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7A0F-F331-460A-BF39-78892831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DD159-6F54-436F-9EF5-55F0129B9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20CEE-CC7A-4B95-B80A-A0FFF9D9B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19A3-D3DA-45D0-9ACE-3632EAFF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3C5A-86D8-4B61-AEB1-E4DD65AE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042F-2A7B-49B6-8CE2-94150567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E76C-2F8F-4BDD-BF0A-FEC32E9A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BD5D-21A3-4D38-BB7C-23737E17D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93A1-0B4D-4F7C-8304-211C4FF7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7456-35D5-4423-80D9-2CADEF8C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B502B-57EC-4E72-B1BE-8430CBE6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2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FBF6-8127-410F-A3AE-2A981A77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BE7C4-A036-4101-BE59-0F953B569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E60B0-FEF1-48A2-8D7F-086B37F2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E1D4-1913-43D9-BBF1-E25209CE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CB8B0-16D0-4C9F-8783-C8050AAA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1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5F82-5E6B-45F4-BF7E-293C1C90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F273-7B56-4FE5-962A-97799F271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6D9A5-E61E-458E-A3E5-2361ABE9F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BEEC6-0D3D-4E18-8E45-B8C2E0D7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66F00-632E-446C-9EB7-8C2F9F24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B4ACD-A071-4349-BBA5-C45DA6AE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FA65-8D4D-4D9F-BE71-DBE9ECE3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C0616-CCF4-466E-9BE1-4B169116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FEDE9-19CC-493E-9876-E7F186336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89E20-E1E4-4A02-A10D-C670631FA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3D6F3-B5F8-4DA1-9280-3D0769C8E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F485-5B1D-453F-B836-E7A891D1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FD2CC-C0A1-49B4-899E-41672396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A7BFD-7778-4A47-B566-AC132350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EFA6-737C-458C-8765-40273F2B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A773-E79D-4C76-9965-70D1C550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9E58B-28A8-4F56-971C-FFD9A77E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FD699-1F76-4AEA-9E3C-C168E0F5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A3484-D4A1-42DD-8DE0-2D1E41A2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2EBBE-2AED-4C98-84E4-39F0E0C2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143BC-B2FC-45EC-8883-D65B35B1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E771-EABA-4D5C-AA60-20A238F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829A-1542-48AA-8808-487630F3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4E86F-0B82-42AB-9EC0-F8981E2CF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B95F0-6E27-4E07-A22D-C61A03A6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E232F-3579-4882-B27D-A3336B9E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B8773-7C03-454F-B7DA-086D3D1C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1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DF5E-8071-48D0-B6A6-66DD74DB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B3D2E-1973-4502-B713-08CBB6842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AC72D-CC5E-476C-BBB2-BACF8E52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A29C-4BB9-4331-A8AE-51D6B0D0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2E295-F9D2-4450-B370-B5DFDCAD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1734B-CF44-4713-B9B6-E1F98C13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1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94313-B4CF-43FB-AC5C-2DFBE062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A73C-C269-4F2D-AECA-A0EF8525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8054-8708-42D7-9E93-F0EFDCF48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B6CA-DEC6-48BD-9364-D24124C57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05E3C-4BD3-45A7-A778-09157F2FC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2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4E234D-605A-4018-B8C5-C4C48E6F30C3}"/>
              </a:ext>
            </a:extLst>
          </p:cNvPr>
          <p:cNvSpPr/>
          <p:nvPr/>
        </p:nvSpPr>
        <p:spPr>
          <a:xfrm>
            <a:off x="1545509" y="2402741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Soil Moisture Sensor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A60289-3FB6-464E-BDEC-0B53AFFAE65B}"/>
              </a:ext>
            </a:extLst>
          </p:cNvPr>
          <p:cNvSpPr/>
          <p:nvPr/>
        </p:nvSpPr>
        <p:spPr>
          <a:xfrm>
            <a:off x="1545509" y="3428597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Temperature &amp; Humidity Sensor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5922B3-32E7-430C-B97C-5633919660E5}"/>
              </a:ext>
            </a:extLst>
          </p:cNvPr>
          <p:cNvSpPr/>
          <p:nvPr/>
        </p:nvSpPr>
        <p:spPr>
          <a:xfrm>
            <a:off x="1545509" y="1376885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Light Sensor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F02F87-B5FB-4659-A8E8-EB2CE579ADF9}"/>
              </a:ext>
            </a:extLst>
          </p:cNvPr>
          <p:cNvSpPr/>
          <p:nvPr/>
        </p:nvSpPr>
        <p:spPr>
          <a:xfrm>
            <a:off x="4886178" y="3006654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Arduino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10DB53-CE58-4878-95E3-17D85D6DC07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965152" y="1799231"/>
            <a:ext cx="921026" cy="1629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47F0E51-D3E7-4341-99D4-6A0E0FF7A0B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965152" y="3429000"/>
            <a:ext cx="921026" cy="421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C5A99BC-2D4F-47D0-8AAA-3ECE885491B0}"/>
              </a:ext>
            </a:extLst>
          </p:cNvPr>
          <p:cNvSpPr/>
          <p:nvPr/>
        </p:nvSpPr>
        <p:spPr>
          <a:xfrm>
            <a:off x="8059506" y="3006251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GSM Module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5819C0-0E85-4D87-BC6C-E8FEEDF56C8E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 flipV="1">
            <a:off x="7305821" y="3428597"/>
            <a:ext cx="753685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B019BE-E554-4543-B78E-4A6065BDD8BE}"/>
              </a:ext>
            </a:extLst>
          </p:cNvPr>
          <p:cNvSpPr/>
          <p:nvPr/>
        </p:nvSpPr>
        <p:spPr>
          <a:xfrm>
            <a:off x="1545508" y="4454453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CO2 Sensor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048C84D-804F-40B2-B72B-310CC14B1693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3965151" y="3429000"/>
            <a:ext cx="921027" cy="1447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B65BB2-7B8D-4748-9713-0703ED77A3B5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965152" y="2825087"/>
            <a:ext cx="921026" cy="603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657909-6617-4645-908F-B0686BACE129}"/>
              </a:ext>
            </a:extLst>
          </p:cNvPr>
          <p:cNvSpPr/>
          <p:nvPr/>
        </p:nvSpPr>
        <p:spPr>
          <a:xfrm>
            <a:off x="4324914" y="492740"/>
            <a:ext cx="2419643" cy="61568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Setup sensors &amp; GSM module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5A2F7C-9E40-4893-A5CD-096A56CE8C53}"/>
              </a:ext>
            </a:extLst>
          </p:cNvPr>
          <p:cNvSpPr/>
          <p:nvPr/>
        </p:nvSpPr>
        <p:spPr>
          <a:xfrm>
            <a:off x="4324914" y="1341176"/>
            <a:ext cx="2419643" cy="61568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Calibrate Sensors &amp; Test GSM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C0F8A6-FAE5-49E4-9925-E1769F6EA407}"/>
              </a:ext>
            </a:extLst>
          </p:cNvPr>
          <p:cNvSpPr/>
          <p:nvPr/>
        </p:nvSpPr>
        <p:spPr>
          <a:xfrm>
            <a:off x="4324914" y="2189612"/>
            <a:ext cx="2419643" cy="61568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Read Sensors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1D205F-F73B-4D1C-810F-650E45FC3BD7}"/>
              </a:ext>
            </a:extLst>
          </p:cNvPr>
          <p:cNvSpPr/>
          <p:nvPr/>
        </p:nvSpPr>
        <p:spPr>
          <a:xfrm>
            <a:off x="4324914" y="3038048"/>
            <a:ext cx="2419643" cy="61568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Average Sensor Readings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25E40C-BE5E-441B-91F7-9D7EABF65407}"/>
              </a:ext>
            </a:extLst>
          </p:cNvPr>
          <p:cNvSpPr/>
          <p:nvPr/>
        </p:nvSpPr>
        <p:spPr>
          <a:xfrm>
            <a:off x="4324914" y="3886484"/>
            <a:ext cx="2419643" cy="61568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Debug Sensor Readings on Serial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B39C116A-3C85-4D68-BCF8-5C6AFB939B88}"/>
              </a:ext>
            </a:extLst>
          </p:cNvPr>
          <p:cNvSpPr/>
          <p:nvPr/>
        </p:nvSpPr>
        <p:spPr>
          <a:xfrm>
            <a:off x="3849236" y="4734920"/>
            <a:ext cx="3370997" cy="170597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 did 5 seconds pass since last loop cycle?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12C9F30-C488-45BC-B5AF-EF57399DE865}"/>
              </a:ext>
            </a:extLst>
          </p:cNvPr>
          <p:cNvCxnSpPr>
            <a:stCxn id="11" idx="1"/>
            <a:endCxn id="8" idx="1"/>
          </p:cNvCxnSpPr>
          <p:nvPr/>
        </p:nvCxnSpPr>
        <p:spPr>
          <a:xfrm rot="10800000" flipH="1">
            <a:off x="3849236" y="2497457"/>
            <a:ext cx="475678" cy="3090449"/>
          </a:xfrm>
          <a:prstGeom prst="bentConnector3">
            <a:avLst>
              <a:gd name="adj1" fmla="val -1484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6CA0A9-9798-4390-9C99-5DEBCC4FD89A}"/>
              </a:ext>
            </a:extLst>
          </p:cNvPr>
          <p:cNvSpPr/>
          <p:nvPr/>
        </p:nvSpPr>
        <p:spPr>
          <a:xfrm>
            <a:off x="7698185" y="3886483"/>
            <a:ext cx="2419643" cy="61568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Send readings to 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4CB90DC-3C18-4B0F-A3E2-7D757B6F3249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 flipV="1">
            <a:off x="7220233" y="4502170"/>
            <a:ext cx="1687774" cy="10857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C0F70DA-E6C1-4217-9360-01ECC0F9E386}"/>
              </a:ext>
            </a:extLst>
          </p:cNvPr>
          <p:cNvCxnSpPr>
            <a:cxnSpLocks/>
            <a:stCxn id="17" idx="0"/>
            <a:endCxn id="8" idx="3"/>
          </p:cNvCxnSpPr>
          <p:nvPr/>
        </p:nvCxnSpPr>
        <p:spPr>
          <a:xfrm rot="16200000" flipV="1">
            <a:off x="7131769" y="2110245"/>
            <a:ext cx="1389027" cy="21634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9F7F84-6B9E-4D91-825D-026504EDE29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34736" y="1108427"/>
            <a:ext cx="0" cy="232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7F3469-7E49-4CCA-BEE8-26902C39B1F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534736" y="1956863"/>
            <a:ext cx="0" cy="232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6080FB-0250-4784-915A-46886F1A169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534736" y="2805299"/>
            <a:ext cx="0" cy="232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B886FC-C65F-49C4-ACD9-20DA8E618A5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534736" y="3653735"/>
            <a:ext cx="0" cy="232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4279E0-444B-4D07-8320-0FB05DBCEAB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534735" y="4502171"/>
            <a:ext cx="1" cy="232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D366B6-F4BD-49AA-88E9-4E75E4F6BC4A}"/>
              </a:ext>
            </a:extLst>
          </p:cNvPr>
          <p:cNvSpPr txBox="1"/>
          <p:nvPr/>
        </p:nvSpPr>
        <p:spPr>
          <a:xfrm>
            <a:off x="7313433" y="519206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ileron" panose="00000500000000000000" pitchFamily="50" charset="0"/>
              </a:rPr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E44DA3-DB8B-421B-9521-D69E3BC16A0F}"/>
              </a:ext>
            </a:extLst>
          </p:cNvPr>
          <p:cNvSpPr txBox="1"/>
          <p:nvPr/>
        </p:nvSpPr>
        <p:spPr>
          <a:xfrm>
            <a:off x="3259262" y="519206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ileron" panose="00000500000000000000" pitchFamily="50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5767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Aileron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Benemerito</dc:creator>
  <cp:lastModifiedBy>Dave Benemerito</cp:lastModifiedBy>
  <cp:revision>3</cp:revision>
  <dcterms:created xsi:type="dcterms:W3CDTF">2021-12-30T07:55:51Z</dcterms:created>
  <dcterms:modified xsi:type="dcterms:W3CDTF">2021-12-30T08:59:10Z</dcterms:modified>
</cp:coreProperties>
</file>