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B6F95A-BB9F-484A-B0CB-35A2BC0A10E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E4F51D-BF32-420B-83D3-B92AC7424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Dataphor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D4 Language Tour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Blocks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Transaction Management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Constraints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Scalar Type Handlers</a:t>
            </a:r>
          </a:p>
          <a:p>
            <a:r>
              <a:rPr lang="en-US" dirty="0" smtClean="0"/>
              <a:t>Column Handlers</a:t>
            </a:r>
          </a:p>
          <a:p>
            <a:r>
              <a:rPr lang="en-US" dirty="0" smtClean="0"/>
              <a:t>Table Handlers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</a:p>
          <a:p>
            <a:r>
              <a:rPr lang="en-US" dirty="0" smtClean="0"/>
              <a:t>Operator </a:t>
            </a:r>
            <a:r>
              <a:rPr lang="en-US" dirty="0" smtClean="0"/>
              <a:t>Mapping</a:t>
            </a:r>
          </a:p>
          <a:p>
            <a:r>
              <a:rPr lang="en-US" dirty="0" smtClean="0"/>
              <a:t>Table Mapping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r>
              <a:rPr lang="en-US" dirty="0" smtClean="0"/>
              <a:t>Modifiers</a:t>
            </a:r>
          </a:p>
          <a:p>
            <a:r>
              <a:rPr lang="en-US" smtClean="0"/>
              <a:t>Metadata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Brief High-Level</a:t>
            </a:r>
          </a:p>
          <a:p>
            <a:r>
              <a:rPr lang="en-US" dirty="0" smtClean="0"/>
              <a:t>D4 Language Tour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4708" y="1219200"/>
            <a:ext cx="407458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– Named set of values</a:t>
            </a:r>
          </a:p>
          <a:p>
            <a:r>
              <a:rPr lang="en-US" dirty="0" smtClean="0"/>
              <a:t>Values – Immutable</a:t>
            </a:r>
          </a:p>
          <a:p>
            <a:r>
              <a:rPr lang="en-US" dirty="0" smtClean="0"/>
              <a:t>Variables – Place holder for a value</a:t>
            </a:r>
          </a:p>
          <a:p>
            <a:r>
              <a:rPr lang="en-US" dirty="0" smtClean="0"/>
              <a:t>Operators – A component of the logical data model describing how data of arbitrary types should be manipulated.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</a:p>
          <a:p>
            <a:r>
              <a:rPr lang="en-US" dirty="0" smtClean="0"/>
              <a:t>List Types</a:t>
            </a:r>
          </a:p>
          <a:p>
            <a:r>
              <a:rPr lang="en-US" dirty="0" smtClean="0"/>
              <a:t>Row Types</a:t>
            </a:r>
          </a:p>
          <a:p>
            <a:r>
              <a:rPr lang="en-US" dirty="0" smtClean="0"/>
              <a:t>Table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Scalars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Rows</a:t>
            </a:r>
          </a:p>
          <a:p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Scalar</a:t>
            </a:r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Devices</a:t>
            </a:r>
          </a:p>
          <a:p>
            <a:r>
              <a:rPr lang="en-US" dirty="0" smtClean="0"/>
              <a:t>Event Handlers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Scalar Type Constraints</a:t>
            </a:r>
          </a:p>
          <a:p>
            <a:r>
              <a:rPr lang="en-US" dirty="0" smtClean="0"/>
              <a:t>Column Constraints</a:t>
            </a:r>
          </a:p>
          <a:p>
            <a:r>
              <a:rPr lang="en-US" dirty="0" smtClean="0"/>
              <a:t>Row Constraints</a:t>
            </a:r>
          </a:p>
          <a:p>
            <a:r>
              <a:rPr lang="en-US" dirty="0" smtClean="0"/>
              <a:t>Table Constraints</a:t>
            </a:r>
          </a:p>
          <a:p>
            <a:r>
              <a:rPr lang="en-US" dirty="0" smtClean="0"/>
              <a:t>Database Constraints</a:t>
            </a:r>
          </a:p>
          <a:p>
            <a:r>
              <a:rPr lang="en-US" dirty="0" smtClean="0"/>
              <a:t>Reference Constraints</a:t>
            </a:r>
          </a:p>
          <a:p>
            <a:r>
              <a:rPr lang="en-US" dirty="0" smtClean="0"/>
              <a:t>Transition Constraints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</TotalTime>
  <Words>137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Dataphor</vt:lpstr>
      <vt:lpstr>Overview</vt:lpstr>
      <vt:lpstr>Component View</vt:lpstr>
      <vt:lpstr>Language Elements</vt:lpstr>
      <vt:lpstr>Types</vt:lpstr>
      <vt:lpstr>Values</vt:lpstr>
      <vt:lpstr>Operators</vt:lpstr>
      <vt:lpstr>Schema Elements</vt:lpstr>
      <vt:lpstr>Constraints</vt:lpstr>
      <vt:lpstr>Imperative Statements</vt:lpstr>
      <vt:lpstr>DML Statements</vt:lpstr>
      <vt:lpstr>DDL Statements</vt:lpstr>
      <vt:lpstr>Event Handlers</vt:lpstr>
      <vt:lpstr>Devices</vt:lpstr>
      <vt:lpstr>Exotics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Dataphor</dc:title>
  <dc:creator>Bryn</dc:creator>
  <cp:lastModifiedBy>Bryn</cp:lastModifiedBy>
  <cp:revision>17</cp:revision>
  <dcterms:created xsi:type="dcterms:W3CDTF">2012-02-02T19:24:38Z</dcterms:created>
  <dcterms:modified xsi:type="dcterms:W3CDTF">2012-02-03T02:36:13Z</dcterms:modified>
</cp:coreProperties>
</file>