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3" r:id="rId2"/>
  </p:sldMasterIdLst>
  <p:notesMasterIdLst>
    <p:notesMasterId r:id="rId52"/>
  </p:notesMasterIdLst>
  <p:sldIdLst>
    <p:sldId id="256" r:id="rId3"/>
    <p:sldId id="4807" r:id="rId4"/>
    <p:sldId id="396" r:id="rId5"/>
    <p:sldId id="4808" r:id="rId6"/>
    <p:sldId id="4801" r:id="rId7"/>
    <p:sldId id="353" r:id="rId8"/>
    <p:sldId id="331" r:id="rId9"/>
    <p:sldId id="355" r:id="rId10"/>
    <p:sldId id="351" r:id="rId11"/>
    <p:sldId id="4810" r:id="rId12"/>
    <p:sldId id="4809" r:id="rId13"/>
    <p:sldId id="4811" r:id="rId14"/>
    <p:sldId id="4812" r:id="rId15"/>
    <p:sldId id="4813" r:id="rId16"/>
    <p:sldId id="4814" r:id="rId17"/>
    <p:sldId id="4815" r:id="rId18"/>
    <p:sldId id="4816" r:id="rId19"/>
    <p:sldId id="4817" r:id="rId20"/>
    <p:sldId id="4818" r:id="rId21"/>
    <p:sldId id="4819" r:id="rId22"/>
    <p:sldId id="4820" r:id="rId23"/>
    <p:sldId id="4822" r:id="rId24"/>
    <p:sldId id="4821" r:id="rId25"/>
    <p:sldId id="4823" r:id="rId26"/>
    <p:sldId id="4824" r:id="rId27"/>
    <p:sldId id="4826" r:id="rId28"/>
    <p:sldId id="395" r:id="rId29"/>
    <p:sldId id="4832" r:id="rId30"/>
    <p:sldId id="4831" r:id="rId31"/>
    <p:sldId id="4827" r:id="rId32"/>
    <p:sldId id="4828" r:id="rId33"/>
    <p:sldId id="4829" r:id="rId34"/>
    <p:sldId id="4830" r:id="rId35"/>
    <p:sldId id="4833" r:id="rId36"/>
    <p:sldId id="4834" r:id="rId37"/>
    <p:sldId id="4835" r:id="rId38"/>
    <p:sldId id="4836" r:id="rId39"/>
    <p:sldId id="4838" r:id="rId40"/>
    <p:sldId id="4837" r:id="rId41"/>
    <p:sldId id="4839" r:id="rId42"/>
    <p:sldId id="4840" r:id="rId43"/>
    <p:sldId id="4841" r:id="rId44"/>
    <p:sldId id="4847" r:id="rId45"/>
    <p:sldId id="4802" r:id="rId46"/>
    <p:sldId id="4803" r:id="rId47"/>
    <p:sldId id="4805" r:id="rId48"/>
    <p:sldId id="4804" r:id="rId49"/>
    <p:sldId id="4842" r:id="rId50"/>
    <p:sldId id="4846" r:id="rId5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3" roundtripDataSignature="AMtx7miPyzZAukSZmCgGcZDjRTzK68qyf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4E14D90-3719-48ED-97C7-4F5806B2B3A4}">
  <a:tblStyle styleId="{34E14D90-3719-48ED-97C7-4F5806B2B3A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228" y="8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customschemas.google.com/relationships/presentationmetadata" Target="metadata"/><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3" name="Google Shape;12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image highlights the ideal iterative flow of evidence-based information from research to clinical practice and measurement to evaluate clinical performance and outcomes for healthcare organizations. Please note that while it is depicted in a linear fashion, the process is often interactive between stakeholders and phases as well as iterative.</a:t>
            </a:r>
          </a:p>
        </p:txBody>
      </p:sp>
      <p:sp>
        <p:nvSpPr>
          <p:cNvPr id="4" name="Slide Number Placeholder 3"/>
          <p:cNvSpPr>
            <a:spLocks noGrp="1"/>
          </p:cNvSpPr>
          <p:nvPr>
            <p:ph type="sldNum" sz="quarter" idx="5"/>
          </p:nvPr>
        </p:nvSpPr>
        <p:spPr/>
        <p:txBody>
          <a:bodyPr/>
          <a:lstStyle/>
          <a:p>
            <a:fld id="{0F200BCC-C81C-427F-BAC9-E9623E22473F}" type="slidenum">
              <a:rPr lang="en-US" smtClean="0"/>
              <a:t>3</a:t>
            </a:fld>
            <a:endParaRPr lang="en-US"/>
          </a:p>
        </p:txBody>
      </p:sp>
    </p:spTree>
    <p:extLst>
      <p:ext uri="{BB962C8B-B14F-4D97-AF65-F5344CB8AC3E}">
        <p14:creationId xmlns:p14="http://schemas.microsoft.com/office/powerpoint/2010/main" val="984406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image highlights the ideal iterative flow of evidence-based information from research to clinical practice and measurement to evaluate clinical performance and outcomes for healthcare organizations. Please note that while it is depicted in a linear fashion, the process is often interactive between stakeholders and phases as well as iterative.</a:t>
            </a:r>
          </a:p>
        </p:txBody>
      </p:sp>
      <p:sp>
        <p:nvSpPr>
          <p:cNvPr id="4" name="Slide Number Placeholder 3"/>
          <p:cNvSpPr>
            <a:spLocks noGrp="1"/>
          </p:cNvSpPr>
          <p:nvPr>
            <p:ph type="sldNum" sz="quarter" idx="5"/>
          </p:nvPr>
        </p:nvSpPr>
        <p:spPr/>
        <p:txBody>
          <a:bodyPr/>
          <a:lstStyle/>
          <a:p>
            <a:fld id="{0F200BCC-C81C-427F-BAC9-E9623E22473F}" type="slidenum">
              <a:rPr lang="en-US" smtClean="0"/>
              <a:t>4</a:t>
            </a:fld>
            <a:endParaRPr lang="en-US"/>
          </a:p>
        </p:txBody>
      </p:sp>
    </p:spTree>
    <p:extLst>
      <p:ext uri="{BB962C8B-B14F-4D97-AF65-F5344CB8AC3E}">
        <p14:creationId xmlns:p14="http://schemas.microsoft.com/office/powerpoint/2010/main" val="126044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Has many facets</a:t>
            </a:r>
          </a:p>
          <a:p>
            <a:pPr marL="628650" lvl="1" indent="-171450">
              <a:buFont typeface="Arial" panose="020B0604020202020204" pitchFamily="34" charset="0"/>
              <a:buChar char="•"/>
            </a:pPr>
            <a:r>
              <a:rPr lang="en-US" dirty="0"/>
              <a:t>Reduce duplicate effort while supporting innovation</a:t>
            </a:r>
          </a:p>
          <a:p>
            <a:pPr marL="628650" lvl="1" indent="-171450">
              <a:buFont typeface="Arial" panose="020B0604020202020204" pitchFamily="34" charset="0"/>
              <a:buChar char="•"/>
            </a:pPr>
            <a:r>
              <a:rPr lang="en-US" dirty="0"/>
              <a:t>Reduce inconsistency while supporting settings-specific factors</a:t>
            </a:r>
          </a:p>
          <a:p>
            <a:pPr marL="628650" lvl="1" indent="-171450">
              <a:buFont typeface="Arial" panose="020B0604020202020204" pitchFamily="34" charset="0"/>
              <a:buChar char="•"/>
            </a:pPr>
            <a:r>
              <a:rPr lang="en-US" dirty="0"/>
              <a:t>Reduce </a:t>
            </a:r>
            <a:r>
              <a:rPr lang="en-US" i="1" dirty="0"/>
              <a:t>accidental complexity</a:t>
            </a:r>
            <a:r>
              <a:rPr lang="en-US" i="0" dirty="0"/>
              <a:t> so we can focus on </a:t>
            </a:r>
            <a:r>
              <a:rPr lang="en-US" i="1" dirty="0"/>
              <a:t>essential complexity</a:t>
            </a:r>
            <a:endParaRPr lang="en-US" dirty="0"/>
          </a:p>
          <a:p>
            <a:pPr marL="171450" indent="-171450">
              <a:buFont typeface="Arial" panose="020B0604020202020204" pitchFamily="34" charset="0"/>
              <a:buChar char="•"/>
            </a:pPr>
            <a:r>
              <a:rPr lang="en-US" dirty="0"/>
              <a:t>Takes many forms</a:t>
            </a:r>
          </a:p>
          <a:p>
            <a:pPr marL="628650" lvl="1" indent="-171450">
              <a:buFont typeface="Arial" panose="020B0604020202020204" pitchFamily="34" charset="0"/>
              <a:buChar char="•"/>
            </a:pPr>
            <a:r>
              <a:rPr lang="en-US" dirty="0"/>
              <a:t>Guidelines, interventions, measures, documentation templates, order sets, flow sheets, SMART apps, CDS services</a:t>
            </a:r>
          </a:p>
          <a:p>
            <a:pPr marL="171450" indent="-171450">
              <a:buFont typeface="Arial" panose="020B0604020202020204" pitchFamily="34" charset="0"/>
              <a:buChar char="•"/>
            </a:pPr>
            <a:r>
              <a:rPr lang="en-US" dirty="0"/>
              <a:t>Some principles</a:t>
            </a:r>
          </a:p>
          <a:p>
            <a:pPr marL="628650" lvl="1" indent="-171450">
              <a:buFont typeface="Arial" panose="020B0604020202020204" pitchFamily="34" charset="0"/>
              <a:buChar char="•"/>
            </a:pPr>
            <a:r>
              <a:rPr lang="en-US" dirty="0"/>
              <a:t>Declarative vs Imperative (i.e. "what" not "how")</a:t>
            </a:r>
          </a:p>
          <a:p>
            <a:pPr marL="628650" lvl="1" indent="-171450">
              <a:buFont typeface="Arial" panose="020B0604020202020204" pitchFamily="34" charset="0"/>
              <a:buChar char="•"/>
            </a:pPr>
            <a:r>
              <a:rPr lang="en-US" dirty="0"/>
              <a:t>Separation of Concerns</a:t>
            </a:r>
          </a:p>
          <a:p>
            <a:pPr marL="628650" lvl="1" indent="-171450">
              <a:buFont typeface="Arial" panose="020B0604020202020204" pitchFamily="34" charset="0"/>
              <a:buChar char="•"/>
            </a:pPr>
            <a:r>
              <a:rPr lang="en-US" dirty="0"/>
              <a:t>Various types of </a:t>
            </a:r>
            <a:r>
              <a:rPr lang="en-US" i="1" dirty="0"/>
              <a:t>Independence</a:t>
            </a:r>
          </a:p>
          <a:p>
            <a:pPr marL="628650" lvl="1" indent="-171450">
              <a:buFont typeface="Arial" panose="020B0604020202020204" pitchFamily="34" charset="0"/>
              <a:buChar char="•"/>
            </a:pPr>
            <a:r>
              <a:rPr lang="en-US" i="0" dirty="0"/>
              <a:t>History of computing is a history of </a:t>
            </a:r>
            <a:r>
              <a:rPr lang="en-US" i="1" dirty="0"/>
              <a:t>raising the level of abstraction</a:t>
            </a:r>
          </a:p>
          <a:p>
            <a:pPr marL="628650" lvl="1" indent="-171450">
              <a:buFont typeface="Arial" panose="020B0604020202020204" pitchFamily="34" charset="0"/>
              <a:buChar char="•"/>
            </a:pPr>
            <a:r>
              <a:rPr lang="en-US" i="1" dirty="0"/>
              <a:t>No Silver Bullet!</a:t>
            </a:r>
            <a:endParaRPr lang="en-US" i="0" dirty="0"/>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0EEAA1F-560E-48E9-B40F-C4821D733D7D}" type="slidenum">
              <a:rPr lang="en-US" smtClean="0"/>
              <a:t>5</a:t>
            </a:fld>
            <a:endParaRPr lang="en-US"/>
          </a:p>
        </p:txBody>
      </p:sp>
    </p:spTree>
    <p:extLst>
      <p:ext uri="{BB962C8B-B14F-4D97-AF65-F5344CB8AC3E}">
        <p14:creationId xmlns:p14="http://schemas.microsoft.com/office/powerpoint/2010/main" val="816724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0EEAA1F-560E-48E9-B40F-C4821D733D7D}" type="slidenum">
              <a:rPr lang="en-US" smtClean="0"/>
              <a:t>6</a:t>
            </a:fld>
            <a:endParaRPr lang="en-US"/>
          </a:p>
        </p:txBody>
      </p:sp>
    </p:spTree>
    <p:extLst>
      <p:ext uri="{BB962C8B-B14F-4D97-AF65-F5344CB8AC3E}">
        <p14:creationId xmlns:p14="http://schemas.microsoft.com/office/powerpoint/2010/main" val="682504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38CAEC-4554-485B-9189-C45C7447A4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67570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Lexical -&gt; Format, character encoding, protocol, infrastructure</a:t>
            </a:r>
          </a:p>
          <a:p>
            <a:r>
              <a:rPr lang="en-US" dirty="0"/>
              <a:t>Syntactic -&gt; Structure</a:t>
            </a:r>
          </a:p>
          <a:p>
            <a:r>
              <a:rPr lang="en-US" dirty="0"/>
              <a:t>Semantic -&gt; Meaning</a:t>
            </a:r>
          </a:p>
          <a:p>
            <a:r>
              <a:rPr lang="en-US" dirty="0"/>
              <a:t>Logical -&gt; Expressions/Computation</a:t>
            </a:r>
          </a:p>
          <a:p>
            <a:r>
              <a:rPr lang="en-US" dirty="0"/>
              <a:t>Process -&gt; Workflow/Orchestration</a:t>
            </a:r>
          </a:p>
        </p:txBody>
      </p:sp>
      <p:sp>
        <p:nvSpPr>
          <p:cNvPr id="4" name="Slide Number Placeholder 3"/>
          <p:cNvSpPr>
            <a:spLocks noGrp="1"/>
          </p:cNvSpPr>
          <p:nvPr>
            <p:ph type="sldNum" sz="quarter" idx="5"/>
          </p:nvPr>
        </p:nvSpPr>
        <p:spPr/>
        <p:txBody>
          <a:bodyPr/>
          <a:lstStyle/>
          <a:p>
            <a:fld id="{CF4A7F80-F256-4EC8-A9CC-1A842C6C5143}" type="slidenum">
              <a:rPr lang="en-US" altLang="en-US" smtClean="0"/>
              <a:pPr/>
              <a:t>8</a:t>
            </a:fld>
            <a:endParaRPr lang="en-US" altLang="en-US"/>
          </a:p>
        </p:txBody>
      </p:sp>
    </p:spTree>
    <p:extLst>
      <p:ext uri="{BB962C8B-B14F-4D97-AF65-F5344CB8AC3E}">
        <p14:creationId xmlns:p14="http://schemas.microsoft.com/office/powerpoint/2010/main" val="535942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FHIR-based Knowledge Representation Specifications</a:t>
            </a:r>
          </a:p>
          <a:p>
            <a:r>
              <a:rPr lang="en-US" dirty="0"/>
              <a:t>This diagram depicts 4 categories of specifications, with representative examples of each category, illustrating how the various pieces can be used together to deliver shareable clinical reasoning artifacts such as quality measures and decision support rules.</a:t>
            </a:r>
          </a:p>
          <a:p>
            <a:r>
              <a:rPr lang="en-US" dirty="0"/>
              <a:t>Along the bottom of the diagram are the foundational standards, including FHIR, with the 5 layers of Foundation, Conformance, Administration, Clinical, and Reasoning, as well as expression language and integration standards including </a:t>
            </a:r>
            <a:r>
              <a:rPr lang="en-US" dirty="0" err="1"/>
              <a:t>FHIRPath</a:t>
            </a:r>
            <a:r>
              <a:rPr lang="en-US" dirty="0"/>
              <a:t>, Clinical Quality Language, CDS Hooks, and SMART-on-FHIR.</a:t>
            </a:r>
          </a:p>
          <a:p>
            <a:r>
              <a:rPr lang="en-US" dirty="0"/>
              <a:t>In the middle left are the Model Implementation Guides, typically derived from Administration and Clinical resources such as Patient, Encounter, and </a:t>
            </a:r>
            <a:r>
              <a:rPr lang="en-US" dirty="0" err="1"/>
              <a:t>MedicationRequest</a:t>
            </a:r>
            <a:r>
              <a:rPr lang="en-US" dirty="0"/>
              <a:t>. Model IGs are typically built to address a broad range of use cases, focused on a particular target realm or domain.</a:t>
            </a:r>
          </a:p>
          <a:p>
            <a:r>
              <a:rPr lang="en-US" dirty="0"/>
              <a:t>In the middle right are the Specification Implementation Guides, which derive from the FHIR Clinical Reasoning resources to provide implementation guidance and conformance requirements for the creation, distribution, evaluation, and maintenance of shareable clinical knowledge. For example, the Quality Measure IG provides guidance on and conformance requirements for the use of the FHIR Measure and Library resources to create and share clinical quality measures, Data Exchange for Quality Measures (DEQM) provides guidance for reporting quality measures, and the Clinical Practice Guidelines IG (CPG-on-FHIR) demonstrates how to </a:t>
            </a:r>
            <a:r>
              <a:rPr lang="en-US"/>
              <a:t>build shareable computable </a:t>
            </a:r>
            <a:r>
              <a:rPr lang="en-US" dirty="0"/>
              <a:t>guideline content.</a:t>
            </a:r>
          </a:p>
          <a:p>
            <a:r>
              <a:rPr lang="en-US" dirty="0"/>
              <a:t>And finally, at the top of the diagram, the Content Implementation Guides are FHIR Implementation Guides, but not necessarily balloted as HL7 standards, rather these use the FHIR publication toolchain to support authoring and distribution, but the content is stewarded by separate authorities such as quality agencies and guideline developers; groups that have their own governance and maintenance policies. For example, the HEDIS IG contains HEDIS quality measures expressed using FHIR Measure and Library resources, and conforming to the Quality Measure IG profiles, while the CDC Opioid Prescribing IG and WHO Antenatal Care IGs contain decision support content to streamline guideline implementation. The content IGs conform to the specification IGs, and typically make use of the model IGs to define content focused on a particular realm.</a:t>
            </a:r>
          </a:p>
          <a:p>
            <a:endParaRPr lang="en-US" dirty="0"/>
          </a:p>
          <a:p>
            <a:r>
              <a:rPr lang="en-US" dirty="0"/>
              <a:t>The Foundation layer of FHIR defines the core data exchange protocol. The Conformance layer defines how resources, profiles, and terminologies are represented and used. The Administration layer defines individuals, locations, organizations, and encounters. The Clinical layer defines clinical information such as observations, medications, procedures, and orders. And the Reasoning layer provides definitional artifacts like plan and activity definitions, libraries, and measures.</a:t>
            </a:r>
          </a:p>
          <a:p>
            <a:endParaRPr lang="en-US" dirty="0"/>
          </a:p>
          <a:p>
            <a:r>
              <a:rPr lang="en-US" dirty="0" err="1"/>
              <a:t>FHIRPath</a:t>
            </a:r>
            <a:r>
              <a:rPr lang="en-US" dirty="0"/>
              <a:t> is a simple, yet powerful, model-independent expression language that is used extensively throughout FHIR to describe paths to elements on resources, and define invariants on profiles.</a:t>
            </a:r>
          </a:p>
          <a:p>
            <a:r>
              <a:rPr lang="en-US" dirty="0"/>
              <a:t>CQL is a superset of </a:t>
            </a:r>
            <a:r>
              <a:rPr lang="en-US" dirty="0" err="1"/>
              <a:t>FHIRPath</a:t>
            </a:r>
            <a:r>
              <a:rPr lang="en-US" dirty="0"/>
              <a:t> that provides an author-friendly format for the description of clinical logic, as well as a machine-friendly format for processing the logic.</a:t>
            </a:r>
          </a:p>
          <a:p>
            <a:r>
              <a:rPr lang="en-US" dirty="0"/>
              <a:t>CDS Hooks is an HL7 standard specification for integrating decision support services with clinical systems. It is primarily focused on provide-facing remote decision support within an EMR.</a:t>
            </a:r>
          </a:p>
          <a:p>
            <a:r>
              <a:rPr lang="en-US" dirty="0"/>
              <a:t>SMART-on-FHIR is an HL7 standard specification for integrating clinical applications into EMRs using FHIR.</a:t>
            </a:r>
          </a:p>
          <a:p>
            <a:endParaRPr lang="en-US" dirty="0"/>
          </a:p>
          <a:p>
            <a:r>
              <a:rPr lang="en-US" dirty="0"/>
              <a:t>International Patient Summary (IPS) is a set of internationally applicable FHIR profiles used to share patient information across international boundaries. As a result, it forms an excellent foundation for expressing universally applicable content guidelines such as the WHO Antenatal Care (WHO ANC).</a:t>
            </a:r>
          </a:p>
          <a:p>
            <a:r>
              <a:rPr lang="en-US" dirty="0"/>
              <a:t>US Core is a set of profiles focused on enabling exchange of the US Clinical Data for Interoperability (US CDI), and is supported by a broad range of EMR vendors within the US.</a:t>
            </a:r>
          </a:p>
          <a:p>
            <a:r>
              <a:rPr lang="en-US" dirty="0"/>
              <a:t>QI Core is a set of profiles that derives from US Core to enable quality improvement use cases such as quality measurement and decision support within the US.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200BCC-C81C-427F-BAC9-E9623E22473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8991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33" name="Google Shape;13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978875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Slide">
  <p:cSld name="Cover Slide">
    <p:spTree>
      <p:nvGrpSpPr>
        <p:cNvPr id="1" name="Shape 15"/>
        <p:cNvGrpSpPr/>
        <p:nvPr/>
      </p:nvGrpSpPr>
      <p:grpSpPr>
        <a:xfrm>
          <a:off x="0" y="0"/>
          <a:ext cx="0" cy="0"/>
          <a:chOff x="0" y="0"/>
          <a:chExt cx="0" cy="0"/>
        </a:xfrm>
      </p:grpSpPr>
      <p:sp>
        <p:nvSpPr>
          <p:cNvPr id="16" name="Google Shape;16;p12"/>
          <p:cNvSpPr/>
          <p:nvPr/>
        </p:nvSpPr>
        <p:spPr>
          <a:xfrm>
            <a:off x="457200" y="0"/>
            <a:ext cx="5703888" cy="5143500"/>
          </a:xfrm>
          <a:prstGeom prst="rect">
            <a:avLst/>
          </a:prstGeom>
          <a:solidFill>
            <a:srgbClr val="BABCBE"/>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7" name="Google Shape;17;p12"/>
          <p:cNvPicPr preferRelativeResize="0"/>
          <p:nvPr/>
        </p:nvPicPr>
        <p:blipFill rotWithShape="1">
          <a:blip r:embed="rId2">
            <a:alphaModFix/>
          </a:blip>
          <a:srcRect/>
          <a:stretch/>
        </p:blipFill>
        <p:spPr>
          <a:xfrm>
            <a:off x="6797037" y="1440857"/>
            <a:ext cx="1731962" cy="942975"/>
          </a:xfrm>
          <a:prstGeom prst="rect">
            <a:avLst/>
          </a:prstGeom>
          <a:noFill/>
          <a:ln>
            <a:noFill/>
          </a:ln>
        </p:spPr>
      </p:pic>
      <p:cxnSp>
        <p:nvCxnSpPr>
          <p:cNvPr id="18" name="Google Shape;18;p12"/>
          <p:cNvCxnSpPr/>
          <p:nvPr/>
        </p:nvCxnSpPr>
        <p:spPr>
          <a:xfrm>
            <a:off x="833438" y="874713"/>
            <a:ext cx="0" cy="2125662"/>
          </a:xfrm>
          <a:prstGeom prst="straightConnector1">
            <a:avLst/>
          </a:prstGeom>
          <a:noFill/>
          <a:ln w="63500" cap="flat" cmpd="sng">
            <a:solidFill>
              <a:srgbClr val="000000"/>
            </a:solidFill>
            <a:prstDash val="solid"/>
            <a:round/>
            <a:headEnd type="none" w="sm" len="sm"/>
            <a:tailEnd type="none" w="sm" len="sm"/>
          </a:ln>
        </p:spPr>
      </p:cxnSp>
      <p:sp>
        <p:nvSpPr>
          <p:cNvPr id="19" name="Google Shape;19;p12"/>
          <p:cNvSpPr txBox="1">
            <a:spLocks noGrp="1"/>
          </p:cNvSpPr>
          <p:nvPr>
            <p:ph type="ctrTitle"/>
          </p:nvPr>
        </p:nvSpPr>
        <p:spPr>
          <a:xfrm>
            <a:off x="1180870" y="895551"/>
            <a:ext cx="4738447" cy="115167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sz="3000" b="1" i="0">
                <a:latin typeface="Arial"/>
                <a:ea typeface="Arial"/>
                <a:cs typeface="Arial"/>
                <a:sym typeface="Aria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0" name="Google Shape;20;p12"/>
          <p:cNvSpPr txBox="1">
            <a:spLocks noGrp="1"/>
          </p:cNvSpPr>
          <p:nvPr>
            <p:ph type="subTitle" idx="1"/>
          </p:nvPr>
        </p:nvSpPr>
        <p:spPr>
          <a:xfrm>
            <a:off x="1180870" y="2287197"/>
            <a:ext cx="4668695" cy="877213"/>
          </a:xfrm>
          <a:prstGeom prst="rect">
            <a:avLst/>
          </a:prstGeom>
          <a:noFill/>
          <a:ln>
            <a:noFill/>
          </a:ln>
        </p:spPr>
        <p:txBody>
          <a:bodyPr spcFirstLastPara="1" wrap="square" lIns="0" tIns="0" rIns="0" bIns="0" anchor="t" anchorCtr="0">
            <a:noAutofit/>
          </a:bodyPr>
          <a:lstStyle>
            <a:lvl1pPr marR="0" lvl="0" algn="l">
              <a:lnSpc>
                <a:spcPct val="100000"/>
              </a:lnSpc>
              <a:spcBef>
                <a:spcPts val="600"/>
              </a:spcBef>
              <a:spcAft>
                <a:spcPts val="0"/>
              </a:spcAft>
              <a:buClr>
                <a:srgbClr val="EC2227"/>
              </a:buClr>
              <a:buSzPts val="2400"/>
              <a:buFont typeface="Arial"/>
              <a:buNone/>
              <a:defRPr sz="2400">
                <a:solidFill>
                  <a:srgbClr val="EC2227"/>
                </a:solidFill>
              </a:defRPr>
            </a:lvl1pPr>
            <a:lvl2pPr lvl="1" algn="ctr">
              <a:lnSpc>
                <a:spcPct val="100000"/>
              </a:lnSpc>
              <a:spcBef>
                <a:spcPts val="600"/>
              </a:spcBef>
              <a:spcAft>
                <a:spcPts val="0"/>
              </a:spcAft>
              <a:buClr>
                <a:srgbClr val="888888"/>
              </a:buClr>
              <a:buSzPts val="2800"/>
              <a:buNone/>
              <a:defRPr>
                <a:solidFill>
                  <a:srgbClr val="888888"/>
                </a:solidFill>
              </a:defRPr>
            </a:lvl2pPr>
            <a:lvl3pPr lvl="2" algn="ctr">
              <a:lnSpc>
                <a:spcPct val="100000"/>
              </a:lnSpc>
              <a:spcBef>
                <a:spcPts val="600"/>
              </a:spcBef>
              <a:spcAft>
                <a:spcPts val="0"/>
              </a:spcAft>
              <a:buClr>
                <a:srgbClr val="888888"/>
              </a:buClr>
              <a:buSzPts val="2400"/>
              <a:buNone/>
              <a:defRPr>
                <a:solidFill>
                  <a:srgbClr val="888888"/>
                </a:solidFill>
              </a:defRPr>
            </a:lvl3pPr>
            <a:lvl4pPr lvl="3" algn="ctr">
              <a:lnSpc>
                <a:spcPct val="100000"/>
              </a:lnSpc>
              <a:spcBef>
                <a:spcPts val="600"/>
              </a:spcBef>
              <a:spcAft>
                <a:spcPts val="0"/>
              </a:spcAft>
              <a:buClr>
                <a:srgbClr val="888888"/>
              </a:buClr>
              <a:buSzPts val="2000"/>
              <a:buNone/>
              <a:defRPr>
                <a:solidFill>
                  <a:srgbClr val="888888"/>
                </a:solidFill>
              </a:defRPr>
            </a:lvl4pPr>
            <a:lvl5pPr lvl="4" algn="ctr">
              <a:lnSpc>
                <a:spcPct val="100000"/>
              </a:lnSpc>
              <a:spcBef>
                <a:spcPts val="6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21" name="Google Shape;21;p12"/>
          <p:cNvSpPr txBox="1">
            <a:spLocks noGrp="1"/>
          </p:cNvSpPr>
          <p:nvPr>
            <p:ph type="body" idx="2"/>
          </p:nvPr>
        </p:nvSpPr>
        <p:spPr>
          <a:xfrm>
            <a:off x="1181100" y="3721208"/>
            <a:ext cx="4026440" cy="412750"/>
          </a:xfrm>
          <a:prstGeom prst="rect">
            <a:avLst/>
          </a:prstGeom>
          <a:noFill/>
          <a:ln>
            <a:noFill/>
          </a:ln>
        </p:spPr>
        <p:txBody>
          <a:bodyPr spcFirstLastPara="1" wrap="square" lIns="0" tIns="0" rIns="0" bIns="0" anchor="b" anchorCtr="0">
            <a:noAutofit/>
          </a:bodyPr>
          <a:lstStyle>
            <a:lvl1pPr marL="457200" marR="0" lvl="0" indent="-228600" algn="l">
              <a:lnSpc>
                <a:spcPct val="100000"/>
              </a:lnSpc>
              <a:spcBef>
                <a:spcPts val="0"/>
              </a:spcBef>
              <a:spcAft>
                <a:spcPts val="0"/>
              </a:spcAft>
              <a:buClr>
                <a:schemeClr val="dk1"/>
              </a:buClr>
              <a:buSzPts val="2000"/>
              <a:buFont typeface="Arial"/>
              <a:buNone/>
              <a:defRPr sz="2000"/>
            </a:lvl1pPr>
            <a:lvl2pPr marL="914400" lvl="1" indent="-342900" algn="l">
              <a:lnSpc>
                <a:spcPct val="100000"/>
              </a:lnSpc>
              <a:spcBef>
                <a:spcPts val="600"/>
              </a:spcBef>
              <a:spcAft>
                <a:spcPts val="0"/>
              </a:spcAft>
              <a:buClr>
                <a:schemeClr val="dk1"/>
              </a:buClr>
              <a:buSzPts val="1800"/>
              <a:buChar char="–"/>
              <a:defRPr/>
            </a:lvl2pPr>
            <a:lvl3pPr marL="1371600" lvl="2" indent="-342900" algn="l">
              <a:lnSpc>
                <a:spcPct val="100000"/>
              </a:lnSpc>
              <a:spcBef>
                <a:spcPts val="600"/>
              </a:spcBef>
              <a:spcAft>
                <a:spcPts val="0"/>
              </a:spcAft>
              <a:buClr>
                <a:schemeClr val="dk1"/>
              </a:buClr>
              <a:buSzPts val="1800"/>
              <a:buChar char="•"/>
              <a:defRPr/>
            </a:lvl3pPr>
            <a:lvl4pPr marL="1828800" lvl="3" indent="-342900" algn="l">
              <a:lnSpc>
                <a:spcPct val="100000"/>
              </a:lnSpc>
              <a:spcBef>
                <a:spcPts val="600"/>
              </a:spcBef>
              <a:spcAft>
                <a:spcPts val="0"/>
              </a:spcAft>
              <a:buClr>
                <a:schemeClr val="dk1"/>
              </a:buClr>
              <a:buSzPts val="1800"/>
              <a:buChar char="–"/>
              <a:defRPr/>
            </a:lvl4pPr>
            <a:lvl5pPr marL="2286000" lvl="4" indent="-342900" algn="l">
              <a:lnSpc>
                <a:spcPct val="100000"/>
              </a:lnSpc>
              <a:spcBef>
                <a:spcPts val="60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 name="Google Shape;22;p12"/>
          <p:cNvSpPr txBox="1">
            <a:spLocks noGrp="1"/>
          </p:cNvSpPr>
          <p:nvPr>
            <p:ph type="ftr" idx="11"/>
          </p:nvPr>
        </p:nvSpPr>
        <p:spPr>
          <a:xfrm>
            <a:off x="1071563" y="4827588"/>
            <a:ext cx="4729162" cy="157162"/>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2"/>
          <p:cNvSpPr txBox="1">
            <a:spLocks noGrp="1"/>
          </p:cNvSpPr>
          <p:nvPr>
            <p:ph type="dt" idx="10"/>
          </p:nvPr>
        </p:nvSpPr>
        <p:spPr>
          <a:xfrm>
            <a:off x="1181100" y="4252913"/>
            <a:ext cx="1304925" cy="207962"/>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24" name="Google Shape;24;p12" descr="Creative Commons Licence"/>
          <p:cNvPicPr preferRelativeResize="0"/>
          <p:nvPr/>
        </p:nvPicPr>
        <p:blipFill rotWithShape="1">
          <a:blip r:embed="rId3">
            <a:alphaModFix/>
          </a:blip>
          <a:srcRect/>
          <a:stretch/>
        </p:blipFill>
        <p:spPr>
          <a:xfrm>
            <a:off x="8087932" y="4679950"/>
            <a:ext cx="838200" cy="295275"/>
          </a:xfrm>
          <a:prstGeom prst="rect">
            <a:avLst/>
          </a:prstGeom>
          <a:noFill/>
          <a:ln>
            <a:noFill/>
          </a:ln>
        </p:spPr>
      </p:pic>
      <p:pic>
        <p:nvPicPr>
          <p:cNvPr id="25" name="Google Shape;25;p12"/>
          <p:cNvPicPr preferRelativeResize="0"/>
          <p:nvPr/>
        </p:nvPicPr>
        <p:blipFill rotWithShape="1">
          <a:blip r:embed="rId4">
            <a:alphaModFix/>
          </a:blip>
          <a:srcRect/>
          <a:stretch/>
        </p:blipFill>
        <p:spPr>
          <a:xfrm>
            <a:off x="6667193" y="2767633"/>
            <a:ext cx="1929304" cy="46548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19"/>
        <p:cNvGrpSpPr/>
        <p:nvPr/>
      </p:nvGrpSpPr>
      <p:grpSpPr>
        <a:xfrm>
          <a:off x="0" y="0"/>
          <a:ext cx="0" cy="0"/>
          <a:chOff x="0" y="0"/>
          <a:chExt cx="0" cy="0"/>
        </a:xfrm>
      </p:grpSpPr>
      <p:pic>
        <p:nvPicPr>
          <p:cNvPr id="120" name="Google Shape;120;p21"/>
          <p:cNvPicPr preferRelativeResize="0"/>
          <p:nvPr/>
        </p:nvPicPr>
        <p:blipFill rotWithShape="1">
          <a:blip r:embed="rId2">
            <a:alphaModFix/>
          </a:blip>
          <a:srcRect/>
          <a:stretch/>
        </p:blipFill>
        <p:spPr>
          <a:xfrm>
            <a:off x="8449468" y="4468239"/>
            <a:ext cx="334190" cy="49402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A0B7-523D-487D-B980-6BF56C3F97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E28469-4C35-446D-9A16-440AF16550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683433-4C59-4B4E-92CF-51F7258F21A5}"/>
              </a:ext>
            </a:extLst>
          </p:cNvPr>
          <p:cNvSpPr>
            <a:spLocks noGrp="1"/>
          </p:cNvSpPr>
          <p:nvPr>
            <p:ph type="dt" sz="half" idx="10"/>
          </p:nvPr>
        </p:nvSpPr>
        <p:spPr/>
        <p:txBody>
          <a:bodyPr/>
          <a:lstStyle/>
          <a:p>
            <a:fld id="{F201E405-9471-4BE3-8A8B-95E639A9EAAC}" type="datetimeFigureOut">
              <a:rPr lang="en-US" smtClean="0"/>
              <a:t>9/15/2021</a:t>
            </a:fld>
            <a:endParaRPr lang="en-US"/>
          </a:p>
        </p:txBody>
      </p:sp>
      <p:sp>
        <p:nvSpPr>
          <p:cNvPr id="5" name="Footer Placeholder 4">
            <a:extLst>
              <a:ext uri="{FF2B5EF4-FFF2-40B4-BE49-F238E27FC236}">
                <a16:creationId xmlns:a16="http://schemas.microsoft.com/office/drawing/2014/main" id="{E4FC1D7C-2D54-4151-BF56-99912DB32D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70CAD1-C956-46BA-9CC3-65A858A46B34}"/>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1617393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4F814-DAB6-4793-A5AB-B359494177FF}"/>
              </a:ext>
            </a:extLst>
          </p:cNvPr>
          <p:cNvSpPr>
            <a:spLocks noGrp="1"/>
          </p:cNvSpPr>
          <p:nvPr>
            <p:ph type="title"/>
          </p:nvPr>
        </p:nvSpPr>
        <p:spPr>
          <a:xfrm>
            <a:off x="623888" y="1282304"/>
            <a:ext cx="7886700" cy="2139553"/>
          </a:xfrm>
        </p:spPr>
        <p:txBody>
          <a:bodyPr anchor="b">
            <a:normAutofit/>
          </a:bodyPr>
          <a:lstStyle>
            <a:lvl1pPr>
              <a:defRPr sz="4050" b="1"/>
            </a:lvl1pPr>
          </a:lstStyle>
          <a:p>
            <a:r>
              <a:rPr lang="en-US" dirty="0"/>
              <a:t>Click to edit Master title style</a:t>
            </a:r>
          </a:p>
        </p:txBody>
      </p:sp>
      <p:sp>
        <p:nvSpPr>
          <p:cNvPr id="3" name="Text Placeholder 2">
            <a:extLst>
              <a:ext uri="{FF2B5EF4-FFF2-40B4-BE49-F238E27FC236}">
                <a16:creationId xmlns:a16="http://schemas.microsoft.com/office/drawing/2014/main" id="{F32067A5-7A6D-4239-86E3-3206F7EA0E85}"/>
              </a:ext>
            </a:extLst>
          </p:cNvPr>
          <p:cNvSpPr>
            <a:spLocks noGrp="1"/>
          </p:cNvSpPr>
          <p:nvPr>
            <p:ph type="body" idx="1"/>
          </p:nvPr>
        </p:nvSpPr>
        <p:spPr>
          <a:xfrm>
            <a:off x="623888" y="3442098"/>
            <a:ext cx="7886700" cy="1125140"/>
          </a:xfrm>
        </p:spPr>
        <p:txBody>
          <a:bodyPr/>
          <a:lstStyle>
            <a:lvl1pPr marL="0" indent="0">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6" name="Slide Number Placeholder 5">
            <a:extLst>
              <a:ext uri="{FF2B5EF4-FFF2-40B4-BE49-F238E27FC236}">
                <a16:creationId xmlns:a16="http://schemas.microsoft.com/office/drawing/2014/main" id="{BC45A477-82FD-42B7-8C31-ACB6B4B2373B}"/>
              </a:ext>
            </a:extLst>
          </p:cNvPr>
          <p:cNvSpPr>
            <a:spLocks noGrp="1"/>
          </p:cNvSpPr>
          <p:nvPr>
            <p:ph type="sldNum" sz="quarter" idx="12"/>
          </p:nvPr>
        </p:nvSpPr>
        <p:spPr/>
        <p:txBody>
          <a:bodyPr/>
          <a:lstStyle/>
          <a:p>
            <a:fld id="{99BDFBD5-C309-4526-9B37-B97348992ABE}" type="slidenum">
              <a:rPr lang="en-US" smtClean="0"/>
              <a:t>‹#›</a:t>
            </a:fld>
            <a:endParaRPr lang="en-US"/>
          </a:p>
        </p:txBody>
      </p:sp>
      <p:pic>
        <p:nvPicPr>
          <p:cNvPr id="7" name="Picture 6" descr="Text&#10;&#10;Description automatically generated with medium confidence">
            <a:extLst>
              <a:ext uri="{FF2B5EF4-FFF2-40B4-BE49-F238E27FC236}">
                <a16:creationId xmlns:a16="http://schemas.microsoft.com/office/drawing/2014/main" id="{7E6D3BDA-FF8B-493D-B04E-47158BC7E1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5747" y="398287"/>
            <a:ext cx="1371603" cy="886970"/>
          </a:xfrm>
          <a:prstGeom prst="rect">
            <a:avLst/>
          </a:prstGeom>
        </p:spPr>
      </p:pic>
    </p:spTree>
    <p:extLst>
      <p:ext uri="{BB962C8B-B14F-4D97-AF65-F5344CB8AC3E}">
        <p14:creationId xmlns:p14="http://schemas.microsoft.com/office/powerpoint/2010/main" val="3865163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C62D4-7E75-4965-BA8B-F9AAE5ADC8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1EA48F-29FA-4E12-AE1D-B74025FD69EB}"/>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8525FF-559A-4010-88D6-193A5C052861}"/>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04E6A0BA-A581-4C81-9D3D-94D9A44E595E}"/>
              </a:ext>
            </a:extLst>
          </p:cNvPr>
          <p:cNvSpPr>
            <a:spLocks noGrp="1"/>
          </p:cNvSpPr>
          <p:nvPr>
            <p:ph type="sldNum" sz="quarter" idx="12"/>
          </p:nvPr>
        </p:nvSpPr>
        <p:spPr/>
        <p:txBody>
          <a:bodyPr/>
          <a:lstStyle/>
          <a:p>
            <a:fld id="{99BDFBD5-C309-4526-9B37-B97348992ABE}" type="slidenum">
              <a:rPr lang="en-US" smtClean="0"/>
              <a:t>‹#›</a:t>
            </a:fld>
            <a:endParaRPr lang="en-US"/>
          </a:p>
        </p:txBody>
      </p:sp>
      <p:pic>
        <p:nvPicPr>
          <p:cNvPr id="8" name="Picture 7" descr="Text&#10;&#10;Description automatically generated with medium confidence">
            <a:extLst>
              <a:ext uri="{FF2B5EF4-FFF2-40B4-BE49-F238E27FC236}">
                <a16:creationId xmlns:a16="http://schemas.microsoft.com/office/drawing/2014/main" id="{8C5422B2-422C-4CDE-BB51-D8B4AD67FF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0990" y="4147565"/>
            <a:ext cx="794432" cy="513732"/>
          </a:xfrm>
          <a:prstGeom prst="rect">
            <a:avLst/>
          </a:prstGeom>
        </p:spPr>
      </p:pic>
    </p:spTree>
    <p:extLst>
      <p:ext uri="{BB962C8B-B14F-4D97-AF65-F5344CB8AC3E}">
        <p14:creationId xmlns:p14="http://schemas.microsoft.com/office/powerpoint/2010/main" val="1575843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C7526-AE89-450E-8D46-4B79FF85C79E}"/>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B745F6-B197-4640-9579-E3C782031D98}"/>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3840992E-F4C1-46D5-BDA8-D99BC85C11AB}"/>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9A47A7-11CC-4D68-B437-3BCD8A8CD6F3}"/>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FFCB00C-9F1D-433C-946D-A6FD845141A1}"/>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0110C16E-0980-46AA-A556-CFCD4F8D5126}"/>
              </a:ext>
            </a:extLst>
          </p:cNvPr>
          <p:cNvSpPr>
            <a:spLocks noGrp="1"/>
          </p:cNvSpPr>
          <p:nvPr>
            <p:ph type="sldNum" sz="quarter" idx="12"/>
          </p:nvPr>
        </p:nvSpPr>
        <p:spPr/>
        <p:txBody>
          <a:bodyPr/>
          <a:lstStyle/>
          <a:p>
            <a:fld id="{99BDFBD5-C309-4526-9B37-B97348992ABE}" type="slidenum">
              <a:rPr lang="en-US" smtClean="0"/>
              <a:t>‹#›</a:t>
            </a:fld>
            <a:endParaRPr lang="en-US"/>
          </a:p>
        </p:txBody>
      </p:sp>
      <p:pic>
        <p:nvPicPr>
          <p:cNvPr id="10" name="Picture 9" descr="Text&#10;&#10;Description automatically generated with medium confidence">
            <a:extLst>
              <a:ext uri="{FF2B5EF4-FFF2-40B4-BE49-F238E27FC236}">
                <a16:creationId xmlns:a16="http://schemas.microsoft.com/office/drawing/2014/main" id="{7E8E6759-5216-4A34-96B4-9BA8BA85DFE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0990" y="4147565"/>
            <a:ext cx="794432" cy="513732"/>
          </a:xfrm>
          <a:prstGeom prst="rect">
            <a:avLst/>
          </a:prstGeom>
        </p:spPr>
      </p:pic>
    </p:spTree>
    <p:extLst>
      <p:ext uri="{BB962C8B-B14F-4D97-AF65-F5344CB8AC3E}">
        <p14:creationId xmlns:p14="http://schemas.microsoft.com/office/powerpoint/2010/main" val="35091719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916D0-3FC7-48DE-A169-C6D48660D684}"/>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736FB54E-F7D6-42B8-93E9-ACFE033D9CBC}"/>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33124EDC-04B5-4064-B4E0-00889E1FCA6E}"/>
              </a:ext>
            </a:extLst>
          </p:cNvPr>
          <p:cNvSpPr>
            <a:spLocks noGrp="1"/>
          </p:cNvSpPr>
          <p:nvPr>
            <p:ph type="dt" sz="half" idx="10"/>
          </p:nvPr>
        </p:nvSpPr>
        <p:spPr/>
        <p:txBody>
          <a:bodyPr/>
          <a:lstStyle/>
          <a:p>
            <a:fld id="{F201E405-9471-4BE3-8A8B-95E639A9EAAC}" type="datetimeFigureOut">
              <a:rPr lang="en-US" smtClean="0"/>
              <a:t>9/15/2021</a:t>
            </a:fld>
            <a:endParaRPr lang="en-US"/>
          </a:p>
        </p:txBody>
      </p:sp>
      <p:sp>
        <p:nvSpPr>
          <p:cNvPr id="5" name="Footer Placeholder 4">
            <a:extLst>
              <a:ext uri="{FF2B5EF4-FFF2-40B4-BE49-F238E27FC236}">
                <a16:creationId xmlns:a16="http://schemas.microsoft.com/office/drawing/2014/main" id="{482C9072-A680-49A4-A77E-064083F262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76B84B-AF4B-4EB9-ACF7-F1CC6EFC085F}"/>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887880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A0B7-523D-487D-B980-6BF56C3F97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E28469-4C35-446D-9A16-440AF16550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683433-4C59-4B4E-92CF-51F7258F21A5}"/>
              </a:ext>
            </a:extLst>
          </p:cNvPr>
          <p:cNvSpPr>
            <a:spLocks noGrp="1"/>
          </p:cNvSpPr>
          <p:nvPr>
            <p:ph type="dt" sz="half" idx="10"/>
          </p:nvPr>
        </p:nvSpPr>
        <p:spPr/>
        <p:txBody>
          <a:bodyPr/>
          <a:lstStyle/>
          <a:p>
            <a:fld id="{F201E405-9471-4BE3-8A8B-95E639A9EAAC}" type="datetimeFigureOut">
              <a:rPr lang="en-US" smtClean="0"/>
              <a:t>9/15/2021</a:t>
            </a:fld>
            <a:endParaRPr lang="en-US"/>
          </a:p>
        </p:txBody>
      </p:sp>
      <p:sp>
        <p:nvSpPr>
          <p:cNvPr id="5" name="Footer Placeholder 4">
            <a:extLst>
              <a:ext uri="{FF2B5EF4-FFF2-40B4-BE49-F238E27FC236}">
                <a16:creationId xmlns:a16="http://schemas.microsoft.com/office/drawing/2014/main" id="{E4FC1D7C-2D54-4151-BF56-99912DB32D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70CAD1-C956-46BA-9CC3-65A858A46B34}"/>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36196862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C37EE-B959-49E3-A0D6-9E1B8F77A47D}"/>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6539F74-B925-4A7B-9A38-6154EF48E7BD}"/>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B684A3-0D18-43A0-8D5B-6C459593C6AA}"/>
              </a:ext>
            </a:extLst>
          </p:cNvPr>
          <p:cNvSpPr>
            <a:spLocks noGrp="1"/>
          </p:cNvSpPr>
          <p:nvPr>
            <p:ph type="dt" sz="half" idx="10"/>
          </p:nvPr>
        </p:nvSpPr>
        <p:spPr/>
        <p:txBody>
          <a:bodyPr/>
          <a:lstStyle/>
          <a:p>
            <a:fld id="{F201E405-9471-4BE3-8A8B-95E639A9EAAC}" type="datetimeFigureOut">
              <a:rPr lang="en-US" smtClean="0"/>
              <a:t>9/15/2021</a:t>
            </a:fld>
            <a:endParaRPr lang="en-US"/>
          </a:p>
        </p:txBody>
      </p:sp>
      <p:sp>
        <p:nvSpPr>
          <p:cNvPr id="5" name="Footer Placeholder 4">
            <a:extLst>
              <a:ext uri="{FF2B5EF4-FFF2-40B4-BE49-F238E27FC236}">
                <a16:creationId xmlns:a16="http://schemas.microsoft.com/office/drawing/2014/main" id="{17B017A3-604B-471E-878D-5D1198C7F6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3D5AD8-DBFA-4B6F-A180-4A233327BE7F}"/>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34844714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D7D6A-4247-493B-BD0D-B0B4C61686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728B47-CCAA-4252-834E-54391EDC75FA}"/>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1E8E13-AA3A-4F46-A6AC-1130FE65367D}"/>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B66AA7-D9E6-47CD-807F-DEC972E67C7D}"/>
              </a:ext>
            </a:extLst>
          </p:cNvPr>
          <p:cNvSpPr>
            <a:spLocks noGrp="1"/>
          </p:cNvSpPr>
          <p:nvPr>
            <p:ph type="dt" sz="half" idx="10"/>
          </p:nvPr>
        </p:nvSpPr>
        <p:spPr/>
        <p:txBody>
          <a:bodyPr/>
          <a:lstStyle/>
          <a:p>
            <a:fld id="{F201E405-9471-4BE3-8A8B-95E639A9EAAC}" type="datetimeFigureOut">
              <a:rPr lang="en-US" smtClean="0"/>
              <a:t>9/15/2021</a:t>
            </a:fld>
            <a:endParaRPr lang="en-US"/>
          </a:p>
        </p:txBody>
      </p:sp>
      <p:sp>
        <p:nvSpPr>
          <p:cNvPr id="6" name="Footer Placeholder 5">
            <a:extLst>
              <a:ext uri="{FF2B5EF4-FFF2-40B4-BE49-F238E27FC236}">
                <a16:creationId xmlns:a16="http://schemas.microsoft.com/office/drawing/2014/main" id="{0983CE5A-C6AE-4E7C-976B-69721EF72F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DB184D-4A6A-4442-AF29-5349528FE2EC}"/>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9437444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A07C8-2AD2-4AAF-BA06-131DA198B0B3}"/>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BC4D45-4088-40B1-AA07-D990371E0639}"/>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09E44A4-1D39-4200-86D5-A94F755510DB}"/>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05826B-639A-4B81-ABF9-9B104274F622}"/>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86472226-FA54-4EEB-A6C9-1ADD530A255F}"/>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743223-EB9E-4212-922B-D6498D09C89B}"/>
              </a:ext>
            </a:extLst>
          </p:cNvPr>
          <p:cNvSpPr>
            <a:spLocks noGrp="1"/>
          </p:cNvSpPr>
          <p:nvPr>
            <p:ph type="dt" sz="half" idx="10"/>
          </p:nvPr>
        </p:nvSpPr>
        <p:spPr/>
        <p:txBody>
          <a:bodyPr/>
          <a:lstStyle/>
          <a:p>
            <a:fld id="{F201E405-9471-4BE3-8A8B-95E639A9EAAC}" type="datetimeFigureOut">
              <a:rPr lang="en-US" smtClean="0"/>
              <a:t>9/15/2021</a:t>
            </a:fld>
            <a:endParaRPr lang="en-US"/>
          </a:p>
        </p:txBody>
      </p:sp>
      <p:sp>
        <p:nvSpPr>
          <p:cNvPr id="8" name="Footer Placeholder 7">
            <a:extLst>
              <a:ext uri="{FF2B5EF4-FFF2-40B4-BE49-F238E27FC236}">
                <a16:creationId xmlns:a16="http://schemas.microsoft.com/office/drawing/2014/main" id="{170AF060-F581-4A2F-8808-26F239A3FA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7EEBE6-CB89-4FA7-9435-3FAE5B1DA939}"/>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1955823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26"/>
        <p:cNvGrpSpPr/>
        <p:nvPr/>
      </p:nvGrpSpPr>
      <p:grpSpPr>
        <a:xfrm>
          <a:off x="0" y="0"/>
          <a:ext cx="0" cy="0"/>
          <a:chOff x="0" y="0"/>
          <a:chExt cx="0" cy="0"/>
        </a:xfrm>
      </p:grpSpPr>
      <p:sp>
        <p:nvSpPr>
          <p:cNvPr id="27" name="Google Shape;27;p13"/>
          <p:cNvSpPr/>
          <p:nvPr/>
        </p:nvSpPr>
        <p:spPr>
          <a:xfrm>
            <a:off x="0" y="725488"/>
            <a:ext cx="9144000" cy="2343150"/>
          </a:xfrm>
          <a:prstGeom prst="rect">
            <a:avLst/>
          </a:prstGeom>
          <a:solidFill>
            <a:srgbClr val="BABCBE"/>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28" name="Google Shape;28;p13"/>
          <p:cNvPicPr preferRelativeResize="0"/>
          <p:nvPr/>
        </p:nvPicPr>
        <p:blipFill rotWithShape="1">
          <a:blip r:embed="rId2">
            <a:alphaModFix/>
          </a:blip>
          <a:srcRect/>
          <a:stretch/>
        </p:blipFill>
        <p:spPr>
          <a:xfrm>
            <a:off x="296863" y="4673600"/>
            <a:ext cx="530225" cy="287338"/>
          </a:xfrm>
          <a:prstGeom prst="rect">
            <a:avLst/>
          </a:prstGeom>
          <a:noFill/>
          <a:ln>
            <a:noFill/>
          </a:ln>
        </p:spPr>
      </p:pic>
      <p:cxnSp>
        <p:nvCxnSpPr>
          <p:cNvPr id="29" name="Google Shape;29;p13"/>
          <p:cNvCxnSpPr/>
          <p:nvPr/>
        </p:nvCxnSpPr>
        <p:spPr>
          <a:xfrm>
            <a:off x="979488" y="4638675"/>
            <a:ext cx="0" cy="382588"/>
          </a:xfrm>
          <a:prstGeom prst="straightConnector1">
            <a:avLst/>
          </a:prstGeom>
          <a:noFill/>
          <a:ln w="9525" cap="flat" cmpd="sng">
            <a:solidFill>
              <a:srgbClr val="3D3029"/>
            </a:solidFill>
            <a:prstDash val="solid"/>
            <a:round/>
            <a:headEnd type="none" w="sm" len="sm"/>
            <a:tailEnd type="none" w="sm" len="sm"/>
          </a:ln>
        </p:spPr>
      </p:cxnSp>
      <p:cxnSp>
        <p:nvCxnSpPr>
          <p:cNvPr id="30" name="Google Shape;30;p13"/>
          <p:cNvCxnSpPr/>
          <p:nvPr/>
        </p:nvCxnSpPr>
        <p:spPr>
          <a:xfrm>
            <a:off x="7631112" y="4792262"/>
            <a:ext cx="344488" cy="0"/>
          </a:xfrm>
          <a:prstGeom prst="straightConnector1">
            <a:avLst/>
          </a:prstGeom>
          <a:noFill/>
          <a:ln w="25400" cap="flat" cmpd="sng">
            <a:solidFill>
              <a:srgbClr val="000000"/>
            </a:solidFill>
            <a:prstDash val="solid"/>
            <a:round/>
            <a:headEnd type="none" w="sm" len="sm"/>
            <a:tailEnd type="none" w="sm" len="sm"/>
          </a:ln>
        </p:spPr>
      </p:cxnSp>
      <p:cxnSp>
        <p:nvCxnSpPr>
          <p:cNvPr id="31" name="Google Shape;31;p13"/>
          <p:cNvCxnSpPr/>
          <p:nvPr/>
        </p:nvCxnSpPr>
        <p:spPr>
          <a:xfrm>
            <a:off x="457200" y="1090613"/>
            <a:ext cx="0" cy="1612900"/>
          </a:xfrm>
          <a:prstGeom prst="straightConnector1">
            <a:avLst/>
          </a:prstGeom>
          <a:noFill/>
          <a:ln w="63500" cap="flat" cmpd="sng">
            <a:solidFill>
              <a:srgbClr val="000000"/>
            </a:solidFill>
            <a:prstDash val="solid"/>
            <a:round/>
            <a:headEnd type="none" w="sm" len="sm"/>
            <a:tailEnd type="none" w="sm" len="sm"/>
          </a:ln>
        </p:spPr>
      </p:cxnSp>
      <p:sp>
        <p:nvSpPr>
          <p:cNvPr id="32" name="Google Shape;32;p13"/>
          <p:cNvSpPr txBox="1">
            <a:spLocks noGrp="1"/>
          </p:cNvSpPr>
          <p:nvPr>
            <p:ph type="title"/>
          </p:nvPr>
        </p:nvSpPr>
        <p:spPr>
          <a:xfrm>
            <a:off x="722313" y="880485"/>
            <a:ext cx="8061346" cy="2033120"/>
          </a:xfrm>
          <a:prstGeom prst="rect">
            <a:avLst/>
          </a:prstGeom>
          <a:noFill/>
          <a:ln>
            <a:noFill/>
          </a:ln>
        </p:spPr>
        <p:txBody>
          <a:bodyPr spcFirstLastPara="1" wrap="square" lIns="0" tIns="0" rIns="0" bIns="0" anchor="ctr" anchorCtr="0">
            <a:noAutofit/>
          </a:bodyPr>
          <a:lstStyle>
            <a:lvl1pPr marR="0" lvl="0" algn="l">
              <a:lnSpc>
                <a:spcPct val="100000"/>
              </a:lnSpc>
              <a:spcBef>
                <a:spcPts val="0"/>
              </a:spcBef>
              <a:spcAft>
                <a:spcPts val="0"/>
              </a:spcAft>
              <a:buClr>
                <a:schemeClr val="dk1"/>
              </a:buClr>
              <a:buSzPts val="3000"/>
              <a:buFont typeface="Arial"/>
              <a:buNone/>
              <a:defRPr sz="3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3" name="Google Shape;33;p13"/>
          <p:cNvSpPr txBox="1">
            <a:spLocks noGrp="1"/>
          </p:cNvSpPr>
          <p:nvPr>
            <p:ph type="ftr" idx="11"/>
          </p:nvPr>
        </p:nvSpPr>
        <p:spPr>
          <a:xfrm>
            <a:off x="1200150" y="4792663"/>
            <a:ext cx="4530725" cy="15875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3"/>
          <p:cNvSpPr txBox="1">
            <a:spLocks noGrp="1"/>
          </p:cNvSpPr>
          <p:nvPr>
            <p:ph type="sldNum" idx="12"/>
          </p:nvPr>
        </p:nvSpPr>
        <p:spPr>
          <a:xfrm>
            <a:off x="7672387" y="4792262"/>
            <a:ext cx="271463" cy="169998"/>
          </a:xfrm>
          <a:prstGeom prst="rect">
            <a:avLst/>
          </a:prstGeom>
          <a:noFill/>
          <a:ln>
            <a:noFill/>
          </a:ln>
        </p:spPr>
        <p:txBody>
          <a:bodyPr spcFirstLastPara="1" wrap="square" lIns="0" tIns="0" rIns="0" bIns="0" anchor="b" anchorCtr="0">
            <a:noAutofit/>
          </a:bodyPr>
          <a:lstStyle>
            <a:lvl1pPr marL="0" marR="0" lvl="0"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35" name="Google Shape;35;p13"/>
          <p:cNvPicPr preferRelativeResize="0"/>
          <p:nvPr/>
        </p:nvPicPr>
        <p:blipFill rotWithShape="1">
          <a:blip r:embed="rId3">
            <a:alphaModFix/>
          </a:blip>
          <a:srcRect/>
          <a:stretch/>
        </p:blipFill>
        <p:spPr>
          <a:xfrm>
            <a:off x="8449468" y="4468239"/>
            <a:ext cx="334190" cy="49402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DE274-81C3-42B7-9582-9EF787B1F2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5B8C55-CF7F-4518-ABDA-E3D3EF000607}"/>
              </a:ext>
            </a:extLst>
          </p:cNvPr>
          <p:cNvSpPr>
            <a:spLocks noGrp="1"/>
          </p:cNvSpPr>
          <p:nvPr>
            <p:ph type="dt" sz="half" idx="10"/>
          </p:nvPr>
        </p:nvSpPr>
        <p:spPr/>
        <p:txBody>
          <a:bodyPr/>
          <a:lstStyle/>
          <a:p>
            <a:fld id="{F201E405-9471-4BE3-8A8B-95E639A9EAAC}" type="datetimeFigureOut">
              <a:rPr lang="en-US" smtClean="0"/>
              <a:t>9/15/2021</a:t>
            </a:fld>
            <a:endParaRPr lang="en-US"/>
          </a:p>
        </p:txBody>
      </p:sp>
      <p:sp>
        <p:nvSpPr>
          <p:cNvPr id="4" name="Footer Placeholder 3">
            <a:extLst>
              <a:ext uri="{FF2B5EF4-FFF2-40B4-BE49-F238E27FC236}">
                <a16:creationId xmlns:a16="http://schemas.microsoft.com/office/drawing/2014/main" id="{9D45AD7C-D367-456B-82C6-A4053F17ED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0CD656-F35D-4856-AE36-2D1C2F177692}"/>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42524695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6D546A-2F6A-4D8E-BC76-659E64D0BE54}"/>
              </a:ext>
            </a:extLst>
          </p:cNvPr>
          <p:cNvSpPr>
            <a:spLocks noGrp="1"/>
          </p:cNvSpPr>
          <p:nvPr>
            <p:ph type="dt" sz="half" idx="10"/>
          </p:nvPr>
        </p:nvSpPr>
        <p:spPr/>
        <p:txBody>
          <a:bodyPr/>
          <a:lstStyle/>
          <a:p>
            <a:fld id="{F201E405-9471-4BE3-8A8B-95E639A9EAAC}" type="datetimeFigureOut">
              <a:rPr lang="en-US" smtClean="0"/>
              <a:t>9/15/2021</a:t>
            </a:fld>
            <a:endParaRPr lang="en-US"/>
          </a:p>
        </p:txBody>
      </p:sp>
      <p:sp>
        <p:nvSpPr>
          <p:cNvPr id="3" name="Footer Placeholder 2">
            <a:extLst>
              <a:ext uri="{FF2B5EF4-FFF2-40B4-BE49-F238E27FC236}">
                <a16:creationId xmlns:a16="http://schemas.microsoft.com/office/drawing/2014/main" id="{23C85935-652F-442B-97E4-3DE1266B98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032A59-3F6C-4BEC-9F12-9CEAFAB59CA6}"/>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24305923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7E293-90FD-412D-8181-86AD7DD12094}"/>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2D63AB9-A155-4FF9-9CDF-B0E27F9FB7A7}"/>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11FA67-297B-4EBC-9C3F-29FAEDFD50E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F10B9B2-BE6C-4C9B-9642-2D726C58FF58}"/>
              </a:ext>
            </a:extLst>
          </p:cNvPr>
          <p:cNvSpPr>
            <a:spLocks noGrp="1"/>
          </p:cNvSpPr>
          <p:nvPr>
            <p:ph type="dt" sz="half" idx="10"/>
          </p:nvPr>
        </p:nvSpPr>
        <p:spPr/>
        <p:txBody>
          <a:bodyPr/>
          <a:lstStyle/>
          <a:p>
            <a:fld id="{F201E405-9471-4BE3-8A8B-95E639A9EAAC}" type="datetimeFigureOut">
              <a:rPr lang="en-US" smtClean="0"/>
              <a:t>9/15/2021</a:t>
            </a:fld>
            <a:endParaRPr lang="en-US"/>
          </a:p>
        </p:txBody>
      </p:sp>
      <p:sp>
        <p:nvSpPr>
          <p:cNvPr id="6" name="Footer Placeholder 5">
            <a:extLst>
              <a:ext uri="{FF2B5EF4-FFF2-40B4-BE49-F238E27FC236}">
                <a16:creationId xmlns:a16="http://schemas.microsoft.com/office/drawing/2014/main" id="{38AD2F41-6DEA-4F1E-83BA-6CF6EB32EF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8E53BC-E9A1-4164-9DC8-35EA9A49FA61}"/>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6355840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499AA-B8E9-40B0-950E-0D4C0380DD52}"/>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AD396655-66B0-4AFA-9C38-ACCC9B66A102}"/>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F7E8DDEB-026B-4D4C-B604-D27A9D3E48C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5848266-F96E-441E-92F0-560E3FA32AB5}"/>
              </a:ext>
            </a:extLst>
          </p:cNvPr>
          <p:cNvSpPr>
            <a:spLocks noGrp="1"/>
          </p:cNvSpPr>
          <p:nvPr>
            <p:ph type="dt" sz="half" idx="10"/>
          </p:nvPr>
        </p:nvSpPr>
        <p:spPr/>
        <p:txBody>
          <a:bodyPr/>
          <a:lstStyle/>
          <a:p>
            <a:fld id="{F201E405-9471-4BE3-8A8B-95E639A9EAAC}" type="datetimeFigureOut">
              <a:rPr lang="en-US" smtClean="0"/>
              <a:t>9/15/2021</a:t>
            </a:fld>
            <a:endParaRPr lang="en-US"/>
          </a:p>
        </p:txBody>
      </p:sp>
      <p:sp>
        <p:nvSpPr>
          <p:cNvPr id="6" name="Footer Placeholder 5">
            <a:extLst>
              <a:ext uri="{FF2B5EF4-FFF2-40B4-BE49-F238E27FC236}">
                <a16:creationId xmlns:a16="http://schemas.microsoft.com/office/drawing/2014/main" id="{2F4231DA-F8BC-4D8F-A6AE-2DB1A73541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9405A-2434-463F-98B5-69133A05B91C}"/>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38353006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A7173-9469-410E-9780-9B1F2CA7A7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B4B02F-26BF-4F6F-A59E-6A2DE5011E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5B8D76-B477-4382-968D-9FDB1F9DA4C8}"/>
              </a:ext>
            </a:extLst>
          </p:cNvPr>
          <p:cNvSpPr>
            <a:spLocks noGrp="1"/>
          </p:cNvSpPr>
          <p:nvPr>
            <p:ph type="dt" sz="half" idx="10"/>
          </p:nvPr>
        </p:nvSpPr>
        <p:spPr/>
        <p:txBody>
          <a:bodyPr/>
          <a:lstStyle/>
          <a:p>
            <a:fld id="{F201E405-9471-4BE3-8A8B-95E639A9EAAC}" type="datetimeFigureOut">
              <a:rPr lang="en-US" smtClean="0"/>
              <a:t>9/15/2021</a:t>
            </a:fld>
            <a:endParaRPr lang="en-US"/>
          </a:p>
        </p:txBody>
      </p:sp>
      <p:sp>
        <p:nvSpPr>
          <p:cNvPr id="5" name="Footer Placeholder 4">
            <a:extLst>
              <a:ext uri="{FF2B5EF4-FFF2-40B4-BE49-F238E27FC236}">
                <a16:creationId xmlns:a16="http://schemas.microsoft.com/office/drawing/2014/main" id="{5D100299-6874-4E81-B496-A01EF024C0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BDB754-228F-4E51-8F9F-0C799891765E}"/>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6943542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A3318A-CA5A-4371-9D57-604E3B17DFCC}"/>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198A49-D41E-493D-9132-5B1A090613C8}"/>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A3AAFE-1343-4CA3-8A7C-1B9C68A5F8FA}"/>
              </a:ext>
            </a:extLst>
          </p:cNvPr>
          <p:cNvSpPr>
            <a:spLocks noGrp="1"/>
          </p:cNvSpPr>
          <p:nvPr>
            <p:ph type="dt" sz="half" idx="10"/>
          </p:nvPr>
        </p:nvSpPr>
        <p:spPr/>
        <p:txBody>
          <a:bodyPr/>
          <a:lstStyle/>
          <a:p>
            <a:fld id="{F201E405-9471-4BE3-8A8B-95E639A9EAAC}" type="datetimeFigureOut">
              <a:rPr lang="en-US" smtClean="0"/>
              <a:t>9/15/2021</a:t>
            </a:fld>
            <a:endParaRPr lang="en-US"/>
          </a:p>
        </p:txBody>
      </p:sp>
      <p:sp>
        <p:nvSpPr>
          <p:cNvPr id="5" name="Footer Placeholder 4">
            <a:extLst>
              <a:ext uri="{FF2B5EF4-FFF2-40B4-BE49-F238E27FC236}">
                <a16:creationId xmlns:a16="http://schemas.microsoft.com/office/drawing/2014/main" id="{47307716-9A40-4148-B942-693998812A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F2BBBB-0D57-46FA-B641-630F71CB3B5F}"/>
              </a:ext>
            </a:extLst>
          </p:cNvPr>
          <p:cNvSpPr>
            <a:spLocks noGrp="1"/>
          </p:cNvSpPr>
          <p:nvPr>
            <p:ph type="sldNum" sz="quarter" idx="12"/>
          </p:nvPr>
        </p:nvSpPr>
        <p:spPr/>
        <p:txBody>
          <a:bodyPr/>
          <a:lstStyle/>
          <a:p>
            <a:fld id="{8D7ABFE1-7BFF-4DCF-BF00-F60FE2D7F04D}" type="slidenum">
              <a:rPr lang="en-US" smtClean="0"/>
              <a:t>‹#›</a:t>
            </a:fld>
            <a:endParaRPr lang="en-US"/>
          </a:p>
        </p:txBody>
      </p:sp>
    </p:spTree>
    <p:extLst>
      <p:ext uri="{BB962C8B-B14F-4D97-AF65-F5344CB8AC3E}">
        <p14:creationId xmlns:p14="http://schemas.microsoft.com/office/powerpoint/2010/main" val="2543136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Column Text">
  <p:cSld name="1-Column Text">
    <p:spTree>
      <p:nvGrpSpPr>
        <p:cNvPr id="1" name="Shape 36"/>
        <p:cNvGrpSpPr/>
        <p:nvPr/>
      </p:nvGrpSpPr>
      <p:grpSpPr>
        <a:xfrm>
          <a:off x="0" y="0"/>
          <a:ext cx="0" cy="0"/>
          <a:chOff x="0" y="0"/>
          <a:chExt cx="0" cy="0"/>
        </a:xfrm>
      </p:grpSpPr>
      <p:cxnSp>
        <p:nvCxnSpPr>
          <p:cNvPr id="37" name="Google Shape;37;p14"/>
          <p:cNvCxnSpPr/>
          <p:nvPr/>
        </p:nvCxnSpPr>
        <p:spPr>
          <a:xfrm>
            <a:off x="457200" y="206375"/>
            <a:ext cx="0" cy="782638"/>
          </a:xfrm>
          <a:prstGeom prst="straightConnector1">
            <a:avLst/>
          </a:prstGeom>
          <a:noFill/>
          <a:ln w="41275" cap="flat" cmpd="sng">
            <a:solidFill>
              <a:srgbClr val="000000"/>
            </a:solidFill>
            <a:prstDash val="solid"/>
            <a:round/>
            <a:headEnd type="none" w="sm" len="sm"/>
            <a:tailEnd type="none" w="sm" len="sm"/>
          </a:ln>
        </p:spPr>
      </p:cxnSp>
      <p:sp>
        <p:nvSpPr>
          <p:cNvPr id="38" name="Google Shape;38;p14"/>
          <p:cNvSpPr txBox="1">
            <a:spLocks noGrp="1"/>
          </p:cNvSpPr>
          <p:nvPr>
            <p:ph type="title"/>
          </p:nvPr>
        </p:nvSpPr>
        <p:spPr>
          <a:xfrm>
            <a:off x="613647" y="205979"/>
            <a:ext cx="8229600" cy="782327"/>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sz="3000" b="1">
                <a:solidFill>
                  <a:srgbClr val="EC2227"/>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9" name="Google Shape;39;p14"/>
          <p:cNvSpPr txBox="1">
            <a:spLocks noGrp="1"/>
          </p:cNvSpPr>
          <p:nvPr>
            <p:ph type="body" idx="1"/>
          </p:nvPr>
        </p:nvSpPr>
        <p:spPr>
          <a:xfrm>
            <a:off x="614362" y="1134893"/>
            <a:ext cx="8228883" cy="3376051"/>
          </a:xfrm>
          <a:prstGeom prst="rect">
            <a:avLst/>
          </a:prstGeom>
          <a:noFill/>
          <a:ln>
            <a:noFill/>
          </a:ln>
        </p:spPr>
        <p:txBody>
          <a:bodyPr spcFirstLastPara="1" wrap="square" lIns="0" tIns="0" rIns="0" bIns="0" anchor="t" anchorCtr="0">
            <a:noAutofit/>
          </a:bodyPr>
          <a:lstStyle>
            <a:lvl1pPr marL="457200" lvl="0" indent="-381000" algn="l">
              <a:lnSpc>
                <a:spcPct val="100000"/>
              </a:lnSpc>
              <a:spcBef>
                <a:spcPts val="600"/>
              </a:spcBef>
              <a:spcAft>
                <a:spcPts val="0"/>
              </a:spcAft>
              <a:buClr>
                <a:schemeClr val="dk1"/>
              </a:buClr>
              <a:buSzPts val="2400"/>
              <a:buChar char="•"/>
              <a:defRPr sz="2400"/>
            </a:lvl1pPr>
            <a:lvl2pPr marL="914400" lvl="1" indent="-355600" algn="l">
              <a:lnSpc>
                <a:spcPct val="100000"/>
              </a:lnSpc>
              <a:spcBef>
                <a:spcPts val="600"/>
              </a:spcBef>
              <a:spcAft>
                <a:spcPts val="0"/>
              </a:spcAft>
              <a:buClr>
                <a:schemeClr val="dk1"/>
              </a:buClr>
              <a:buSzPts val="2000"/>
              <a:buChar char="–"/>
              <a:defRPr sz="2000"/>
            </a:lvl2pPr>
            <a:lvl3pPr marL="1371600" lvl="2" indent="-342900" algn="l">
              <a:lnSpc>
                <a:spcPct val="100000"/>
              </a:lnSpc>
              <a:spcBef>
                <a:spcPts val="600"/>
              </a:spcBef>
              <a:spcAft>
                <a:spcPts val="0"/>
              </a:spcAft>
              <a:buClr>
                <a:schemeClr val="dk1"/>
              </a:buClr>
              <a:buSzPts val="1800"/>
              <a:buChar char="•"/>
              <a:defRPr sz="1800"/>
            </a:lvl3pPr>
            <a:lvl4pPr marL="1828800" lvl="3" indent="-342900" algn="l">
              <a:lnSpc>
                <a:spcPct val="100000"/>
              </a:lnSpc>
              <a:spcBef>
                <a:spcPts val="600"/>
              </a:spcBef>
              <a:spcAft>
                <a:spcPts val="0"/>
              </a:spcAft>
              <a:buClr>
                <a:schemeClr val="dk1"/>
              </a:buClr>
              <a:buSzPts val="1800"/>
              <a:buChar char="–"/>
              <a:defRPr sz="1800"/>
            </a:lvl4pPr>
            <a:lvl5pPr marL="2286000" lvl="4" indent="-342900" algn="l">
              <a:lnSpc>
                <a:spcPct val="100000"/>
              </a:lnSpc>
              <a:spcBef>
                <a:spcPts val="60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40" name="Google Shape;40;p14"/>
          <p:cNvPicPr preferRelativeResize="0"/>
          <p:nvPr/>
        </p:nvPicPr>
        <p:blipFill rotWithShape="1">
          <a:blip r:embed="rId2">
            <a:alphaModFix/>
          </a:blip>
          <a:srcRect/>
          <a:stretch/>
        </p:blipFill>
        <p:spPr>
          <a:xfrm>
            <a:off x="296863" y="4673600"/>
            <a:ext cx="530225" cy="287338"/>
          </a:xfrm>
          <a:prstGeom prst="rect">
            <a:avLst/>
          </a:prstGeom>
          <a:noFill/>
          <a:ln>
            <a:noFill/>
          </a:ln>
        </p:spPr>
      </p:pic>
      <p:cxnSp>
        <p:nvCxnSpPr>
          <p:cNvPr id="41" name="Google Shape;41;p14"/>
          <p:cNvCxnSpPr/>
          <p:nvPr/>
        </p:nvCxnSpPr>
        <p:spPr>
          <a:xfrm>
            <a:off x="979488" y="4638675"/>
            <a:ext cx="0" cy="382588"/>
          </a:xfrm>
          <a:prstGeom prst="straightConnector1">
            <a:avLst/>
          </a:prstGeom>
          <a:noFill/>
          <a:ln w="9525" cap="flat" cmpd="sng">
            <a:solidFill>
              <a:srgbClr val="3D3029"/>
            </a:solidFill>
            <a:prstDash val="solid"/>
            <a:round/>
            <a:headEnd type="none" w="sm" len="sm"/>
            <a:tailEnd type="none" w="sm" len="sm"/>
          </a:ln>
        </p:spPr>
      </p:cxnSp>
      <p:cxnSp>
        <p:nvCxnSpPr>
          <p:cNvPr id="42" name="Google Shape;42;p14"/>
          <p:cNvCxnSpPr/>
          <p:nvPr/>
        </p:nvCxnSpPr>
        <p:spPr>
          <a:xfrm>
            <a:off x="7631112" y="4792262"/>
            <a:ext cx="344488" cy="0"/>
          </a:xfrm>
          <a:prstGeom prst="straightConnector1">
            <a:avLst/>
          </a:prstGeom>
          <a:noFill/>
          <a:ln w="25400" cap="flat" cmpd="sng">
            <a:solidFill>
              <a:srgbClr val="000000"/>
            </a:solidFill>
            <a:prstDash val="solid"/>
            <a:round/>
            <a:headEnd type="none" w="sm" len="sm"/>
            <a:tailEnd type="none" w="sm" len="sm"/>
          </a:ln>
        </p:spPr>
      </p:cxnSp>
      <p:sp>
        <p:nvSpPr>
          <p:cNvPr id="43" name="Google Shape;43;p14"/>
          <p:cNvSpPr txBox="1">
            <a:spLocks noGrp="1"/>
          </p:cNvSpPr>
          <p:nvPr>
            <p:ph type="ftr" idx="11"/>
          </p:nvPr>
        </p:nvSpPr>
        <p:spPr>
          <a:xfrm>
            <a:off x="1200150" y="4792663"/>
            <a:ext cx="4530725" cy="15875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4"/>
          <p:cNvSpPr txBox="1">
            <a:spLocks noGrp="1"/>
          </p:cNvSpPr>
          <p:nvPr>
            <p:ph type="sldNum" idx="12"/>
          </p:nvPr>
        </p:nvSpPr>
        <p:spPr>
          <a:xfrm>
            <a:off x="7662862" y="4808560"/>
            <a:ext cx="271463" cy="158750"/>
          </a:xfrm>
          <a:prstGeom prst="rect">
            <a:avLst/>
          </a:prstGeom>
          <a:noFill/>
          <a:ln>
            <a:noFill/>
          </a:ln>
        </p:spPr>
        <p:txBody>
          <a:bodyPr spcFirstLastPara="1" wrap="square" lIns="0" tIns="0" rIns="0" bIns="0" anchor="b" anchorCtr="0">
            <a:noAutofit/>
          </a:bodyPr>
          <a:lstStyle>
            <a:lvl1pPr marL="0" marR="0" lvl="0"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45" name="Google Shape;45;p14"/>
          <p:cNvPicPr preferRelativeResize="0"/>
          <p:nvPr/>
        </p:nvPicPr>
        <p:blipFill rotWithShape="1">
          <a:blip r:embed="rId3">
            <a:alphaModFix/>
          </a:blip>
          <a:srcRect/>
          <a:stretch/>
        </p:blipFill>
        <p:spPr>
          <a:xfrm>
            <a:off x="8449468" y="4527243"/>
            <a:ext cx="334190" cy="49402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ntroduction/About HL7" type="obj">
  <p:cSld name="OBJECT">
    <p:spTree>
      <p:nvGrpSpPr>
        <p:cNvPr id="1" name="Shape 46"/>
        <p:cNvGrpSpPr/>
        <p:nvPr/>
      </p:nvGrpSpPr>
      <p:grpSpPr>
        <a:xfrm>
          <a:off x="0" y="0"/>
          <a:ext cx="0" cy="0"/>
          <a:chOff x="0" y="0"/>
          <a:chExt cx="0" cy="0"/>
        </a:xfrm>
      </p:grpSpPr>
      <p:sp>
        <p:nvSpPr>
          <p:cNvPr id="47" name="Google Shape;47;p15"/>
          <p:cNvSpPr/>
          <p:nvPr/>
        </p:nvSpPr>
        <p:spPr>
          <a:xfrm>
            <a:off x="0" y="1531938"/>
            <a:ext cx="9144000" cy="2876550"/>
          </a:xfrm>
          <a:prstGeom prst="rect">
            <a:avLst/>
          </a:prstGeom>
          <a:solidFill>
            <a:srgbClr val="74767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48" name="Google Shape;48;p15"/>
          <p:cNvCxnSpPr/>
          <p:nvPr/>
        </p:nvCxnSpPr>
        <p:spPr>
          <a:xfrm>
            <a:off x="457200" y="206375"/>
            <a:ext cx="0" cy="782638"/>
          </a:xfrm>
          <a:prstGeom prst="straightConnector1">
            <a:avLst/>
          </a:prstGeom>
          <a:noFill/>
          <a:ln w="41275" cap="flat" cmpd="sng">
            <a:solidFill>
              <a:srgbClr val="000000"/>
            </a:solidFill>
            <a:prstDash val="solid"/>
            <a:round/>
            <a:headEnd type="none" w="sm" len="sm"/>
            <a:tailEnd type="none" w="sm" len="sm"/>
          </a:ln>
        </p:spPr>
      </p:cxnSp>
      <p:sp>
        <p:nvSpPr>
          <p:cNvPr id="49" name="Google Shape;49;p15"/>
          <p:cNvSpPr txBox="1">
            <a:spLocks noGrp="1"/>
          </p:cNvSpPr>
          <p:nvPr>
            <p:ph type="title"/>
          </p:nvPr>
        </p:nvSpPr>
        <p:spPr>
          <a:xfrm>
            <a:off x="613647" y="205979"/>
            <a:ext cx="8073153" cy="782327"/>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sz="3000" b="1" i="0">
                <a:solidFill>
                  <a:srgbClr val="EC2227"/>
                </a:solidFill>
                <a:latin typeface="Arial"/>
                <a:ea typeface="Arial"/>
                <a:cs typeface="Arial"/>
                <a:sym typeface="Aria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0" name="Google Shape;50;p15"/>
          <p:cNvSpPr txBox="1">
            <a:spLocks noGrp="1"/>
          </p:cNvSpPr>
          <p:nvPr>
            <p:ph type="body" idx="1"/>
          </p:nvPr>
        </p:nvSpPr>
        <p:spPr>
          <a:xfrm>
            <a:off x="613647" y="1803660"/>
            <a:ext cx="3804608" cy="2454686"/>
          </a:xfrm>
          <a:prstGeom prst="rect">
            <a:avLst/>
          </a:prstGeom>
          <a:noFill/>
          <a:ln>
            <a:noFill/>
          </a:ln>
        </p:spPr>
        <p:txBody>
          <a:bodyPr spcFirstLastPara="1" wrap="square" lIns="0" tIns="0" rIns="0" bIns="0" anchor="t" anchorCtr="0">
            <a:noAutofit/>
          </a:bodyPr>
          <a:lstStyle>
            <a:lvl1pPr marL="457200" lvl="0" indent="-381000" algn="l">
              <a:lnSpc>
                <a:spcPct val="100000"/>
              </a:lnSpc>
              <a:spcBef>
                <a:spcPts val="600"/>
              </a:spcBef>
              <a:spcAft>
                <a:spcPts val="0"/>
              </a:spcAft>
              <a:buClr>
                <a:schemeClr val="lt1"/>
              </a:buClr>
              <a:buSzPts val="2400"/>
              <a:buChar char="•"/>
              <a:defRPr sz="2400">
                <a:solidFill>
                  <a:schemeClr val="lt1"/>
                </a:solidFill>
              </a:defRPr>
            </a:lvl1pPr>
            <a:lvl2pPr marL="914400" lvl="1" indent="-355600" algn="l">
              <a:lnSpc>
                <a:spcPct val="100000"/>
              </a:lnSpc>
              <a:spcBef>
                <a:spcPts val="600"/>
              </a:spcBef>
              <a:spcAft>
                <a:spcPts val="0"/>
              </a:spcAft>
              <a:buClr>
                <a:schemeClr val="lt1"/>
              </a:buClr>
              <a:buSzPts val="2000"/>
              <a:buChar char="–"/>
              <a:defRPr sz="2000">
                <a:solidFill>
                  <a:schemeClr val="lt1"/>
                </a:solidFill>
              </a:defRPr>
            </a:lvl2pPr>
            <a:lvl3pPr marL="1371600" lvl="2" indent="-355600" algn="l">
              <a:lnSpc>
                <a:spcPct val="100000"/>
              </a:lnSpc>
              <a:spcBef>
                <a:spcPts val="600"/>
              </a:spcBef>
              <a:spcAft>
                <a:spcPts val="0"/>
              </a:spcAft>
              <a:buClr>
                <a:schemeClr val="lt1"/>
              </a:buClr>
              <a:buSzPts val="2000"/>
              <a:buChar char="•"/>
              <a:defRPr sz="2000">
                <a:solidFill>
                  <a:schemeClr val="lt1"/>
                </a:solidFill>
              </a:defRPr>
            </a:lvl3pPr>
            <a:lvl4pPr marL="1828800" lvl="3" indent="-355600" algn="l">
              <a:lnSpc>
                <a:spcPct val="100000"/>
              </a:lnSpc>
              <a:spcBef>
                <a:spcPts val="600"/>
              </a:spcBef>
              <a:spcAft>
                <a:spcPts val="0"/>
              </a:spcAft>
              <a:buClr>
                <a:schemeClr val="lt1"/>
              </a:buClr>
              <a:buSzPts val="2000"/>
              <a:buChar char="–"/>
              <a:defRPr sz="2000">
                <a:solidFill>
                  <a:schemeClr val="lt1"/>
                </a:solidFill>
              </a:defRPr>
            </a:lvl4pPr>
            <a:lvl5pPr marL="2286000" lvl="4" indent="-355600" algn="l">
              <a:lnSpc>
                <a:spcPct val="100000"/>
              </a:lnSpc>
              <a:spcBef>
                <a:spcPts val="600"/>
              </a:spcBef>
              <a:spcAft>
                <a:spcPts val="0"/>
              </a:spcAft>
              <a:buClr>
                <a:schemeClr val="lt1"/>
              </a:buClr>
              <a:buSzPts val="2000"/>
              <a:buChar char="»"/>
              <a:defRPr sz="20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1" name="Google Shape;51;p15"/>
          <p:cNvSpPr txBox="1">
            <a:spLocks noGrp="1"/>
          </p:cNvSpPr>
          <p:nvPr>
            <p:ph type="body" idx="2"/>
          </p:nvPr>
        </p:nvSpPr>
        <p:spPr>
          <a:xfrm>
            <a:off x="4914508" y="1803660"/>
            <a:ext cx="3836865" cy="2454686"/>
          </a:xfrm>
          <a:prstGeom prst="rect">
            <a:avLst/>
          </a:prstGeom>
          <a:noFill/>
          <a:ln>
            <a:noFill/>
          </a:ln>
        </p:spPr>
        <p:txBody>
          <a:bodyPr spcFirstLastPara="1" wrap="square" lIns="0" tIns="0" rIns="0" bIns="0" anchor="t" anchorCtr="0">
            <a:noAutofit/>
          </a:bodyPr>
          <a:lstStyle>
            <a:lvl1pPr marL="457200" lvl="0" indent="-381000" algn="l">
              <a:lnSpc>
                <a:spcPct val="100000"/>
              </a:lnSpc>
              <a:spcBef>
                <a:spcPts val="600"/>
              </a:spcBef>
              <a:spcAft>
                <a:spcPts val="0"/>
              </a:spcAft>
              <a:buClr>
                <a:schemeClr val="lt1"/>
              </a:buClr>
              <a:buSzPts val="2400"/>
              <a:buChar char="•"/>
              <a:defRPr sz="2400">
                <a:solidFill>
                  <a:schemeClr val="lt1"/>
                </a:solidFill>
              </a:defRPr>
            </a:lvl1pPr>
            <a:lvl2pPr marL="914400" lvl="1" indent="-355600" algn="l">
              <a:lnSpc>
                <a:spcPct val="100000"/>
              </a:lnSpc>
              <a:spcBef>
                <a:spcPts val="600"/>
              </a:spcBef>
              <a:spcAft>
                <a:spcPts val="0"/>
              </a:spcAft>
              <a:buClr>
                <a:schemeClr val="lt1"/>
              </a:buClr>
              <a:buSzPts val="2000"/>
              <a:buChar char="–"/>
              <a:defRPr sz="2000">
                <a:solidFill>
                  <a:schemeClr val="lt1"/>
                </a:solidFill>
              </a:defRPr>
            </a:lvl2pPr>
            <a:lvl3pPr marL="1371600" lvl="2" indent="-355600" algn="l">
              <a:lnSpc>
                <a:spcPct val="100000"/>
              </a:lnSpc>
              <a:spcBef>
                <a:spcPts val="600"/>
              </a:spcBef>
              <a:spcAft>
                <a:spcPts val="0"/>
              </a:spcAft>
              <a:buClr>
                <a:schemeClr val="lt1"/>
              </a:buClr>
              <a:buSzPts val="2000"/>
              <a:buChar char="•"/>
              <a:defRPr sz="2000">
                <a:solidFill>
                  <a:schemeClr val="lt1"/>
                </a:solidFill>
              </a:defRPr>
            </a:lvl3pPr>
            <a:lvl4pPr marL="1828800" lvl="3" indent="-355600" algn="l">
              <a:lnSpc>
                <a:spcPct val="100000"/>
              </a:lnSpc>
              <a:spcBef>
                <a:spcPts val="600"/>
              </a:spcBef>
              <a:spcAft>
                <a:spcPts val="0"/>
              </a:spcAft>
              <a:buClr>
                <a:schemeClr val="lt1"/>
              </a:buClr>
              <a:buSzPts val="2000"/>
              <a:buChar char="–"/>
              <a:defRPr sz="2000">
                <a:solidFill>
                  <a:schemeClr val="lt1"/>
                </a:solidFill>
              </a:defRPr>
            </a:lvl4pPr>
            <a:lvl5pPr marL="2286000" lvl="4" indent="-355600" algn="l">
              <a:lnSpc>
                <a:spcPct val="100000"/>
              </a:lnSpc>
              <a:spcBef>
                <a:spcPts val="600"/>
              </a:spcBef>
              <a:spcAft>
                <a:spcPts val="0"/>
              </a:spcAft>
              <a:buClr>
                <a:schemeClr val="lt1"/>
              </a:buClr>
              <a:buSzPts val="2000"/>
              <a:buChar char="»"/>
              <a:defRPr sz="20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52" name="Google Shape;52;p15"/>
          <p:cNvPicPr preferRelativeResize="0"/>
          <p:nvPr/>
        </p:nvPicPr>
        <p:blipFill rotWithShape="1">
          <a:blip r:embed="rId2">
            <a:alphaModFix/>
          </a:blip>
          <a:srcRect/>
          <a:stretch/>
        </p:blipFill>
        <p:spPr>
          <a:xfrm>
            <a:off x="296863" y="4673600"/>
            <a:ext cx="530225" cy="287338"/>
          </a:xfrm>
          <a:prstGeom prst="rect">
            <a:avLst/>
          </a:prstGeom>
          <a:noFill/>
          <a:ln>
            <a:noFill/>
          </a:ln>
        </p:spPr>
      </p:pic>
      <p:cxnSp>
        <p:nvCxnSpPr>
          <p:cNvPr id="53" name="Google Shape;53;p15"/>
          <p:cNvCxnSpPr/>
          <p:nvPr/>
        </p:nvCxnSpPr>
        <p:spPr>
          <a:xfrm>
            <a:off x="979488" y="4638675"/>
            <a:ext cx="0" cy="382588"/>
          </a:xfrm>
          <a:prstGeom prst="straightConnector1">
            <a:avLst/>
          </a:prstGeom>
          <a:noFill/>
          <a:ln w="9525" cap="flat" cmpd="sng">
            <a:solidFill>
              <a:srgbClr val="3D3029"/>
            </a:solidFill>
            <a:prstDash val="solid"/>
            <a:round/>
            <a:headEnd type="none" w="sm" len="sm"/>
            <a:tailEnd type="none" w="sm" len="sm"/>
          </a:ln>
        </p:spPr>
      </p:cxnSp>
      <p:cxnSp>
        <p:nvCxnSpPr>
          <p:cNvPr id="54" name="Google Shape;54;p15"/>
          <p:cNvCxnSpPr/>
          <p:nvPr/>
        </p:nvCxnSpPr>
        <p:spPr>
          <a:xfrm>
            <a:off x="7493067" y="4749980"/>
            <a:ext cx="344488" cy="0"/>
          </a:xfrm>
          <a:prstGeom prst="straightConnector1">
            <a:avLst/>
          </a:prstGeom>
          <a:noFill/>
          <a:ln w="25400" cap="flat" cmpd="sng">
            <a:solidFill>
              <a:srgbClr val="000000"/>
            </a:solidFill>
            <a:prstDash val="solid"/>
            <a:round/>
            <a:headEnd type="none" w="sm" len="sm"/>
            <a:tailEnd type="none" w="sm" len="sm"/>
          </a:ln>
        </p:spPr>
      </p:cxnSp>
      <p:sp>
        <p:nvSpPr>
          <p:cNvPr id="55" name="Google Shape;55;p15"/>
          <p:cNvSpPr txBox="1">
            <a:spLocks noGrp="1"/>
          </p:cNvSpPr>
          <p:nvPr>
            <p:ph type="ftr" idx="11"/>
          </p:nvPr>
        </p:nvSpPr>
        <p:spPr>
          <a:xfrm>
            <a:off x="1200150" y="4792663"/>
            <a:ext cx="4530725" cy="15875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5"/>
          <p:cNvSpPr txBox="1">
            <a:spLocks noGrp="1"/>
          </p:cNvSpPr>
          <p:nvPr>
            <p:ph type="sldNum" idx="12"/>
          </p:nvPr>
        </p:nvSpPr>
        <p:spPr>
          <a:xfrm>
            <a:off x="7533716" y="4776836"/>
            <a:ext cx="271463" cy="158750"/>
          </a:xfrm>
          <a:prstGeom prst="rect">
            <a:avLst/>
          </a:prstGeom>
          <a:noFill/>
          <a:ln>
            <a:noFill/>
          </a:ln>
        </p:spPr>
        <p:txBody>
          <a:bodyPr spcFirstLastPara="1" wrap="square" lIns="0" tIns="0" rIns="0" bIns="0" anchor="b" anchorCtr="0">
            <a:noAutofit/>
          </a:bodyPr>
          <a:lstStyle>
            <a:lvl1pPr marL="0" marR="0" lvl="0"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57" name="Google Shape;57;p15"/>
          <p:cNvPicPr preferRelativeResize="0"/>
          <p:nvPr/>
        </p:nvPicPr>
        <p:blipFill rotWithShape="1">
          <a:blip r:embed="rId3">
            <a:alphaModFix/>
          </a:blip>
          <a:srcRect/>
          <a:stretch/>
        </p:blipFill>
        <p:spPr>
          <a:xfrm>
            <a:off x="8449468" y="4468239"/>
            <a:ext cx="334190" cy="49402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ur Team">
  <p:cSld name="Our Team">
    <p:spTree>
      <p:nvGrpSpPr>
        <p:cNvPr id="1" name="Shape 58"/>
        <p:cNvGrpSpPr/>
        <p:nvPr/>
      </p:nvGrpSpPr>
      <p:grpSpPr>
        <a:xfrm>
          <a:off x="0" y="0"/>
          <a:ext cx="0" cy="0"/>
          <a:chOff x="0" y="0"/>
          <a:chExt cx="0" cy="0"/>
        </a:xfrm>
      </p:grpSpPr>
      <p:cxnSp>
        <p:nvCxnSpPr>
          <p:cNvPr id="59" name="Google Shape;59;p16"/>
          <p:cNvCxnSpPr/>
          <p:nvPr/>
        </p:nvCxnSpPr>
        <p:spPr>
          <a:xfrm>
            <a:off x="457200" y="206375"/>
            <a:ext cx="0" cy="782638"/>
          </a:xfrm>
          <a:prstGeom prst="straightConnector1">
            <a:avLst/>
          </a:prstGeom>
          <a:noFill/>
          <a:ln w="41275" cap="flat" cmpd="sng">
            <a:solidFill>
              <a:srgbClr val="000000"/>
            </a:solidFill>
            <a:prstDash val="solid"/>
            <a:round/>
            <a:headEnd type="none" w="sm" len="sm"/>
            <a:tailEnd type="none" w="sm" len="sm"/>
          </a:ln>
        </p:spPr>
      </p:cxnSp>
      <p:sp>
        <p:nvSpPr>
          <p:cNvPr id="60" name="Google Shape;60;p16"/>
          <p:cNvSpPr txBox="1">
            <a:spLocks noGrp="1"/>
          </p:cNvSpPr>
          <p:nvPr>
            <p:ph type="title"/>
          </p:nvPr>
        </p:nvSpPr>
        <p:spPr>
          <a:xfrm>
            <a:off x="613647" y="208385"/>
            <a:ext cx="2187783" cy="779921"/>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sz="2000" b="1">
                <a:solidFill>
                  <a:srgbClr val="EC2227"/>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1" name="Google Shape;61;p16"/>
          <p:cNvSpPr txBox="1">
            <a:spLocks noGrp="1"/>
          </p:cNvSpPr>
          <p:nvPr>
            <p:ph type="body" idx="1"/>
          </p:nvPr>
        </p:nvSpPr>
        <p:spPr>
          <a:xfrm>
            <a:off x="3197225" y="352194"/>
            <a:ext cx="5586413" cy="86346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Clr>
                <a:schemeClr val="dk1"/>
              </a:buClr>
              <a:buSzPts val="3000"/>
              <a:buNone/>
              <a:defRPr sz="3000"/>
            </a:lvl1pPr>
            <a:lvl2pPr marL="914400" lvl="1" indent="-228600" algn="l">
              <a:lnSpc>
                <a:spcPct val="100000"/>
              </a:lnSpc>
              <a:spcBef>
                <a:spcPts val="600"/>
              </a:spcBef>
              <a:spcAft>
                <a:spcPts val="0"/>
              </a:spcAft>
              <a:buClr>
                <a:schemeClr val="dk1"/>
              </a:buClr>
              <a:buSzPts val="1300"/>
              <a:buNone/>
              <a:defRPr sz="1300"/>
            </a:lvl2pPr>
            <a:lvl3pPr marL="1371600" lvl="2" indent="-228600" algn="l">
              <a:lnSpc>
                <a:spcPct val="100000"/>
              </a:lnSpc>
              <a:spcBef>
                <a:spcPts val="600"/>
              </a:spcBef>
              <a:spcAft>
                <a:spcPts val="0"/>
              </a:spcAft>
              <a:buClr>
                <a:schemeClr val="dk1"/>
              </a:buClr>
              <a:buSzPts val="1300"/>
              <a:buNone/>
              <a:defRPr sz="1300"/>
            </a:lvl3pPr>
            <a:lvl4pPr marL="1828800" lvl="3" indent="-228600" algn="l">
              <a:lnSpc>
                <a:spcPct val="100000"/>
              </a:lnSpc>
              <a:spcBef>
                <a:spcPts val="600"/>
              </a:spcBef>
              <a:spcAft>
                <a:spcPts val="0"/>
              </a:spcAft>
              <a:buClr>
                <a:schemeClr val="dk1"/>
              </a:buClr>
              <a:buSzPts val="1300"/>
              <a:buNone/>
              <a:defRPr sz="1300"/>
            </a:lvl4pPr>
            <a:lvl5pPr marL="2286000" lvl="4" indent="-228600" algn="l">
              <a:lnSpc>
                <a:spcPct val="100000"/>
              </a:lnSpc>
              <a:spcBef>
                <a:spcPts val="600"/>
              </a:spcBef>
              <a:spcAft>
                <a:spcPts val="0"/>
              </a:spcAft>
              <a:buClr>
                <a:schemeClr val="dk1"/>
              </a:buClr>
              <a:buSzPts val="1300"/>
              <a:buNone/>
              <a:defRPr sz="13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2" name="Google Shape;62;p16"/>
          <p:cNvSpPr txBox="1">
            <a:spLocks noGrp="1"/>
          </p:cNvSpPr>
          <p:nvPr>
            <p:ph type="body" idx="2"/>
          </p:nvPr>
        </p:nvSpPr>
        <p:spPr>
          <a:xfrm>
            <a:off x="3197225" y="2967110"/>
            <a:ext cx="1599891" cy="378734"/>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600"/>
              </a:spcBef>
              <a:spcAft>
                <a:spcPts val="0"/>
              </a:spcAft>
              <a:buClr>
                <a:schemeClr val="dk1"/>
              </a:buClr>
              <a:buSzPts val="1200"/>
              <a:buNone/>
              <a:defRPr sz="1200" b="1"/>
            </a:lvl1pPr>
            <a:lvl2pPr marL="914400" lvl="1" indent="-228600" algn="l">
              <a:lnSpc>
                <a:spcPct val="100000"/>
              </a:lnSpc>
              <a:spcBef>
                <a:spcPts val="600"/>
              </a:spcBef>
              <a:spcAft>
                <a:spcPts val="0"/>
              </a:spcAft>
              <a:buClr>
                <a:schemeClr val="dk1"/>
              </a:buClr>
              <a:buSzPts val="1200"/>
              <a:buNone/>
              <a:defRPr sz="1200"/>
            </a:lvl2pPr>
            <a:lvl3pPr marL="1371600" lvl="2" indent="-228600" algn="l">
              <a:lnSpc>
                <a:spcPct val="100000"/>
              </a:lnSpc>
              <a:spcBef>
                <a:spcPts val="600"/>
              </a:spcBef>
              <a:spcAft>
                <a:spcPts val="0"/>
              </a:spcAft>
              <a:buClr>
                <a:schemeClr val="dk1"/>
              </a:buClr>
              <a:buSzPts val="1200"/>
              <a:buNone/>
              <a:defRPr sz="1200"/>
            </a:lvl3pPr>
            <a:lvl4pPr marL="1828800" lvl="3" indent="-228600" algn="l">
              <a:lnSpc>
                <a:spcPct val="100000"/>
              </a:lnSpc>
              <a:spcBef>
                <a:spcPts val="600"/>
              </a:spcBef>
              <a:spcAft>
                <a:spcPts val="0"/>
              </a:spcAft>
              <a:buClr>
                <a:schemeClr val="dk1"/>
              </a:buClr>
              <a:buSzPts val="1200"/>
              <a:buNone/>
              <a:defRPr sz="1200"/>
            </a:lvl4pPr>
            <a:lvl5pPr marL="2286000" lvl="4" indent="-228600" algn="l">
              <a:lnSpc>
                <a:spcPct val="100000"/>
              </a:lnSpc>
              <a:spcBef>
                <a:spcPts val="600"/>
              </a:spcBef>
              <a:spcAft>
                <a:spcPts val="0"/>
              </a:spcAft>
              <a:buClr>
                <a:schemeClr val="dk1"/>
              </a:buClr>
              <a:buSzPts val="1200"/>
              <a:buNone/>
              <a:defRPr sz="1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3" name="Google Shape;63;p16"/>
          <p:cNvSpPr>
            <a:spLocks noGrp="1"/>
          </p:cNvSpPr>
          <p:nvPr>
            <p:ph type="pic" idx="3"/>
          </p:nvPr>
        </p:nvSpPr>
        <p:spPr>
          <a:xfrm>
            <a:off x="3197226" y="1527048"/>
            <a:ext cx="1599890" cy="1329376"/>
          </a:xfrm>
          <a:prstGeom prst="rect">
            <a:avLst/>
          </a:prstGeom>
          <a:noFill/>
          <a:ln>
            <a:noFill/>
          </a:ln>
        </p:spPr>
      </p:sp>
      <p:sp>
        <p:nvSpPr>
          <p:cNvPr id="64" name="Google Shape;64;p16"/>
          <p:cNvSpPr txBox="1">
            <a:spLocks noGrp="1"/>
          </p:cNvSpPr>
          <p:nvPr>
            <p:ph type="body" idx="4"/>
          </p:nvPr>
        </p:nvSpPr>
        <p:spPr>
          <a:xfrm>
            <a:off x="3197225" y="3410021"/>
            <a:ext cx="1599891" cy="94437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Clr>
                <a:schemeClr val="dk1"/>
              </a:buClr>
              <a:buSzPts val="900"/>
              <a:buNone/>
              <a:defRPr sz="900" b="0"/>
            </a:lvl1pPr>
            <a:lvl2pPr marL="914400" lvl="1" indent="-228600" algn="l">
              <a:lnSpc>
                <a:spcPct val="100000"/>
              </a:lnSpc>
              <a:spcBef>
                <a:spcPts val="600"/>
              </a:spcBef>
              <a:spcAft>
                <a:spcPts val="0"/>
              </a:spcAft>
              <a:buClr>
                <a:schemeClr val="dk1"/>
              </a:buClr>
              <a:buSzPts val="1200"/>
              <a:buNone/>
              <a:defRPr sz="1200"/>
            </a:lvl2pPr>
            <a:lvl3pPr marL="1371600" lvl="2" indent="-228600" algn="l">
              <a:lnSpc>
                <a:spcPct val="100000"/>
              </a:lnSpc>
              <a:spcBef>
                <a:spcPts val="600"/>
              </a:spcBef>
              <a:spcAft>
                <a:spcPts val="0"/>
              </a:spcAft>
              <a:buClr>
                <a:schemeClr val="dk1"/>
              </a:buClr>
              <a:buSzPts val="1200"/>
              <a:buNone/>
              <a:defRPr sz="1200"/>
            </a:lvl3pPr>
            <a:lvl4pPr marL="1828800" lvl="3" indent="-228600" algn="l">
              <a:lnSpc>
                <a:spcPct val="100000"/>
              </a:lnSpc>
              <a:spcBef>
                <a:spcPts val="600"/>
              </a:spcBef>
              <a:spcAft>
                <a:spcPts val="0"/>
              </a:spcAft>
              <a:buClr>
                <a:schemeClr val="dk1"/>
              </a:buClr>
              <a:buSzPts val="1200"/>
              <a:buNone/>
              <a:defRPr sz="1200"/>
            </a:lvl4pPr>
            <a:lvl5pPr marL="2286000" lvl="4" indent="-228600" algn="l">
              <a:lnSpc>
                <a:spcPct val="100000"/>
              </a:lnSpc>
              <a:spcBef>
                <a:spcPts val="600"/>
              </a:spcBef>
              <a:spcAft>
                <a:spcPts val="0"/>
              </a:spcAft>
              <a:buClr>
                <a:schemeClr val="dk1"/>
              </a:buClr>
              <a:buSzPts val="1200"/>
              <a:buNone/>
              <a:defRPr sz="1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5" name="Google Shape;65;p16"/>
          <p:cNvSpPr txBox="1">
            <a:spLocks noGrp="1"/>
          </p:cNvSpPr>
          <p:nvPr>
            <p:ph type="body" idx="5"/>
          </p:nvPr>
        </p:nvSpPr>
        <p:spPr>
          <a:xfrm>
            <a:off x="7183768" y="2967110"/>
            <a:ext cx="1599891" cy="378734"/>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600"/>
              </a:spcBef>
              <a:spcAft>
                <a:spcPts val="0"/>
              </a:spcAft>
              <a:buClr>
                <a:schemeClr val="dk1"/>
              </a:buClr>
              <a:buSzPts val="1200"/>
              <a:buNone/>
              <a:defRPr sz="1200" b="1"/>
            </a:lvl1pPr>
            <a:lvl2pPr marL="914400" lvl="1" indent="-228600" algn="l">
              <a:lnSpc>
                <a:spcPct val="100000"/>
              </a:lnSpc>
              <a:spcBef>
                <a:spcPts val="600"/>
              </a:spcBef>
              <a:spcAft>
                <a:spcPts val="0"/>
              </a:spcAft>
              <a:buClr>
                <a:schemeClr val="dk1"/>
              </a:buClr>
              <a:buSzPts val="1200"/>
              <a:buNone/>
              <a:defRPr sz="1200"/>
            </a:lvl2pPr>
            <a:lvl3pPr marL="1371600" lvl="2" indent="-228600" algn="l">
              <a:lnSpc>
                <a:spcPct val="100000"/>
              </a:lnSpc>
              <a:spcBef>
                <a:spcPts val="600"/>
              </a:spcBef>
              <a:spcAft>
                <a:spcPts val="0"/>
              </a:spcAft>
              <a:buClr>
                <a:schemeClr val="dk1"/>
              </a:buClr>
              <a:buSzPts val="1200"/>
              <a:buNone/>
              <a:defRPr sz="1200"/>
            </a:lvl3pPr>
            <a:lvl4pPr marL="1828800" lvl="3" indent="-228600" algn="l">
              <a:lnSpc>
                <a:spcPct val="100000"/>
              </a:lnSpc>
              <a:spcBef>
                <a:spcPts val="600"/>
              </a:spcBef>
              <a:spcAft>
                <a:spcPts val="0"/>
              </a:spcAft>
              <a:buClr>
                <a:schemeClr val="dk1"/>
              </a:buClr>
              <a:buSzPts val="1200"/>
              <a:buNone/>
              <a:defRPr sz="1200"/>
            </a:lvl4pPr>
            <a:lvl5pPr marL="2286000" lvl="4" indent="-228600" algn="l">
              <a:lnSpc>
                <a:spcPct val="100000"/>
              </a:lnSpc>
              <a:spcBef>
                <a:spcPts val="600"/>
              </a:spcBef>
              <a:spcAft>
                <a:spcPts val="0"/>
              </a:spcAft>
              <a:buClr>
                <a:schemeClr val="dk1"/>
              </a:buClr>
              <a:buSzPts val="1200"/>
              <a:buNone/>
              <a:defRPr sz="1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6" name="Google Shape;66;p16"/>
          <p:cNvSpPr>
            <a:spLocks noGrp="1"/>
          </p:cNvSpPr>
          <p:nvPr>
            <p:ph type="pic" idx="6"/>
          </p:nvPr>
        </p:nvSpPr>
        <p:spPr>
          <a:xfrm>
            <a:off x="7183769" y="1527048"/>
            <a:ext cx="1599890" cy="1329376"/>
          </a:xfrm>
          <a:prstGeom prst="rect">
            <a:avLst/>
          </a:prstGeom>
          <a:noFill/>
          <a:ln>
            <a:noFill/>
          </a:ln>
        </p:spPr>
      </p:sp>
      <p:sp>
        <p:nvSpPr>
          <p:cNvPr id="67" name="Google Shape;67;p16"/>
          <p:cNvSpPr txBox="1">
            <a:spLocks noGrp="1"/>
          </p:cNvSpPr>
          <p:nvPr>
            <p:ph type="body" idx="7"/>
          </p:nvPr>
        </p:nvSpPr>
        <p:spPr>
          <a:xfrm>
            <a:off x="7183768" y="3410021"/>
            <a:ext cx="1599891" cy="94437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Clr>
                <a:schemeClr val="dk1"/>
              </a:buClr>
              <a:buSzPts val="900"/>
              <a:buNone/>
              <a:defRPr sz="900" b="0"/>
            </a:lvl1pPr>
            <a:lvl2pPr marL="914400" lvl="1" indent="-228600" algn="l">
              <a:lnSpc>
                <a:spcPct val="100000"/>
              </a:lnSpc>
              <a:spcBef>
                <a:spcPts val="600"/>
              </a:spcBef>
              <a:spcAft>
                <a:spcPts val="0"/>
              </a:spcAft>
              <a:buClr>
                <a:schemeClr val="dk1"/>
              </a:buClr>
              <a:buSzPts val="1200"/>
              <a:buNone/>
              <a:defRPr sz="1200"/>
            </a:lvl2pPr>
            <a:lvl3pPr marL="1371600" lvl="2" indent="-228600" algn="l">
              <a:lnSpc>
                <a:spcPct val="100000"/>
              </a:lnSpc>
              <a:spcBef>
                <a:spcPts val="600"/>
              </a:spcBef>
              <a:spcAft>
                <a:spcPts val="0"/>
              </a:spcAft>
              <a:buClr>
                <a:schemeClr val="dk1"/>
              </a:buClr>
              <a:buSzPts val="1200"/>
              <a:buNone/>
              <a:defRPr sz="1200"/>
            </a:lvl3pPr>
            <a:lvl4pPr marL="1828800" lvl="3" indent="-228600" algn="l">
              <a:lnSpc>
                <a:spcPct val="100000"/>
              </a:lnSpc>
              <a:spcBef>
                <a:spcPts val="600"/>
              </a:spcBef>
              <a:spcAft>
                <a:spcPts val="0"/>
              </a:spcAft>
              <a:buClr>
                <a:schemeClr val="dk1"/>
              </a:buClr>
              <a:buSzPts val="1200"/>
              <a:buNone/>
              <a:defRPr sz="1200"/>
            </a:lvl4pPr>
            <a:lvl5pPr marL="2286000" lvl="4" indent="-228600" algn="l">
              <a:lnSpc>
                <a:spcPct val="100000"/>
              </a:lnSpc>
              <a:spcBef>
                <a:spcPts val="600"/>
              </a:spcBef>
              <a:spcAft>
                <a:spcPts val="0"/>
              </a:spcAft>
              <a:buClr>
                <a:schemeClr val="dk1"/>
              </a:buClr>
              <a:buSzPts val="1200"/>
              <a:buNone/>
              <a:defRPr sz="1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8" name="Google Shape;68;p16"/>
          <p:cNvSpPr txBox="1">
            <a:spLocks noGrp="1"/>
          </p:cNvSpPr>
          <p:nvPr>
            <p:ph type="body" idx="8"/>
          </p:nvPr>
        </p:nvSpPr>
        <p:spPr>
          <a:xfrm>
            <a:off x="5188083" y="2967110"/>
            <a:ext cx="1599891" cy="378734"/>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600"/>
              </a:spcBef>
              <a:spcAft>
                <a:spcPts val="0"/>
              </a:spcAft>
              <a:buClr>
                <a:schemeClr val="dk1"/>
              </a:buClr>
              <a:buSzPts val="1200"/>
              <a:buNone/>
              <a:defRPr sz="1200" b="1"/>
            </a:lvl1pPr>
            <a:lvl2pPr marL="914400" lvl="1" indent="-228600" algn="l">
              <a:lnSpc>
                <a:spcPct val="100000"/>
              </a:lnSpc>
              <a:spcBef>
                <a:spcPts val="600"/>
              </a:spcBef>
              <a:spcAft>
                <a:spcPts val="0"/>
              </a:spcAft>
              <a:buClr>
                <a:schemeClr val="dk1"/>
              </a:buClr>
              <a:buSzPts val="1200"/>
              <a:buNone/>
              <a:defRPr sz="1200"/>
            </a:lvl2pPr>
            <a:lvl3pPr marL="1371600" lvl="2" indent="-228600" algn="l">
              <a:lnSpc>
                <a:spcPct val="100000"/>
              </a:lnSpc>
              <a:spcBef>
                <a:spcPts val="600"/>
              </a:spcBef>
              <a:spcAft>
                <a:spcPts val="0"/>
              </a:spcAft>
              <a:buClr>
                <a:schemeClr val="dk1"/>
              </a:buClr>
              <a:buSzPts val="1200"/>
              <a:buNone/>
              <a:defRPr sz="1200"/>
            </a:lvl3pPr>
            <a:lvl4pPr marL="1828800" lvl="3" indent="-228600" algn="l">
              <a:lnSpc>
                <a:spcPct val="100000"/>
              </a:lnSpc>
              <a:spcBef>
                <a:spcPts val="600"/>
              </a:spcBef>
              <a:spcAft>
                <a:spcPts val="0"/>
              </a:spcAft>
              <a:buClr>
                <a:schemeClr val="dk1"/>
              </a:buClr>
              <a:buSzPts val="1200"/>
              <a:buNone/>
              <a:defRPr sz="1200"/>
            </a:lvl4pPr>
            <a:lvl5pPr marL="2286000" lvl="4" indent="-228600" algn="l">
              <a:lnSpc>
                <a:spcPct val="100000"/>
              </a:lnSpc>
              <a:spcBef>
                <a:spcPts val="600"/>
              </a:spcBef>
              <a:spcAft>
                <a:spcPts val="0"/>
              </a:spcAft>
              <a:buClr>
                <a:schemeClr val="dk1"/>
              </a:buClr>
              <a:buSzPts val="1200"/>
              <a:buNone/>
              <a:defRPr sz="1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9" name="Google Shape;69;p16"/>
          <p:cNvSpPr>
            <a:spLocks noGrp="1"/>
          </p:cNvSpPr>
          <p:nvPr>
            <p:ph type="pic" idx="9"/>
          </p:nvPr>
        </p:nvSpPr>
        <p:spPr>
          <a:xfrm>
            <a:off x="5188084" y="1527048"/>
            <a:ext cx="1599890" cy="1329376"/>
          </a:xfrm>
          <a:prstGeom prst="rect">
            <a:avLst/>
          </a:prstGeom>
          <a:noFill/>
          <a:ln>
            <a:noFill/>
          </a:ln>
        </p:spPr>
      </p:sp>
      <p:sp>
        <p:nvSpPr>
          <p:cNvPr id="70" name="Google Shape;70;p16"/>
          <p:cNvSpPr txBox="1">
            <a:spLocks noGrp="1"/>
          </p:cNvSpPr>
          <p:nvPr>
            <p:ph type="body" idx="13"/>
          </p:nvPr>
        </p:nvSpPr>
        <p:spPr>
          <a:xfrm>
            <a:off x="5188083" y="3410021"/>
            <a:ext cx="1599891" cy="94437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Clr>
                <a:schemeClr val="dk1"/>
              </a:buClr>
              <a:buSzPts val="900"/>
              <a:buNone/>
              <a:defRPr sz="900" b="0"/>
            </a:lvl1pPr>
            <a:lvl2pPr marL="914400" lvl="1" indent="-228600" algn="l">
              <a:lnSpc>
                <a:spcPct val="100000"/>
              </a:lnSpc>
              <a:spcBef>
                <a:spcPts val="600"/>
              </a:spcBef>
              <a:spcAft>
                <a:spcPts val="0"/>
              </a:spcAft>
              <a:buClr>
                <a:schemeClr val="dk1"/>
              </a:buClr>
              <a:buSzPts val="1200"/>
              <a:buNone/>
              <a:defRPr sz="1200"/>
            </a:lvl2pPr>
            <a:lvl3pPr marL="1371600" lvl="2" indent="-228600" algn="l">
              <a:lnSpc>
                <a:spcPct val="100000"/>
              </a:lnSpc>
              <a:spcBef>
                <a:spcPts val="600"/>
              </a:spcBef>
              <a:spcAft>
                <a:spcPts val="0"/>
              </a:spcAft>
              <a:buClr>
                <a:schemeClr val="dk1"/>
              </a:buClr>
              <a:buSzPts val="1200"/>
              <a:buNone/>
              <a:defRPr sz="1200"/>
            </a:lvl3pPr>
            <a:lvl4pPr marL="1828800" lvl="3" indent="-228600" algn="l">
              <a:lnSpc>
                <a:spcPct val="100000"/>
              </a:lnSpc>
              <a:spcBef>
                <a:spcPts val="600"/>
              </a:spcBef>
              <a:spcAft>
                <a:spcPts val="0"/>
              </a:spcAft>
              <a:buClr>
                <a:schemeClr val="dk1"/>
              </a:buClr>
              <a:buSzPts val="1200"/>
              <a:buNone/>
              <a:defRPr sz="1200"/>
            </a:lvl4pPr>
            <a:lvl5pPr marL="2286000" lvl="4" indent="-228600" algn="l">
              <a:lnSpc>
                <a:spcPct val="100000"/>
              </a:lnSpc>
              <a:spcBef>
                <a:spcPts val="600"/>
              </a:spcBef>
              <a:spcAft>
                <a:spcPts val="0"/>
              </a:spcAft>
              <a:buClr>
                <a:schemeClr val="dk1"/>
              </a:buClr>
              <a:buSzPts val="1200"/>
              <a:buNone/>
              <a:defRPr sz="1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71" name="Google Shape;71;p16"/>
          <p:cNvPicPr preferRelativeResize="0"/>
          <p:nvPr/>
        </p:nvPicPr>
        <p:blipFill rotWithShape="1">
          <a:blip r:embed="rId2">
            <a:alphaModFix/>
          </a:blip>
          <a:srcRect/>
          <a:stretch/>
        </p:blipFill>
        <p:spPr>
          <a:xfrm>
            <a:off x="296863" y="4673600"/>
            <a:ext cx="530225" cy="287338"/>
          </a:xfrm>
          <a:prstGeom prst="rect">
            <a:avLst/>
          </a:prstGeom>
          <a:noFill/>
          <a:ln>
            <a:noFill/>
          </a:ln>
        </p:spPr>
      </p:pic>
      <p:cxnSp>
        <p:nvCxnSpPr>
          <p:cNvPr id="72" name="Google Shape;72;p16"/>
          <p:cNvCxnSpPr/>
          <p:nvPr/>
        </p:nvCxnSpPr>
        <p:spPr>
          <a:xfrm>
            <a:off x="979488" y="4638675"/>
            <a:ext cx="0" cy="382588"/>
          </a:xfrm>
          <a:prstGeom prst="straightConnector1">
            <a:avLst/>
          </a:prstGeom>
          <a:noFill/>
          <a:ln w="9525" cap="flat" cmpd="sng">
            <a:solidFill>
              <a:srgbClr val="3D3029"/>
            </a:solidFill>
            <a:prstDash val="solid"/>
            <a:round/>
            <a:headEnd type="none" w="sm" len="sm"/>
            <a:tailEnd type="none" w="sm" len="sm"/>
          </a:ln>
        </p:spPr>
      </p:cxnSp>
      <p:cxnSp>
        <p:nvCxnSpPr>
          <p:cNvPr id="73" name="Google Shape;73;p16"/>
          <p:cNvCxnSpPr/>
          <p:nvPr/>
        </p:nvCxnSpPr>
        <p:spPr>
          <a:xfrm>
            <a:off x="7631112" y="4792262"/>
            <a:ext cx="344488" cy="0"/>
          </a:xfrm>
          <a:prstGeom prst="straightConnector1">
            <a:avLst/>
          </a:prstGeom>
          <a:noFill/>
          <a:ln w="25400" cap="flat" cmpd="sng">
            <a:solidFill>
              <a:srgbClr val="000000"/>
            </a:solidFill>
            <a:prstDash val="solid"/>
            <a:round/>
            <a:headEnd type="none" w="sm" len="sm"/>
            <a:tailEnd type="none" w="sm" len="sm"/>
          </a:ln>
        </p:spPr>
      </p:cxnSp>
      <p:sp>
        <p:nvSpPr>
          <p:cNvPr id="74" name="Google Shape;74;p16"/>
          <p:cNvSpPr txBox="1">
            <a:spLocks noGrp="1"/>
          </p:cNvSpPr>
          <p:nvPr>
            <p:ph type="ftr" idx="11"/>
          </p:nvPr>
        </p:nvSpPr>
        <p:spPr>
          <a:xfrm>
            <a:off x="1200150" y="4792663"/>
            <a:ext cx="4530725" cy="15875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6"/>
          <p:cNvSpPr txBox="1">
            <a:spLocks noGrp="1"/>
          </p:cNvSpPr>
          <p:nvPr>
            <p:ph type="sldNum" idx="12"/>
          </p:nvPr>
        </p:nvSpPr>
        <p:spPr>
          <a:xfrm>
            <a:off x="7672387" y="4809382"/>
            <a:ext cx="271463" cy="158750"/>
          </a:xfrm>
          <a:prstGeom prst="rect">
            <a:avLst/>
          </a:prstGeom>
          <a:noFill/>
          <a:ln>
            <a:noFill/>
          </a:ln>
        </p:spPr>
        <p:txBody>
          <a:bodyPr spcFirstLastPara="1" wrap="square" lIns="0" tIns="0" rIns="0" bIns="0" anchor="b" anchorCtr="0">
            <a:noAutofit/>
          </a:bodyPr>
          <a:lstStyle>
            <a:lvl1pPr marL="0" marR="0" lvl="0"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76" name="Google Shape;76;p16"/>
          <p:cNvPicPr preferRelativeResize="0"/>
          <p:nvPr/>
        </p:nvPicPr>
        <p:blipFill rotWithShape="1">
          <a:blip r:embed="rId3">
            <a:alphaModFix/>
          </a:blip>
          <a:srcRect/>
          <a:stretch/>
        </p:blipFill>
        <p:spPr>
          <a:xfrm>
            <a:off x="8479896" y="4544296"/>
            <a:ext cx="334190" cy="49402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Column Text with Intro">
  <p:cSld name="2-Column Text with Intro">
    <p:spTree>
      <p:nvGrpSpPr>
        <p:cNvPr id="1" name="Shape 77"/>
        <p:cNvGrpSpPr/>
        <p:nvPr/>
      </p:nvGrpSpPr>
      <p:grpSpPr>
        <a:xfrm>
          <a:off x="0" y="0"/>
          <a:ext cx="0" cy="0"/>
          <a:chOff x="0" y="0"/>
          <a:chExt cx="0" cy="0"/>
        </a:xfrm>
      </p:grpSpPr>
      <p:cxnSp>
        <p:nvCxnSpPr>
          <p:cNvPr id="78" name="Google Shape;78;p17"/>
          <p:cNvCxnSpPr/>
          <p:nvPr/>
        </p:nvCxnSpPr>
        <p:spPr>
          <a:xfrm>
            <a:off x="457200" y="206375"/>
            <a:ext cx="0" cy="782638"/>
          </a:xfrm>
          <a:prstGeom prst="straightConnector1">
            <a:avLst/>
          </a:prstGeom>
          <a:noFill/>
          <a:ln w="41275" cap="flat" cmpd="sng">
            <a:solidFill>
              <a:srgbClr val="000000"/>
            </a:solidFill>
            <a:prstDash val="solid"/>
            <a:round/>
            <a:headEnd type="none" w="sm" len="sm"/>
            <a:tailEnd type="none" w="sm" len="sm"/>
          </a:ln>
        </p:spPr>
      </p:cxnSp>
      <p:sp>
        <p:nvSpPr>
          <p:cNvPr id="79" name="Google Shape;79;p17"/>
          <p:cNvSpPr txBox="1">
            <a:spLocks noGrp="1"/>
          </p:cNvSpPr>
          <p:nvPr>
            <p:ph type="title"/>
          </p:nvPr>
        </p:nvSpPr>
        <p:spPr>
          <a:xfrm>
            <a:off x="613647" y="208385"/>
            <a:ext cx="2246479" cy="779921"/>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sz="2000" b="1">
                <a:solidFill>
                  <a:srgbClr val="EC2227"/>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0" name="Google Shape;80;p17"/>
          <p:cNvSpPr txBox="1">
            <a:spLocks noGrp="1"/>
          </p:cNvSpPr>
          <p:nvPr>
            <p:ph type="body" idx="1"/>
          </p:nvPr>
        </p:nvSpPr>
        <p:spPr>
          <a:xfrm>
            <a:off x="3197225" y="352194"/>
            <a:ext cx="5586413" cy="86346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Clr>
                <a:schemeClr val="dk1"/>
              </a:buClr>
              <a:buSzPts val="3000"/>
              <a:buNone/>
              <a:defRPr sz="3000"/>
            </a:lvl1pPr>
            <a:lvl2pPr marL="914400" lvl="1" indent="-228600" algn="l">
              <a:lnSpc>
                <a:spcPct val="100000"/>
              </a:lnSpc>
              <a:spcBef>
                <a:spcPts val="600"/>
              </a:spcBef>
              <a:spcAft>
                <a:spcPts val="0"/>
              </a:spcAft>
              <a:buClr>
                <a:schemeClr val="dk1"/>
              </a:buClr>
              <a:buSzPts val="1300"/>
              <a:buNone/>
              <a:defRPr sz="1300"/>
            </a:lvl2pPr>
            <a:lvl3pPr marL="1371600" lvl="2" indent="-228600" algn="l">
              <a:lnSpc>
                <a:spcPct val="100000"/>
              </a:lnSpc>
              <a:spcBef>
                <a:spcPts val="600"/>
              </a:spcBef>
              <a:spcAft>
                <a:spcPts val="0"/>
              </a:spcAft>
              <a:buClr>
                <a:schemeClr val="dk1"/>
              </a:buClr>
              <a:buSzPts val="1300"/>
              <a:buNone/>
              <a:defRPr sz="1300"/>
            </a:lvl3pPr>
            <a:lvl4pPr marL="1828800" lvl="3" indent="-228600" algn="l">
              <a:lnSpc>
                <a:spcPct val="100000"/>
              </a:lnSpc>
              <a:spcBef>
                <a:spcPts val="600"/>
              </a:spcBef>
              <a:spcAft>
                <a:spcPts val="0"/>
              </a:spcAft>
              <a:buClr>
                <a:schemeClr val="dk1"/>
              </a:buClr>
              <a:buSzPts val="1300"/>
              <a:buNone/>
              <a:defRPr sz="1300"/>
            </a:lvl4pPr>
            <a:lvl5pPr marL="2286000" lvl="4" indent="-228600" algn="l">
              <a:lnSpc>
                <a:spcPct val="100000"/>
              </a:lnSpc>
              <a:spcBef>
                <a:spcPts val="600"/>
              </a:spcBef>
              <a:spcAft>
                <a:spcPts val="0"/>
              </a:spcAft>
              <a:buClr>
                <a:schemeClr val="dk1"/>
              </a:buClr>
              <a:buSzPts val="1300"/>
              <a:buNone/>
              <a:defRPr sz="13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17"/>
          <p:cNvSpPr txBox="1">
            <a:spLocks noGrp="1"/>
          </p:cNvSpPr>
          <p:nvPr>
            <p:ph type="body" idx="2"/>
          </p:nvPr>
        </p:nvSpPr>
        <p:spPr>
          <a:xfrm>
            <a:off x="613648" y="1527047"/>
            <a:ext cx="3879312" cy="2519269"/>
          </a:xfrm>
          <a:prstGeom prst="rect">
            <a:avLst/>
          </a:prstGeom>
          <a:noFill/>
          <a:ln>
            <a:noFill/>
          </a:ln>
        </p:spPr>
        <p:txBody>
          <a:bodyPr spcFirstLastPara="1" wrap="square" lIns="0" tIns="0" rIns="0" bIns="0" anchor="t" anchorCtr="0">
            <a:noAutofit/>
          </a:bodyPr>
          <a:lstStyle>
            <a:lvl1pPr marL="457200" lvl="0" indent="-381000" algn="l">
              <a:lnSpc>
                <a:spcPct val="100000"/>
              </a:lnSpc>
              <a:spcBef>
                <a:spcPts val="600"/>
              </a:spcBef>
              <a:spcAft>
                <a:spcPts val="0"/>
              </a:spcAft>
              <a:buClr>
                <a:schemeClr val="dk1"/>
              </a:buClr>
              <a:buSzPts val="2400"/>
              <a:buChar char="•"/>
              <a:defRPr sz="2400"/>
            </a:lvl1pPr>
            <a:lvl2pPr marL="914400" lvl="1" indent="-355600" algn="l">
              <a:lnSpc>
                <a:spcPct val="100000"/>
              </a:lnSpc>
              <a:spcBef>
                <a:spcPts val="600"/>
              </a:spcBef>
              <a:spcAft>
                <a:spcPts val="0"/>
              </a:spcAft>
              <a:buClr>
                <a:schemeClr val="dk1"/>
              </a:buClr>
              <a:buSzPts val="2000"/>
              <a:buChar char="–"/>
              <a:defRPr sz="2000"/>
            </a:lvl2pPr>
            <a:lvl3pPr marL="1371600" lvl="2" indent="-355600" algn="l">
              <a:lnSpc>
                <a:spcPct val="100000"/>
              </a:lnSpc>
              <a:spcBef>
                <a:spcPts val="600"/>
              </a:spcBef>
              <a:spcAft>
                <a:spcPts val="0"/>
              </a:spcAft>
              <a:buClr>
                <a:schemeClr val="dk1"/>
              </a:buClr>
              <a:buSzPts val="2000"/>
              <a:buChar char="•"/>
              <a:defRPr sz="2000"/>
            </a:lvl3pPr>
            <a:lvl4pPr marL="1828800" lvl="3" indent="-355600" algn="l">
              <a:lnSpc>
                <a:spcPct val="100000"/>
              </a:lnSpc>
              <a:spcBef>
                <a:spcPts val="600"/>
              </a:spcBef>
              <a:spcAft>
                <a:spcPts val="0"/>
              </a:spcAft>
              <a:buClr>
                <a:schemeClr val="dk1"/>
              </a:buClr>
              <a:buSzPts val="2000"/>
              <a:buChar char="–"/>
              <a:defRPr sz="2000"/>
            </a:lvl4pPr>
            <a:lvl5pPr marL="2286000" lvl="4" indent="-355600" algn="l">
              <a:lnSpc>
                <a:spcPct val="100000"/>
              </a:lnSpc>
              <a:spcBef>
                <a:spcPts val="600"/>
              </a:spcBef>
              <a:spcAft>
                <a:spcPts val="0"/>
              </a:spcAft>
              <a:buClr>
                <a:schemeClr val="dk1"/>
              </a:buClr>
              <a:buSzPts val="2000"/>
              <a:buChar char="»"/>
              <a:defRPr sz="20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2" name="Google Shape;82;p17"/>
          <p:cNvSpPr txBox="1">
            <a:spLocks noGrp="1"/>
          </p:cNvSpPr>
          <p:nvPr>
            <p:ph type="body" idx="3"/>
          </p:nvPr>
        </p:nvSpPr>
        <p:spPr>
          <a:xfrm>
            <a:off x="4813123" y="1527047"/>
            <a:ext cx="3878748" cy="2519269"/>
          </a:xfrm>
          <a:prstGeom prst="rect">
            <a:avLst/>
          </a:prstGeom>
          <a:noFill/>
          <a:ln>
            <a:noFill/>
          </a:ln>
        </p:spPr>
        <p:txBody>
          <a:bodyPr spcFirstLastPara="1" wrap="square" lIns="0" tIns="0" rIns="0" bIns="0" anchor="t" anchorCtr="0">
            <a:noAutofit/>
          </a:bodyPr>
          <a:lstStyle>
            <a:lvl1pPr marL="457200" lvl="0" indent="-381000" algn="l">
              <a:lnSpc>
                <a:spcPct val="100000"/>
              </a:lnSpc>
              <a:spcBef>
                <a:spcPts val="600"/>
              </a:spcBef>
              <a:spcAft>
                <a:spcPts val="0"/>
              </a:spcAft>
              <a:buClr>
                <a:schemeClr val="dk1"/>
              </a:buClr>
              <a:buSzPts val="2400"/>
              <a:buChar char="•"/>
              <a:defRPr sz="2400"/>
            </a:lvl1pPr>
            <a:lvl2pPr marL="914400" lvl="1" indent="-355600" algn="l">
              <a:lnSpc>
                <a:spcPct val="100000"/>
              </a:lnSpc>
              <a:spcBef>
                <a:spcPts val="600"/>
              </a:spcBef>
              <a:spcAft>
                <a:spcPts val="0"/>
              </a:spcAft>
              <a:buClr>
                <a:schemeClr val="dk1"/>
              </a:buClr>
              <a:buSzPts val="2000"/>
              <a:buChar char="–"/>
              <a:defRPr sz="2000"/>
            </a:lvl2pPr>
            <a:lvl3pPr marL="1371600" lvl="2" indent="-355600" algn="l">
              <a:lnSpc>
                <a:spcPct val="100000"/>
              </a:lnSpc>
              <a:spcBef>
                <a:spcPts val="600"/>
              </a:spcBef>
              <a:spcAft>
                <a:spcPts val="0"/>
              </a:spcAft>
              <a:buClr>
                <a:schemeClr val="dk1"/>
              </a:buClr>
              <a:buSzPts val="2000"/>
              <a:buChar char="•"/>
              <a:defRPr sz="2000"/>
            </a:lvl3pPr>
            <a:lvl4pPr marL="1828800" lvl="3" indent="-355600" algn="l">
              <a:lnSpc>
                <a:spcPct val="100000"/>
              </a:lnSpc>
              <a:spcBef>
                <a:spcPts val="600"/>
              </a:spcBef>
              <a:spcAft>
                <a:spcPts val="0"/>
              </a:spcAft>
              <a:buClr>
                <a:schemeClr val="dk1"/>
              </a:buClr>
              <a:buSzPts val="2000"/>
              <a:buChar char="–"/>
              <a:defRPr sz="2000"/>
            </a:lvl4pPr>
            <a:lvl5pPr marL="2286000" lvl="4" indent="-355600" algn="l">
              <a:lnSpc>
                <a:spcPct val="100000"/>
              </a:lnSpc>
              <a:spcBef>
                <a:spcPts val="600"/>
              </a:spcBef>
              <a:spcAft>
                <a:spcPts val="0"/>
              </a:spcAft>
              <a:buClr>
                <a:schemeClr val="dk1"/>
              </a:buClr>
              <a:buSzPts val="2000"/>
              <a:buChar char="»"/>
              <a:defRPr sz="20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83" name="Google Shape;83;p17"/>
          <p:cNvPicPr preferRelativeResize="0"/>
          <p:nvPr/>
        </p:nvPicPr>
        <p:blipFill rotWithShape="1">
          <a:blip r:embed="rId2">
            <a:alphaModFix/>
          </a:blip>
          <a:srcRect/>
          <a:stretch/>
        </p:blipFill>
        <p:spPr>
          <a:xfrm>
            <a:off x="296863" y="4673600"/>
            <a:ext cx="530225" cy="287338"/>
          </a:xfrm>
          <a:prstGeom prst="rect">
            <a:avLst/>
          </a:prstGeom>
          <a:noFill/>
          <a:ln>
            <a:noFill/>
          </a:ln>
        </p:spPr>
      </p:pic>
      <p:cxnSp>
        <p:nvCxnSpPr>
          <p:cNvPr id="84" name="Google Shape;84;p17"/>
          <p:cNvCxnSpPr/>
          <p:nvPr/>
        </p:nvCxnSpPr>
        <p:spPr>
          <a:xfrm>
            <a:off x="979488" y="4638675"/>
            <a:ext cx="0" cy="382588"/>
          </a:xfrm>
          <a:prstGeom prst="straightConnector1">
            <a:avLst/>
          </a:prstGeom>
          <a:noFill/>
          <a:ln w="9525" cap="flat" cmpd="sng">
            <a:solidFill>
              <a:srgbClr val="3D3029"/>
            </a:solidFill>
            <a:prstDash val="solid"/>
            <a:round/>
            <a:headEnd type="none" w="sm" len="sm"/>
            <a:tailEnd type="none" w="sm" len="sm"/>
          </a:ln>
        </p:spPr>
      </p:cxnSp>
      <p:cxnSp>
        <p:nvCxnSpPr>
          <p:cNvPr id="85" name="Google Shape;85;p17"/>
          <p:cNvCxnSpPr/>
          <p:nvPr/>
        </p:nvCxnSpPr>
        <p:spPr>
          <a:xfrm>
            <a:off x="7631112" y="4792262"/>
            <a:ext cx="344488" cy="0"/>
          </a:xfrm>
          <a:prstGeom prst="straightConnector1">
            <a:avLst/>
          </a:prstGeom>
          <a:noFill/>
          <a:ln w="25400" cap="flat" cmpd="sng">
            <a:solidFill>
              <a:srgbClr val="000000"/>
            </a:solidFill>
            <a:prstDash val="solid"/>
            <a:round/>
            <a:headEnd type="none" w="sm" len="sm"/>
            <a:tailEnd type="none" w="sm" len="sm"/>
          </a:ln>
        </p:spPr>
      </p:cxnSp>
      <p:sp>
        <p:nvSpPr>
          <p:cNvPr id="86" name="Google Shape;86;p17"/>
          <p:cNvSpPr txBox="1">
            <a:spLocks noGrp="1"/>
          </p:cNvSpPr>
          <p:nvPr>
            <p:ph type="ftr" idx="11"/>
          </p:nvPr>
        </p:nvSpPr>
        <p:spPr>
          <a:xfrm>
            <a:off x="1200150" y="4792663"/>
            <a:ext cx="4530725" cy="15875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7"/>
          <p:cNvSpPr txBox="1">
            <a:spLocks noGrp="1"/>
          </p:cNvSpPr>
          <p:nvPr>
            <p:ph type="sldNum" idx="12"/>
          </p:nvPr>
        </p:nvSpPr>
        <p:spPr>
          <a:xfrm>
            <a:off x="7672387" y="4797025"/>
            <a:ext cx="271463" cy="158750"/>
          </a:xfrm>
          <a:prstGeom prst="rect">
            <a:avLst/>
          </a:prstGeom>
          <a:noFill/>
          <a:ln>
            <a:noFill/>
          </a:ln>
        </p:spPr>
        <p:txBody>
          <a:bodyPr spcFirstLastPara="1" wrap="square" lIns="0" tIns="0" rIns="0" bIns="0" anchor="b" anchorCtr="0">
            <a:noAutofit/>
          </a:bodyPr>
          <a:lstStyle>
            <a:lvl1pPr marL="0" marR="0" lvl="0"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88" name="Google Shape;88;p17"/>
          <p:cNvPicPr preferRelativeResize="0"/>
          <p:nvPr/>
        </p:nvPicPr>
        <p:blipFill rotWithShape="1">
          <a:blip r:embed="rId3">
            <a:alphaModFix/>
          </a:blip>
          <a:srcRect/>
          <a:stretch/>
        </p:blipFill>
        <p:spPr>
          <a:xfrm>
            <a:off x="8449468" y="4468239"/>
            <a:ext cx="334190" cy="49402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Column Text">
  <p:cSld name="3-Column Text">
    <p:spTree>
      <p:nvGrpSpPr>
        <p:cNvPr id="1" name="Shape 89"/>
        <p:cNvGrpSpPr/>
        <p:nvPr/>
      </p:nvGrpSpPr>
      <p:grpSpPr>
        <a:xfrm>
          <a:off x="0" y="0"/>
          <a:ext cx="0" cy="0"/>
          <a:chOff x="0" y="0"/>
          <a:chExt cx="0" cy="0"/>
        </a:xfrm>
      </p:grpSpPr>
      <p:cxnSp>
        <p:nvCxnSpPr>
          <p:cNvPr id="90" name="Google Shape;90;p18"/>
          <p:cNvCxnSpPr/>
          <p:nvPr/>
        </p:nvCxnSpPr>
        <p:spPr>
          <a:xfrm>
            <a:off x="457200" y="206375"/>
            <a:ext cx="0" cy="782638"/>
          </a:xfrm>
          <a:prstGeom prst="straightConnector1">
            <a:avLst/>
          </a:prstGeom>
          <a:noFill/>
          <a:ln w="41275" cap="flat" cmpd="sng">
            <a:solidFill>
              <a:srgbClr val="000000"/>
            </a:solidFill>
            <a:prstDash val="solid"/>
            <a:round/>
            <a:headEnd type="none" w="sm" len="sm"/>
            <a:tailEnd type="none" w="sm" len="sm"/>
          </a:ln>
        </p:spPr>
      </p:cxnSp>
      <p:sp>
        <p:nvSpPr>
          <p:cNvPr id="91" name="Google Shape;91;p18"/>
          <p:cNvSpPr txBox="1">
            <a:spLocks noGrp="1"/>
          </p:cNvSpPr>
          <p:nvPr>
            <p:ph type="title"/>
          </p:nvPr>
        </p:nvSpPr>
        <p:spPr>
          <a:xfrm>
            <a:off x="613647" y="208385"/>
            <a:ext cx="8137726" cy="779921"/>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sz="3000" b="1">
                <a:solidFill>
                  <a:srgbClr val="EC2227"/>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2" name="Google Shape;92;p18"/>
          <p:cNvSpPr txBox="1">
            <a:spLocks noGrp="1"/>
          </p:cNvSpPr>
          <p:nvPr>
            <p:ph type="body" idx="1"/>
          </p:nvPr>
        </p:nvSpPr>
        <p:spPr>
          <a:xfrm>
            <a:off x="613649" y="1527047"/>
            <a:ext cx="2636010" cy="251926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Clr>
                <a:schemeClr val="dk1"/>
              </a:buClr>
              <a:buSzPts val="2400"/>
              <a:buNone/>
              <a:defRPr sz="2400"/>
            </a:lvl1pPr>
            <a:lvl2pPr marL="914400" lvl="1" indent="-228600" algn="l">
              <a:lnSpc>
                <a:spcPct val="100000"/>
              </a:lnSpc>
              <a:spcBef>
                <a:spcPts val="600"/>
              </a:spcBef>
              <a:spcAft>
                <a:spcPts val="0"/>
              </a:spcAft>
              <a:buClr>
                <a:schemeClr val="dk1"/>
              </a:buClr>
              <a:buSzPts val="1400"/>
              <a:buNone/>
              <a:defRPr sz="1400"/>
            </a:lvl2pPr>
            <a:lvl3pPr marL="1371600" lvl="2" indent="-228600" algn="l">
              <a:lnSpc>
                <a:spcPct val="100000"/>
              </a:lnSpc>
              <a:spcBef>
                <a:spcPts val="600"/>
              </a:spcBef>
              <a:spcAft>
                <a:spcPts val="0"/>
              </a:spcAft>
              <a:buClr>
                <a:schemeClr val="dk1"/>
              </a:buClr>
              <a:buSzPts val="1400"/>
              <a:buNone/>
              <a:defRPr sz="1400"/>
            </a:lvl3pPr>
            <a:lvl4pPr marL="1828800" lvl="3" indent="-228600" algn="l">
              <a:lnSpc>
                <a:spcPct val="100000"/>
              </a:lnSpc>
              <a:spcBef>
                <a:spcPts val="600"/>
              </a:spcBef>
              <a:spcAft>
                <a:spcPts val="0"/>
              </a:spcAft>
              <a:buClr>
                <a:schemeClr val="dk1"/>
              </a:buClr>
              <a:buSzPts val="1400"/>
              <a:buNone/>
              <a:defRPr sz="1400"/>
            </a:lvl4pPr>
            <a:lvl5pPr marL="2286000" lvl="4" indent="-228600" algn="l">
              <a:lnSpc>
                <a:spcPct val="100000"/>
              </a:lnSpc>
              <a:spcBef>
                <a:spcPts val="600"/>
              </a:spcBef>
              <a:spcAft>
                <a:spcPts val="0"/>
              </a:spcAft>
              <a:buClr>
                <a:schemeClr val="dk1"/>
              </a:buClr>
              <a:buSzPts val="1400"/>
              <a:buNone/>
              <a:defRPr sz="1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3" name="Google Shape;93;p18"/>
          <p:cNvSpPr txBox="1">
            <a:spLocks noGrp="1"/>
          </p:cNvSpPr>
          <p:nvPr>
            <p:ph type="body" idx="2"/>
          </p:nvPr>
        </p:nvSpPr>
        <p:spPr>
          <a:xfrm>
            <a:off x="6147649" y="1527047"/>
            <a:ext cx="2636010" cy="251926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Clr>
                <a:schemeClr val="dk1"/>
              </a:buClr>
              <a:buSzPts val="2400"/>
              <a:buNone/>
              <a:defRPr sz="2400"/>
            </a:lvl1pPr>
            <a:lvl2pPr marL="914400" lvl="1" indent="-228600" algn="l">
              <a:lnSpc>
                <a:spcPct val="100000"/>
              </a:lnSpc>
              <a:spcBef>
                <a:spcPts val="600"/>
              </a:spcBef>
              <a:spcAft>
                <a:spcPts val="0"/>
              </a:spcAft>
              <a:buClr>
                <a:schemeClr val="dk1"/>
              </a:buClr>
              <a:buSzPts val="1400"/>
              <a:buNone/>
              <a:defRPr sz="1400"/>
            </a:lvl2pPr>
            <a:lvl3pPr marL="1371600" lvl="2" indent="-228600" algn="l">
              <a:lnSpc>
                <a:spcPct val="100000"/>
              </a:lnSpc>
              <a:spcBef>
                <a:spcPts val="600"/>
              </a:spcBef>
              <a:spcAft>
                <a:spcPts val="0"/>
              </a:spcAft>
              <a:buClr>
                <a:schemeClr val="dk1"/>
              </a:buClr>
              <a:buSzPts val="1400"/>
              <a:buNone/>
              <a:defRPr sz="1400"/>
            </a:lvl3pPr>
            <a:lvl4pPr marL="1828800" lvl="3" indent="-228600" algn="l">
              <a:lnSpc>
                <a:spcPct val="100000"/>
              </a:lnSpc>
              <a:spcBef>
                <a:spcPts val="600"/>
              </a:spcBef>
              <a:spcAft>
                <a:spcPts val="0"/>
              </a:spcAft>
              <a:buClr>
                <a:schemeClr val="dk1"/>
              </a:buClr>
              <a:buSzPts val="1400"/>
              <a:buNone/>
              <a:defRPr sz="1400"/>
            </a:lvl4pPr>
            <a:lvl5pPr marL="2286000" lvl="4" indent="-228600" algn="l">
              <a:lnSpc>
                <a:spcPct val="100000"/>
              </a:lnSpc>
              <a:spcBef>
                <a:spcPts val="600"/>
              </a:spcBef>
              <a:spcAft>
                <a:spcPts val="0"/>
              </a:spcAft>
              <a:buClr>
                <a:schemeClr val="dk1"/>
              </a:buClr>
              <a:buSzPts val="1400"/>
              <a:buNone/>
              <a:defRPr sz="1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4" name="Google Shape;94;p18"/>
          <p:cNvSpPr txBox="1">
            <a:spLocks noGrp="1"/>
          </p:cNvSpPr>
          <p:nvPr>
            <p:ph type="body" idx="3"/>
          </p:nvPr>
        </p:nvSpPr>
        <p:spPr>
          <a:xfrm>
            <a:off x="3378235" y="1527047"/>
            <a:ext cx="2636010" cy="251926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Clr>
                <a:schemeClr val="dk1"/>
              </a:buClr>
              <a:buSzPts val="2400"/>
              <a:buNone/>
              <a:defRPr sz="2400"/>
            </a:lvl1pPr>
            <a:lvl2pPr marL="914400" lvl="1" indent="-228600" algn="l">
              <a:lnSpc>
                <a:spcPct val="100000"/>
              </a:lnSpc>
              <a:spcBef>
                <a:spcPts val="600"/>
              </a:spcBef>
              <a:spcAft>
                <a:spcPts val="0"/>
              </a:spcAft>
              <a:buClr>
                <a:schemeClr val="dk1"/>
              </a:buClr>
              <a:buSzPts val="1400"/>
              <a:buNone/>
              <a:defRPr sz="1400"/>
            </a:lvl2pPr>
            <a:lvl3pPr marL="1371600" lvl="2" indent="-228600" algn="l">
              <a:lnSpc>
                <a:spcPct val="100000"/>
              </a:lnSpc>
              <a:spcBef>
                <a:spcPts val="600"/>
              </a:spcBef>
              <a:spcAft>
                <a:spcPts val="0"/>
              </a:spcAft>
              <a:buClr>
                <a:schemeClr val="dk1"/>
              </a:buClr>
              <a:buSzPts val="1400"/>
              <a:buNone/>
              <a:defRPr sz="1400"/>
            </a:lvl3pPr>
            <a:lvl4pPr marL="1828800" lvl="3" indent="-228600" algn="l">
              <a:lnSpc>
                <a:spcPct val="100000"/>
              </a:lnSpc>
              <a:spcBef>
                <a:spcPts val="600"/>
              </a:spcBef>
              <a:spcAft>
                <a:spcPts val="0"/>
              </a:spcAft>
              <a:buClr>
                <a:schemeClr val="dk1"/>
              </a:buClr>
              <a:buSzPts val="1400"/>
              <a:buNone/>
              <a:defRPr sz="1400"/>
            </a:lvl4pPr>
            <a:lvl5pPr marL="2286000" lvl="4" indent="-228600" algn="l">
              <a:lnSpc>
                <a:spcPct val="100000"/>
              </a:lnSpc>
              <a:spcBef>
                <a:spcPts val="600"/>
              </a:spcBef>
              <a:spcAft>
                <a:spcPts val="0"/>
              </a:spcAft>
              <a:buClr>
                <a:schemeClr val="dk1"/>
              </a:buClr>
              <a:buSzPts val="1400"/>
              <a:buNone/>
              <a:defRPr sz="1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95" name="Google Shape;95;p18"/>
          <p:cNvPicPr preferRelativeResize="0"/>
          <p:nvPr/>
        </p:nvPicPr>
        <p:blipFill rotWithShape="1">
          <a:blip r:embed="rId2">
            <a:alphaModFix/>
          </a:blip>
          <a:srcRect/>
          <a:stretch/>
        </p:blipFill>
        <p:spPr>
          <a:xfrm>
            <a:off x="296863" y="4673600"/>
            <a:ext cx="530225" cy="287338"/>
          </a:xfrm>
          <a:prstGeom prst="rect">
            <a:avLst/>
          </a:prstGeom>
          <a:noFill/>
          <a:ln>
            <a:noFill/>
          </a:ln>
        </p:spPr>
      </p:pic>
      <p:cxnSp>
        <p:nvCxnSpPr>
          <p:cNvPr id="96" name="Google Shape;96;p18"/>
          <p:cNvCxnSpPr/>
          <p:nvPr/>
        </p:nvCxnSpPr>
        <p:spPr>
          <a:xfrm>
            <a:off x="979488" y="4638675"/>
            <a:ext cx="0" cy="382588"/>
          </a:xfrm>
          <a:prstGeom prst="straightConnector1">
            <a:avLst/>
          </a:prstGeom>
          <a:noFill/>
          <a:ln w="9525" cap="flat" cmpd="sng">
            <a:solidFill>
              <a:srgbClr val="3D3029"/>
            </a:solidFill>
            <a:prstDash val="solid"/>
            <a:round/>
            <a:headEnd type="none" w="sm" len="sm"/>
            <a:tailEnd type="none" w="sm" len="sm"/>
          </a:ln>
        </p:spPr>
      </p:cxnSp>
      <p:cxnSp>
        <p:nvCxnSpPr>
          <p:cNvPr id="97" name="Google Shape;97;p18"/>
          <p:cNvCxnSpPr/>
          <p:nvPr/>
        </p:nvCxnSpPr>
        <p:spPr>
          <a:xfrm>
            <a:off x="7631112" y="4792262"/>
            <a:ext cx="344488" cy="0"/>
          </a:xfrm>
          <a:prstGeom prst="straightConnector1">
            <a:avLst/>
          </a:prstGeom>
          <a:noFill/>
          <a:ln w="25400" cap="flat" cmpd="sng">
            <a:solidFill>
              <a:srgbClr val="000000"/>
            </a:solidFill>
            <a:prstDash val="solid"/>
            <a:round/>
            <a:headEnd type="none" w="sm" len="sm"/>
            <a:tailEnd type="none" w="sm" len="sm"/>
          </a:ln>
        </p:spPr>
      </p:cxnSp>
      <p:sp>
        <p:nvSpPr>
          <p:cNvPr id="98" name="Google Shape;98;p18"/>
          <p:cNvSpPr txBox="1">
            <a:spLocks noGrp="1"/>
          </p:cNvSpPr>
          <p:nvPr>
            <p:ph type="ftr" idx="11"/>
          </p:nvPr>
        </p:nvSpPr>
        <p:spPr>
          <a:xfrm>
            <a:off x="1200150" y="4792663"/>
            <a:ext cx="4530725" cy="15875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18"/>
          <p:cNvSpPr txBox="1">
            <a:spLocks noGrp="1"/>
          </p:cNvSpPr>
          <p:nvPr>
            <p:ph type="sldNum" idx="12"/>
          </p:nvPr>
        </p:nvSpPr>
        <p:spPr>
          <a:xfrm>
            <a:off x="7672387" y="4797025"/>
            <a:ext cx="271463" cy="158750"/>
          </a:xfrm>
          <a:prstGeom prst="rect">
            <a:avLst/>
          </a:prstGeom>
          <a:noFill/>
          <a:ln>
            <a:noFill/>
          </a:ln>
        </p:spPr>
        <p:txBody>
          <a:bodyPr spcFirstLastPara="1" wrap="square" lIns="0" tIns="0" rIns="0" bIns="0" anchor="b" anchorCtr="0">
            <a:noAutofit/>
          </a:bodyPr>
          <a:lstStyle>
            <a:lvl1pPr marL="0" marR="0" lvl="0"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100" name="Google Shape;100;p18"/>
          <p:cNvPicPr preferRelativeResize="0"/>
          <p:nvPr/>
        </p:nvPicPr>
        <p:blipFill rotWithShape="1">
          <a:blip r:embed="rId3">
            <a:alphaModFix/>
          </a:blip>
          <a:srcRect/>
          <a:stretch/>
        </p:blipFill>
        <p:spPr>
          <a:xfrm>
            <a:off x="8449468" y="4468239"/>
            <a:ext cx="334190" cy="49402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column with image">
  <p:cSld name="1-column with image">
    <p:spTree>
      <p:nvGrpSpPr>
        <p:cNvPr id="1" name="Shape 101"/>
        <p:cNvGrpSpPr/>
        <p:nvPr/>
      </p:nvGrpSpPr>
      <p:grpSpPr>
        <a:xfrm>
          <a:off x="0" y="0"/>
          <a:ext cx="0" cy="0"/>
          <a:chOff x="0" y="0"/>
          <a:chExt cx="0" cy="0"/>
        </a:xfrm>
      </p:grpSpPr>
      <p:pic>
        <p:nvPicPr>
          <p:cNvPr id="102" name="Google Shape;102;p19"/>
          <p:cNvPicPr preferRelativeResize="0"/>
          <p:nvPr/>
        </p:nvPicPr>
        <p:blipFill rotWithShape="1">
          <a:blip r:embed="rId2">
            <a:alphaModFix/>
          </a:blip>
          <a:srcRect/>
          <a:stretch/>
        </p:blipFill>
        <p:spPr>
          <a:xfrm>
            <a:off x="3378200" y="4673600"/>
            <a:ext cx="530225" cy="287338"/>
          </a:xfrm>
          <a:prstGeom prst="rect">
            <a:avLst/>
          </a:prstGeom>
          <a:noFill/>
          <a:ln>
            <a:noFill/>
          </a:ln>
        </p:spPr>
      </p:pic>
      <p:cxnSp>
        <p:nvCxnSpPr>
          <p:cNvPr id="103" name="Google Shape;103;p19"/>
          <p:cNvCxnSpPr/>
          <p:nvPr/>
        </p:nvCxnSpPr>
        <p:spPr>
          <a:xfrm>
            <a:off x="4060825" y="4638675"/>
            <a:ext cx="0" cy="382588"/>
          </a:xfrm>
          <a:prstGeom prst="straightConnector1">
            <a:avLst/>
          </a:prstGeom>
          <a:noFill/>
          <a:ln w="9525" cap="flat" cmpd="sng">
            <a:solidFill>
              <a:srgbClr val="3D3029"/>
            </a:solidFill>
            <a:prstDash val="solid"/>
            <a:round/>
            <a:headEnd type="none" w="sm" len="sm"/>
            <a:tailEnd type="none" w="sm" len="sm"/>
          </a:ln>
        </p:spPr>
      </p:cxnSp>
      <p:cxnSp>
        <p:nvCxnSpPr>
          <p:cNvPr id="104" name="Google Shape;104;p19"/>
          <p:cNvCxnSpPr/>
          <p:nvPr/>
        </p:nvCxnSpPr>
        <p:spPr>
          <a:xfrm>
            <a:off x="3221038" y="206375"/>
            <a:ext cx="0" cy="782638"/>
          </a:xfrm>
          <a:prstGeom prst="straightConnector1">
            <a:avLst/>
          </a:prstGeom>
          <a:noFill/>
          <a:ln w="41275" cap="flat" cmpd="sng">
            <a:solidFill>
              <a:srgbClr val="000000"/>
            </a:solidFill>
            <a:prstDash val="solid"/>
            <a:round/>
            <a:headEnd type="none" w="sm" len="sm"/>
            <a:tailEnd type="none" w="sm" len="sm"/>
          </a:ln>
        </p:spPr>
      </p:cxnSp>
      <p:sp>
        <p:nvSpPr>
          <p:cNvPr id="105" name="Google Shape;105;p19"/>
          <p:cNvSpPr txBox="1">
            <a:spLocks noGrp="1"/>
          </p:cNvSpPr>
          <p:nvPr>
            <p:ph type="title"/>
          </p:nvPr>
        </p:nvSpPr>
        <p:spPr>
          <a:xfrm>
            <a:off x="3378234" y="204787"/>
            <a:ext cx="5405423" cy="783519"/>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sz="3000" b="1">
                <a:solidFill>
                  <a:srgbClr val="EC2227"/>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6" name="Google Shape;106;p19"/>
          <p:cNvSpPr txBox="1">
            <a:spLocks noGrp="1"/>
          </p:cNvSpPr>
          <p:nvPr>
            <p:ph type="body" idx="1"/>
          </p:nvPr>
        </p:nvSpPr>
        <p:spPr>
          <a:xfrm>
            <a:off x="3378235" y="1527046"/>
            <a:ext cx="5405424" cy="276331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Clr>
                <a:schemeClr val="dk1"/>
              </a:buClr>
              <a:buSzPts val="2400"/>
              <a:buNone/>
              <a:defRPr sz="2400"/>
            </a:lvl1pPr>
            <a:lvl2pPr marL="914400" lvl="1" indent="-228600" algn="l">
              <a:lnSpc>
                <a:spcPct val="100000"/>
              </a:lnSpc>
              <a:spcBef>
                <a:spcPts val="600"/>
              </a:spcBef>
              <a:spcAft>
                <a:spcPts val="0"/>
              </a:spcAft>
              <a:buClr>
                <a:schemeClr val="dk1"/>
              </a:buClr>
              <a:buSzPts val="1200"/>
              <a:buNone/>
              <a:defRPr sz="1200"/>
            </a:lvl2pPr>
            <a:lvl3pPr marL="1371600" lvl="2" indent="-228600" algn="l">
              <a:lnSpc>
                <a:spcPct val="100000"/>
              </a:lnSpc>
              <a:spcBef>
                <a:spcPts val="600"/>
              </a:spcBef>
              <a:spcAft>
                <a:spcPts val="0"/>
              </a:spcAft>
              <a:buClr>
                <a:schemeClr val="dk1"/>
              </a:buClr>
              <a:buSzPts val="1000"/>
              <a:buNone/>
              <a:defRPr sz="1000"/>
            </a:lvl3pPr>
            <a:lvl4pPr marL="1828800" lvl="3" indent="-228600" algn="l">
              <a:lnSpc>
                <a:spcPct val="100000"/>
              </a:lnSpc>
              <a:spcBef>
                <a:spcPts val="600"/>
              </a:spcBef>
              <a:spcAft>
                <a:spcPts val="0"/>
              </a:spcAft>
              <a:buClr>
                <a:schemeClr val="dk1"/>
              </a:buClr>
              <a:buSzPts val="900"/>
              <a:buNone/>
              <a:defRPr sz="900"/>
            </a:lvl4pPr>
            <a:lvl5pPr marL="2286000" lvl="4" indent="-228600" algn="l">
              <a:lnSpc>
                <a:spcPct val="100000"/>
              </a:lnSpc>
              <a:spcBef>
                <a:spcPts val="60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07" name="Google Shape;107;p19"/>
          <p:cNvSpPr>
            <a:spLocks noGrp="1"/>
          </p:cNvSpPr>
          <p:nvPr>
            <p:ph type="pic" idx="2"/>
          </p:nvPr>
        </p:nvSpPr>
        <p:spPr>
          <a:xfrm>
            <a:off x="0" y="0"/>
            <a:ext cx="3025775" cy="5143500"/>
          </a:xfrm>
          <a:prstGeom prst="rect">
            <a:avLst/>
          </a:prstGeom>
          <a:noFill/>
          <a:ln>
            <a:noFill/>
          </a:ln>
        </p:spPr>
      </p:sp>
      <p:sp>
        <p:nvSpPr>
          <p:cNvPr id="108" name="Google Shape;108;p19"/>
          <p:cNvSpPr txBox="1">
            <a:spLocks noGrp="1"/>
          </p:cNvSpPr>
          <p:nvPr>
            <p:ph type="ftr" idx="11"/>
          </p:nvPr>
        </p:nvSpPr>
        <p:spPr>
          <a:xfrm>
            <a:off x="4281488" y="4787900"/>
            <a:ext cx="3103562" cy="2000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09" name="Google Shape;109;p19"/>
          <p:cNvCxnSpPr/>
          <p:nvPr/>
        </p:nvCxnSpPr>
        <p:spPr>
          <a:xfrm>
            <a:off x="7631112" y="4792262"/>
            <a:ext cx="344488" cy="0"/>
          </a:xfrm>
          <a:prstGeom prst="straightConnector1">
            <a:avLst/>
          </a:prstGeom>
          <a:noFill/>
          <a:ln w="25400" cap="flat" cmpd="sng">
            <a:solidFill>
              <a:srgbClr val="000000"/>
            </a:solidFill>
            <a:prstDash val="solid"/>
            <a:round/>
            <a:headEnd type="none" w="sm" len="sm"/>
            <a:tailEnd type="none" w="sm" len="sm"/>
          </a:ln>
        </p:spPr>
      </p:cxnSp>
      <p:sp>
        <p:nvSpPr>
          <p:cNvPr id="110" name="Google Shape;110;p19"/>
          <p:cNvSpPr txBox="1">
            <a:spLocks noGrp="1"/>
          </p:cNvSpPr>
          <p:nvPr>
            <p:ph type="sldNum" idx="12"/>
          </p:nvPr>
        </p:nvSpPr>
        <p:spPr>
          <a:xfrm>
            <a:off x="7672387" y="4797025"/>
            <a:ext cx="271463" cy="158750"/>
          </a:xfrm>
          <a:prstGeom prst="rect">
            <a:avLst/>
          </a:prstGeom>
          <a:noFill/>
          <a:ln>
            <a:noFill/>
          </a:ln>
        </p:spPr>
        <p:txBody>
          <a:bodyPr spcFirstLastPara="1" wrap="square" lIns="0" tIns="0" rIns="0" bIns="0" anchor="b" anchorCtr="0">
            <a:noAutofit/>
          </a:bodyPr>
          <a:lstStyle>
            <a:lvl1pPr marL="0" marR="0" lvl="0"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111" name="Google Shape;111;p19"/>
          <p:cNvPicPr preferRelativeResize="0"/>
          <p:nvPr/>
        </p:nvPicPr>
        <p:blipFill rotWithShape="1">
          <a:blip r:embed="rId3">
            <a:alphaModFix/>
          </a:blip>
          <a:srcRect/>
          <a:stretch/>
        </p:blipFill>
        <p:spPr>
          <a:xfrm>
            <a:off x="8449468" y="4468239"/>
            <a:ext cx="334190" cy="49402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ooter Only" type="blank">
  <p:cSld name="BLANK">
    <p:spTree>
      <p:nvGrpSpPr>
        <p:cNvPr id="1" name="Shape 112"/>
        <p:cNvGrpSpPr/>
        <p:nvPr/>
      </p:nvGrpSpPr>
      <p:grpSpPr>
        <a:xfrm>
          <a:off x="0" y="0"/>
          <a:ext cx="0" cy="0"/>
          <a:chOff x="0" y="0"/>
          <a:chExt cx="0" cy="0"/>
        </a:xfrm>
      </p:grpSpPr>
      <p:pic>
        <p:nvPicPr>
          <p:cNvPr id="113" name="Google Shape;113;p20"/>
          <p:cNvPicPr preferRelativeResize="0"/>
          <p:nvPr/>
        </p:nvPicPr>
        <p:blipFill rotWithShape="1">
          <a:blip r:embed="rId2">
            <a:alphaModFix/>
          </a:blip>
          <a:srcRect/>
          <a:stretch/>
        </p:blipFill>
        <p:spPr>
          <a:xfrm>
            <a:off x="296863" y="4673600"/>
            <a:ext cx="530225" cy="287338"/>
          </a:xfrm>
          <a:prstGeom prst="rect">
            <a:avLst/>
          </a:prstGeom>
          <a:noFill/>
          <a:ln>
            <a:noFill/>
          </a:ln>
        </p:spPr>
      </p:pic>
      <p:cxnSp>
        <p:nvCxnSpPr>
          <p:cNvPr id="114" name="Google Shape;114;p20"/>
          <p:cNvCxnSpPr/>
          <p:nvPr/>
        </p:nvCxnSpPr>
        <p:spPr>
          <a:xfrm>
            <a:off x="979488" y="4638675"/>
            <a:ext cx="0" cy="382588"/>
          </a:xfrm>
          <a:prstGeom prst="straightConnector1">
            <a:avLst/>
          </a:prstGeom>
          <a:noFill/>
          <a:ln w="9525" cap="flat" cmpd="sng">
            <a:solidFill>
              <a:srgbClr val="3D3029"/>
            </a:solidFill>
            <a:prstDash val="solid"/>
            <a:round/>
            <a:headEnd type="none" w="sm" len="sm"/>
            <a:tailEnd type="none" w="sm" len="sm"/>
          </a:ln>
        </p:spPr>
      </p:cxnSp>
      <p:cxnSp>
        <p:nvCxnSpPr>
          <p:cNvPr id="115" name="Google Shape;115;p20"/>
          <p:cNvCxnSpPr/>
          <p:nvPr/>
        </p:nvCxnSpPr>
        <p:spPr>
          <a:xfrm>
            <a:off x="7631112" y="4792262"/>
            <a:ext cx="344488" cy="0"/>
          </a:xfrm>
          <a:prstGeom prst="straightConnector1">
            <a:avLst/>
          </a:prstGeom>
          <a:noFill/>
          <a:ln w="25400" cap="flat" cmpd="sng">
            <a:solidFill>
              <a:srgbClr val="000000"/>
            </a:solidFill>
            <a:prstDash val="solid"/>
            <a:round/>
            <a:headEnd type="none" w="sm" len="sm"/>
            <a:tailEnd type="none" w="sm" len="sm"/>
          </a:ln>
        </p:spPr>
      </p:cxnSp>
      <p:sp>
        <p:nvSpPr>
          <p:cNvPr id="116" name="Google Shape;116;p20"/>
          <p:cNvSpPr txBox="1">
            <a:spLocks noGrp="1"/>
          </p:cNvSpPr>
          <p:nvPr>
            <p:ph type="ftr" idx="11"/>
          </p:nvPr>
        </p:nvSpPr>
        <p:spPr>
          <a:xfrm>
            <a:off x="1200150" y="4792663"/>
            <a:ext cx="4530725" cy="15875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20"/>
          <p:cNvSpPr txBox="1">
            <a:spLocks noGrp="1"/>
          </p:cNvSpPr>
          <p:nvPr>
            <p:ph type="sldNum" idx="12"/>
          </p:nvPr>
        </p:nvSpPr>
        <p:spPr>
          <a:xfrm>
            <a:off x="7672387" y="4797025"/>
            <a:ext cx="271463" cy="158750"/>
          </a:xfrm>
          <a:prstGeom prst="rect">
            <a:avLst/>
          </a:prstGeom>
          <a:noFill/>
          <a:ln>
            <a:noFill/>
          </a:ln>
        </p:spPr>
        <p:txBody>
          <a:bodyPr spcFirstLastPara="1" wrap="square" lIns="0" tIns="0" rIns="0" bIns="0" anchor="b" anchorCtr="0">
            <a:noAutofit/>
          </a:bodyPr>
          <a:lstStyle>
            <a:lvl1pPr marL="0" marR="0" lvl="0"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118" name="Google Shape;118;p20"/>
          <p:cNvPicPr preferRelativeResize="0"/>
          <p:nvPr/>
        </p:nvPicPr>
        <p:blipFill rotWithShape="1">
          <a:blip r:embed="rId3">
            <a:alphaModFix/>
          </a:blip>
          <a:srcRect/>
          <a:stretch/>
        </p:blipFill>
        <p:spPr>
          <a:xfrm>
            <a:off x="8449468" y="4468239"/>
            <a:ext cx="334190" cy="49402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457200" y="206375"/>
            <a:ext cx="8229600" cy="857250"/>
          </a:xfrm>
          <a:prstGeom prst="rect">
            <a:avLst/>
          </a:prstGeom>
          <a:noFill/>
          <a:ln>
            <a:noFill/>
          </a:ln>
        </p:spPr>
        <p:txBody>
          <a:bodyPr spcFirstLastPara="1" wrap="square" lIns="0" tIns="0" rIns="0" bIns="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9pPr>
          </a:lstStyle>
          <a:p>
            <a:endParaRPr/>
          </a:p>
        </p:txBody>
      </p:sp>
      <p:sp>
        <p:nvSpPr>
          <p:cNvPr id="11" name="Google Shape;11;p11"/>
          <p:cNvSpPr txBox="1">
            <a:spLocks noGrp="1"/>
          </p:cNvSpPr>
          <p:nvPr>
            <p:ph type="body" idx="1"/>
          </p:nvPr>
        </p:nvSpPr>
        <p:spPr>
          <a:xfrm>
            <a:off x="457200" y="1200150"/>
            <a:ext cx="8229600" cy="3394075"/>
          </a:xfrm>
          <a:prstGeom prst="rect">
            <a:avLst/>
          </a:prstGeom>
          <a:noFill/>
          <a:ln>
            <a:noFill/>
          </a:ln>
        </p:spPr>
        <p:txBody>
          <a:bodyPr spcFirstLastPara="1" wrap="square" lIns="0" tIns="0" rIns="0" bIns="0" anchor="t" anchorCtr="0">
            <a:noAutofit/>
          </a:bodyPr>
          <a:lstStyle>
            <a:lvl1pPr marL="457200" marR="0" lvl="0" indent="-431800" algn="l" rtl="0">
              <a:lnSpc>
                <a:spcPct val="100000"/>
              </a:lnSpc>
              <a:spcBef>
                <a:spcPts val="60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6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6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1"/>
          <p:cNvSpPr txBox="1">
            <a:spLocks noGrp="1"/>
          </p:cNvSpPr>
          <p:nvPr>
            <p:ph type="dt" idx="10"/>
          </p:nvPr>
        </p:nvSpPr>
        <p:spPr>
          <a:xfrm>
            <a:off x="457200" y="4437063"/>
            <a:ext cx="2133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1"/>
          <p:cNvSpPr txBox="1">
            <a:spLocks noGrp="1"/>
          </p:cNvSpPr>
          <p:nvPr>
            <p:ph type="ftr" idx="11"/>
          </p:nvPr>
        </p:nvSpPr>
        <p:spPr>
          <a:xfrm>
            <a:off x="1200150" y="4792663"/>
            <a:ext cx="4530725" cy="15875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500" b="0" i="0" u="none" strike="noStrike" cap="none">
                <a:solidFill>
                  <a:srgbClr val="74767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1"/>
          <p:cNvSpPr txBox="1">
            <a:spLocks noGrp="1"/>
          </p:cNvSpPr>
          <p:nvPr>
            <p:ph type="sldNum" idx="12"/>
          </p:nvPr>
        </p:nvSpPr>
        <p:spPr>
          <a:xfrm>
            <a:off x="8480425" y="4792663"/>
            <a:ext cx="271463" cy="15875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B755FF-88FF-42CA-8B7F-A2EE736D1BAD}"/>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B2251B-2445-4199-8DEE-3D991E2E922C}"/>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580C35-DFA6-4424-B446-5E61B8F3C2EB}"/>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201E405-9471-4BE3-8A8B-95E639A9EAAC}" type="datetimeFigureOut">
              <a:rPr lang="en-US" smtClean="0"/>
              <a:t>9/15/2021</a:t>
            </a:fld>
            <a:endParaRPr lang="en-US"/>
          </a:p>
        </p:txBody>
      </p:sp>
      <p:sp>
        <p:nvSpPr>
          <p:cNvPr id="5" name="Footer Placeholder 4">
            <a:extLst>
              <a:ext uri="{FF2B5EF4-FFF2-40B4-BE49-F238E27FC236}">
                <a16:creationId xmlns:a16="http://schemas.microsoft.com/office/drawing/2014/main" id="{C752D876-480C-43E1-91F0-B51504775B4D}"/>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631EC2-4A99-417D-A10F-90E40D84560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D7ABFE1-7BFF-4DCF-BF00-F60FE2D7F04D}" type="slidenum">
              <a:rPr lang="en-US" smtClean="0"/>
              <a:t>‹#›</a:t>
            </a:fld>
            <a:endParaRPr lang="en-US"/>
          </a:p>
        </p:txBody>
      </p:sp>
    </p:spTree>
    <p:extLst>
      <p:ext uri="{BB962C8B-B14F-4D97-AF65-F5344CB8AC3E}">
        <p14:creationId xmlns:p14="http://schemas.microsoft.com/office/powerpoint/2010/main" val="392298354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hl7.org/fhir/uv/cpg/profiles.html#artifact-profiles" TargetMode="External"/><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svg"/><Relationship Id="rId18" Type="http://schemas.openxmlformats.org/officeDocument/2006/relationships/image" Target="../media/image37.png"/><Relationship Id="rId26" Type="http://schemas.openxmlformats.org/officeDocument/2006/relationships/image" Target="../media/image45.png"/><Relationship Id="rId3" Type="http://schemas.openxmlformats.org/officeDocument/2006/relationships/image" Target="../media/image22.png"/><Relationship Id="rId21" Type="http://schemas.openxmlformats.org/officeDocument/2006/relationships/image" Target="../media/image40.png"/><Relationship Id="rId7" Type="http://schemas.openxmlformats.org/officeDocument/2006/relationships/image" Target="../media/image26.svg"/><Relationship Id="rId12" Type="http://schemas.openxmlformats.org/officeDocument/2006/relationships/image" Target="../media/image31.png"/><Relationship Id="rId17" Type="http://schemas.openxmlformats.org/officeDocument/2006/relationships/image" Target="../media/image36.png"/><Relationship Id="rId25" Type="http://schemas.openxmlformats.org/officeDocument/2006/relationships/image" Target="../media/image44.png"/><Relationship Id="rId2" Type="http://schemas.openxmlformats.org/officeDocument/2006/relationships/notesSlide" Target="../notesSlides/notesSlide8.xml"/><Relationship Id="rId16" Type="http://schemas.openxmlformats.org/officeDocument/2006/relationships/image" Target="../media/image35.png"/><Relationship Id="rId20" Type="http://schemas.openxmlformats.org/officeDocument/2006/relationships/image" Target="../media/image39.png"/><Relationship Id="rId29" Type="http://schemas.openxmlformats.org/officeDocument/2006/relationships/image" Target="../media/image47.png"/><Relationship Id="rId1" Type="http://schemas.openxmlformats.org/officeDocument/2006/relationships/slideLayout" Target="../slideLayouts/slideLayout21.xml"/><Relationship Id="rId6" Type="http://schemas.openxmlformats.org/officeDocument/2006/relationships/image" Target="../media/image25.png"/><Relationship Id="rId11" Type="http://schemas.openxmlformats.org/officeDocument/2006/relationships/image" Target="../media/image30.svg"/><Relationship Id="rId24" Type="http://schemas.openxmlformats.org/officeDocument/2006/relationships/image" Target="../media/image43.png"/><Relationship Id="rId5" Type="http://schemas.openxmlformats.org/officeDocument/2006/relationships/image" Target="../media/image24.png"/><Relationship Id="rId15" Type="http://schemas.openxmlformats.org/officeDocument/2006/relationships/image" Target="../media/image34.svg"/><Relationship Id="rId23" Type="http://schemas.openxmlformats.org/officeDocument/2006/relationships/image" Target="../media/image42.png"/><Relationship Id="rId28" Type="http://schemas.openxmlformats.org/officeDocument/2006/relationships/image" Target="../media/image8.png"/><Relationship Id="rId10" Type="http://schemas.openxmlformats.org/officeDocument/2006/relationships/image" Target="../media/image29.png"/><Relationship Id="rId19" Type="http://schemas.openxmlformats.org/officeDocument/2006/relationships/image" Target="../media/image38.png"/><Relationship Id="rId4" Type="http://schemas.openxmlformats.org/officeDocument/2006/relationships/image" Target="../media/image23.png"/><Relationship Id="rId9" Type="http://schemas.openxmlformats.org/officeDocument/2006/relationships/image" Target="../media/image28.svg"/><Relationship Id="rId14" Type="http://schemas.openxmlformats.org/officeDocument/2006/relationships/image" Target="../media/image33.png"/><Relationship Id="rId22" Type="http://schemas.openxmlformats.org/officeDocument/2006/relationships/image" Target="../media/image41.png"/><Relationship Id="rId27" Type="http://schemas.openxmlformats.org/officeDocument/2006/relationships/image" Target="../media/image46.png"/><Relationship Id="rId30" Type="http://schemas.openxmlformats.org/officeDocument/2006/relationships/image" Target="../media/image48.png"/></Relationships>
</file>

<file path=ppt/slides/_rels/slide28.xml.rels><?xml version="1.0" encoding="UTF-8" standalone="yes"?>
<Relationships xmlns="http://schemas.openxmlformats.org/package/2006/relationships"><Relationship Id="rId3" Type="http://schemas.openxmlformats.org/officeDocument/2006/relationships/hyperlink" Target="http://build.fhir.org/ig/cqframework/cqf-ccc/" TargetMode="External"/><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build.fhir.org/ig/cqframework/cqf-ccc/Library-ColorectalCancerElements.html" TargetMode="External"/><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s://github.com/cqframework/cqf-ccc/blob/master/input/cql/ColorectalCancerScreeningCDS.cql"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cqframework/cqf-ccc/blob/master/input/cql/ColorectalCancerScreeningCQM.cql" TargetMode="External"/><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hyperlink" Target="https://github.com/cqframework/cqf-ccc/blob/master/input/cql/ColorectalCancerScreeningHEDIS.cql"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http://hl7.org/fhir/us/cqfmeasures/2021May/measure-repository-service.html" TargetMode="Externa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hyperlink" Target="http://build.fhir.org/ig/cqframework/cqf-ccc/Measure-ColorectalCancerScreeningCQM.html" TargetMode="External"/><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3.xml"/><Relationship Id="rId4" Type="http://schemas.openxmlformats.org/officeDocument/2006/relationships/image" Target="../media/image60.png"/></Relationships>
</file>

<file path=ppt/slides/_rels/slide4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
          <p:cNvSpPr txBox="1">
            <a:spLocks noGrp="1"/>
          </p:cNvSpPr>
          <p:nvPr>
            <p:ph type="ctrTitle"/>
          </p:nvPr>
        </p:nvSpPr>
        <p:spPr>
          <a:xfrm>
            <a:off x="1180870" y="895551"/>
            <a:ext cx="4738447" cy="115167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en-US"/>
              <a:t>HL7 Virtual FHIR Connectathon 28</a:t>
            </a:r>
            <a:endParaRPr/>
          </a:p>
        </p:txBody>
      </p:sp>
      <p:sp>
        <p:nvSpPr>
          <p:cNvPr id="127" name="Google Shape;127;p1"/>
          <p:cNvSpPr txBox="1">
            <a:spLocks noGrp="1"/>
          </p:cNvSpPr>
          <p:nvPr>
            <p:ph type="subTitle" idx="1"/>
          </p:nvPr>
        </p:nvSpPr>
        <p:spPr>
          <a:xfrm>
            <a:off x="1180870" y="2287197"/>
            <a:ext cx="4668695" cy="87721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EC2227"/>
              </a:buClr>
              <a:buSzPts val="2400"/>
              <a:buFont typeface="Arial"/>
              <a:buNone/>
            </a:pPr>
            <a:r>
              <a:rPr lang="en-US" dirty="0"/>
              <a:t>Clinical Reasoning Track</a:t>
            </a:r>
            <a:br>
              <a:rPr lang="en-US" dirty="0"/>
            </a:br>
            <a:r>
              <a:rPr lang="en-US" dirty="0"/>
              <a:t>Sharing Clinical Knowledge</a:t>
            </a:r>
          </a:p>
        </p:txBody>
      </p:sp>
      <p:sp>
        <p:nvSpPr>
          <p:cNvPr id="128" name="Google Shape;128;p1"/>
          <p:cNvSpPr txBox="1">
            <a:spLocks noGrp="1"/>
          </p:cNvSpPr>
          <p:nvPr>
            <p:ph type="body" idx="2"/>
          </p:nvPr>
        </p:nvSpPr>
        <p:spPr>
          <a:xfrm>
            <a:off x="1181100" y="3721208"/>
            <a:ext cx="4026440" cy="41275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a:t>Bryn Rhodes</a:t>
            </a:r>
            <a:endParaRPr/>
          </a:p>
        </p:txBody>
      </p:sp>
      <p:sp>
        <p:nvSpPr>
          <p:cNvPr id="129" name="Google Shape;129;p1"/>
          <p:cNvSpPr txBox="1">
            <a:spLocks noGrp="1"/>
          </p:cNvSpPr>
          <p:nvPr>
            <p:ph type="ftr" idx="11"/>
          </p:nvPr>
        </p:nvSpPr>
        <p:spPr>
          <a:xfrm>
            <a:off x="1071563" y="4827588"/>
            <a:ext cx="4729162" cy="157162"/>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en-US" sz="500" b="0" i="0" u="none" strike="noStrike" cap="none">
                <a:solidFill>
                  <a:schemeClr val="dk1"/>
                </a:solidFill>
                <a:latin typeface="Arial"/>
                <a:ea typeface="Arial"/>
                <a:cs typeface="Arial"/>
                <a:sym typeface="Arial"/>
              </a:rPr>
              <a:t>© 2019 Health Level Seven ® International. Licensed under Creative Commons Attribution 4.0 International HL7, Health Level Seven, FHIR and the FHIR flame logo are registered trademarks of Health Level Seven International. Reg. U.S. TM Office.</a:t>
            </a:r>
            <a:endParaRPr/>
          </a:p>
        </p:txBody>
      </p:sp>
      <p:sp>
        <p:nvSpPr>
          <p:cNvPr id="130" name="Google Shape;130;p1"/>
          <p:cNvSpPr txBox="1">
            <a:spLocks noGrp="1"/>
          </p:cNvSpPr>
          <p:nvPr>
            <p:ph type="dt" idx="10"/>
          </p:nvPr>
        </p:nvSpPr>
        <p:spPr>
          <a:xfrm>
            <a:off x="1181100" y="4252913"/>
            <a:ext cx="1304925" cy="207962"/>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en-US" dirty="0"/>
              <a:t>9/15/2021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E54BE-5615-4DC1-A261-A83D43A337F9}"/>
              </a:ext>
            </a:extLst>
          </p:cNvPr>
          <p:cNvSpPr>
            <a:spLocks noGrp="1"/>
          </p:cNvSpPr>
          <p:nvPr>
            <p:ph type="title"/>
          </p:nvPr>
        </p:nvSpPr>
        <p:spPr/>
        <p:txBody>
          <a:bodyPr/>
          <a:lstStyle/>
          <a:p>
            <a:r>
              <a:rPr lang="en-US" dirty="0"/>
              <a:t>Knowledge Capabilities</a:t>
            </a:r>
          </a:p>
        </p:txBody>
      </p:sp>
      <p:pic>
        <p:nvPicPr>
          <p:cNvPr id="5" name="Picture 4">
            <a:extLst>
              <a:ext uri="{FF2B5EF4-FFF2-40B4-BE49-F238E27FC236}">
                <a16:creationId xmlns:a16="http://schemas.microsoft.com/office/drawing/2014/main" id="{B0EC4AA8-C079-4803-8790-7C21EECC84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547" y="1070399"/>
            <a:ext cx="6520907" cy="3423476"/>
          </a:xfrm>
          <a:prstGeom prst="rect">
            <a:avLst/>
          </a:prstGeom>
        </p:spPr>
      </p:pic>
      <p:sp>
        <p:nvSpPr>
          <p:cNvPr id="7" name="TextBox 6">
            <a:extLst>
              <a:ext uri="{FF2B5EF4-FFF2-40B4-BE49-F238E27FC236}">
                <a16:creationId xmlns:a16="http://schemas.microsoft.com/office/drawing/2014/main" id="{FF457394-1689-4A6D-82E3-71A861585CBE}"/>
              </a:ext>
            </a:extLst>
          </p:cNvPr>
          <p:cNvSpPr txBox="1"/>
          <p:nvPr/>
        </p:nvSpPr>
        <p:spPr>
          <a:xfrm>
            <a:off x="3126368" y="4810563"/>
            <a:ext cx="4570434" cy="253916"/>
          </a:xfrm>
          <a:prstGeom prst="rect">
            <a:avLst/>
          </a:prstGeom>
          <a:noFill/>
        </p:spPr>
        <p:txBody>
          <a:bodyPr wrap="square">
            <a:spAutoFit/>
          </a:bodyPr>
          <a:lstStyle/>
          <a:p>
            <a:r>
              <a:rPr lang="en-US" sz="1050" dirty="0">
                <a:solidFill>
                  <a:schemeClr val="tx1"/>
                </a:solidFill>
                <a:hlinkClick r:id="rId3">
                  <a:extLst>
                    <a:ext uri="{A12FA001-AC4F-418D-AE19-62706E023703}">
                      <ahyp:hlinkClr xmlns:ahyp="http://schemas.microsoft.com/office/drawing/2018/hyperlinkcolor" val="tx"/>
                    </a:ext>
                  </a:extLst>
                </a:hlinkClick>
              </a:rPr>
              <a:t>http://hl7.org/fhir/uv/cpg/profiles.html#artifact-profiles</a:t>
            </a:r>
            <a:r>
              <a:rPr lang="en-US" sz="1050" dirty="0">
                <a:solidFill>
                  <a:schemeClr val="tx1"/>
                </a:solidFill>
              </a:rPr>
              <a:t> </a:t>
            </a:r>
          </a:p>
        </p:txBody>
      </p:sp>
    </p:spTree>
    <p:extLst>
      <p:ext uri="{BB962C8B-B14F-4D97-AF65-F5344CB8AC3E}">
        <p14:creationId xmlns:p14="http://schemas.microsoft.com/office/powerpoint/2010/main" val="2247903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CFE38-FE16-4C17-B47C-F421192AD11F}"/>
              </a:ext>
            </a:extLst>
          </p:cNvPr>
          <p:cNvSpPr>
            <a:spLocks noGrp="1"/>
          </p:cNvSpPr>
          <p:nvPr>
            <p:ph type="title"/>
          </p:nvPr>
        </p:nvSpPr>
        <p:spPr/>
        <p:txBody>
          <a:bodyPr/>
          <a:lstStyle/>
          <a:p>
            <a:r>
              <a:rPr lang="en-US" dirty="0"/>
              <a:t>Running Example</a:t>
            </a:r>
          </a:p>
        </p:txBody>
      </p:sp>
      <p:sp>
        <p:nvSpPr>
          <p:cNvPr id="3" name="Content Placeholder 2">
            <a:extLst>
              <a:ext uri="{FF2B5EF4-FFF2-40B4-BE49-F238E27FC236}">
                <a16:creationId xmlns:a16="http://schemas.microsoft.com/office/drawing/2014/main" id="{A7A9E2B0-03A4-4A47-94ED-2FD2AB6ABA73}"/>
              </a:ext>
            </a:extLst>
          </p:cNvPr>
          <p:cNvSpPr>
            <a:spLocks noGrp="1"/>
          </p:cNvSpPr>
          <p:nvPr>
            <p:ph type="body" idx="1"/>
          </p:nvPr>
        </p:nvSpPr>
        <p:spPr/>
        <p:txBody>
          <a:bodyPr/>
          <a:lstStyle/>
          <a:p>
            <a:r>
              <a:rPr lang="en-US" sz="2000" dirty="0"/>
              <a:t>The U.S. Preventive Services Task Force (2016) recommends screening for colorectal cancer starting at age 50 years and continuing until age 75 years. This is a Grade A recommendation (U.S. Preventive Services Task Force, 2016).</a:t>
            </a:r>
          </a:p>
          <a:p>
            <a:r>
              <a:rPr lang="en-US" sz="2000" dirty="0"/>
              <a:t>Appropriate screenings are defined by any one of the following:</a:t>
            </a:r>
          </a:p>
          <a:p>
            <a:pPr lvl="1"/>
            <a:r>
              <a:rPr lang="en-US" sz="1800" dirty="0"/>
              <a:t>Colonoscopy (every 10 years)</a:t>
            </a:r>
          </a:p>
          <a:p>
            <a:pPr lvl="1"/>
            <a:r>
              <a:rPr lang="en-US" sz="1800" dirty="0"/>
              <a:t>Flexible sigmoidoscopy (every 5 years)</a:t>
            </a:r>
          </a:p>
          <a:p>
            <a:pPr lvl="1"/>
            <a:r>
              <a:rPr lang="en-US" sz="1800" dirty="0"/>
              <a:t>Fecal occult blood test (annually)</a:t>
            </a:r>
          </a:p>
          <a:p>
            <a:pPr lvl="1"/>
            <a:r>
              <a:rPr lang="en-US" sz="1800" dirty="0"/>
              <a:t>FIT-DNA (every 3 years)</a:t>
            </a:r>
          </a:p>
          <a:p>
            <a:pPr lvl="1"/>
            <a:r>
              <a:rPr lang="en-US" sz="1800" dirty="0"/>
              <a:t>Computed tomographic colonography (every 5 years)</a:t>
            </a:r>
          </a:p>
        </p:txBody>
      </p:sp>
      <p:sp>
        <p:nvSpPr>
          <p:cNvPr id="4" name="Slide Number Placeholder 3">
            <a:extLst>
              <a:ext uri="{FF2B5EF4-FFF2-40B4-BE49-F238E27FC236}">
                <a16:creationId xmlns:a16="http://schemas.microsoft.com/office/drawing/2014/main" id="{E26D9B85-1111-4E37-BEB9-DC85726CB0A4}"/>
              </a:ext>
            </a:extLst>
          </p:cNvPr>
          <p:cNvSpPr>
            <a:spLocks noGrp="1"/>
          </p:cNvSpPr>
          <p:nvPr>
            <p:ph type="sldNum" idx="12"/>
          </p:nvPr>
        </p:nvSpPr>
        <p:spPr/>
        <p:txBody>
          <a:bodyPr/>
          <a:lstStyle/>
          <a:p>
            <a:fld id="{99BDFBD5-C309-4526-9B37-B97348992ABE}" type="slidenum">
              <a:rPr lang="en-US" smtClean="0"/>
              <a:t>11</a:t>
            </a:fld>
            <a:endParaRPr lang="en-US"/>
          </a:p>
        </p:txBody>
      </p:sp>
      <p:sp>
        <p:nvSpPr>
          <p:cNvPr id="6" name="TextBox 5">
            <a:extLst>
              <a:ext uri="{FF2B5EF4-FFF2-40B4-BE49-F238E27FC236}">
                <a16:creationId xmlns:a16="http://schemas.microsoft.com/office/drawing/2014/main" id="{6126F33A-7B2C-4550-8811-05BC7C074B8A}"/>
              </a:ext>
            </a:extLst>
          </p:cNvPr>
          <p:cNvSpPr txBox="1"/>
          <p:nvPr/>
        </p:nvSpPr>
        <p:spPr>
          <a:xfrm>
            <a:off x="1039090" y="4705700"/>
            <a:ext cx="6434051" cy="261610"/>
          </a:xfrm>
          <a:prstGeom prst="rect">
            <a:avLst/>
          </a:prstGeom>
          <a:noFill/>
        </p:spPr>
        <p:txBody>
          <a:bodyPr wrap="square">
            <a:spAutoFit/>
          </a:bodyPr>
          <a:lstStyle/>
          <a:p>
            <a:r>
              <a:rPr lang="en-US" sz="1100" dirty="0"/>
              <a:t>https://www.uspreventiveservicestaskforce.org/uspstf/recommendation/colorectal-cancer-screening</a:t>
            </a:r>
          </a:p>
        </p:txBody>
      </p:sp>
      <p:sp>
        <p:nvSpPr>
          <p:cNvPr id="7" name="TextBox 6">
            <a:extLst>
              <a:ext uri="{FF2B5EF4-FFF2-40B4-BE49-F238E27FC236}">
                <a16:creationId xmlns:a16="http://schemas.microsoft.com/office/drawing/2014/main" id="{371A87C1-CA42-4532-A6CD-9F03FA4FA8EE}"/>
              </a:ext>
            </a:extLst>
          </p:cNvPr>
          <p:cNvSpPr txBox="1"/>
          <p:nvPr/>
        </p:nvSpPr>
        <p:spPr>
          <a:xfrm>
            <a:off x="5289847" y="391185"/>
            <a:ext cx="3553398" cy="430887"/>
          </a:xfrm>
          <a:prstGeom prst="rect">
            <a:avLst/>
          </a:prstGeom>
          <a:noFill/>
        </p:spPr>
        <p:txBody>
          <a:bodyPr wrap="square" rtlCol="0">
            <a:spAutoFit/>
          </a:bodyPr>
          <a:lstStyle/>
          <a:p>
            <a:r>
              <a:rPr lang="en-US" sz="1100" b="1" i="1" dirty="0"/>
              <a:t>NOTE</a:t>
            </a:r>
            <a:r>
              <a:rPr lang="en-US" sz="1100" i="1" dirty="0"/>
              <a:t>: This recommendation was updated in May of 2021; the updates have not been considered here yet</a:t>
            </a:r>
          </a:p>
        </p:txBody>
      </p:sp>
    </p:spTree>
    <p:extLst>
      <p:ext uri="{BB962C8B-B14F-4D97-AF65-F5344CB8AC3E}">
        <p14:creationId xmlns:p14="http://schemas.microsoft.com/office/powerpoint/2010/main" val="2778586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11E773-ABB1-479B-8E4A-EE2D62B9BCF2}"/>
              </a:ext>
            </a:extLst>
          </p:cNvPr>
          <p:cNvSpPr>
            <a:spLocks noGrp="1"/>
          </p:cNvSpPr>
          <p:nvPr>
            <p:ph type="title"/>
          </p:nvPr>
        </p:nvSpPr>
        <p:spPr/>
        <p:txBody>
          <a:bodyPr/>
          <a:lstStyle/>
          <a:p>
            <a:r>
              <a:rPr lang="en-US" dirty="0"/>
              <a:t>Sharing Terminology</a:t>
            </a:r>
          </a:p>
        </p:txBody>
      </p:sp>
      <p:sp>
        <p:nvSpPr>
          <p:cNvPr id="6" name="Slide Number Placeholder 5">
            <a:extLst>
              <a:ext uri="{FF2B5EF4-FFF2-40B4-BE49-F238E27FC236}">
                <a16:creationId xmlns:a16="http://schemas.microsoft.com/office/drawing/2014/main" id="{BE861002-9961-4DC1-B135-E867A951C4B5}"/>
              </a:ext>
            </a:extLst>
          </p:cNvPr>
          <p:cNvSpPr>
            <a:spLocks noGrp="1"/>
          </p:cNvSpPr>
          <p:nvPr>
            <p:ph type="sldNum" idx="12"/>
          </p:nvPr>
        </p:nvSpPr>
        <p:spPr/>
        <p:txBody>
          <a:bodyPr/>
          <a:lstStyle/>
          <a:p>
            <a:fld id="{99BDFBD5-C309-4526-9B37-B97348992ABE}" type="slidenum">
              <a:rPr lang="en-US" smtClean="0"/>
              <a:t>12</a:t>
            </a:fld>
            <a:endParaRPr lang="en-US"/>
          </a:p>
        </p:txBody>
      </p:sp>
    </p:spTree>
    <p:extLst>
      <p:ext uri="{BB962C8B-B14F-4D97-AF65-F5344CB8AC3E}">
        <p14:creationId xmlns:p14="http://schemas.microsoft.com/office/powerpoint/2010/main" val="3967467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do not use in case of fire">
            <a:extLst>
              <a:ext uri="{FF2B5EF4-FFF2-40B4-BE49-F238E27FC236}">
                <a16:creationId xmlns:a16="http://schemas.microsoft.com/office/drawing/2014/main" id="{7CFA83DD-47EB-4666-8C92-4C7EEACFC1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6425" y="753482"/>
            <a:ext cx="5091151" cy="3636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431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692F0-1692-41F8-9333-E56D596EAC2D}"/>
              </a:ext>
            </a:extLst>
          </p:cNvPr>
          <p:cNvSpPr>
            <a:spLocks noGrp="1"/>
          </p:cNvSpPr>
          <p:nvPr>
            <p:ph type="title"/>
          </p:nvPr>
        </p:nvSpPr>
        <p:spPr/>
        <p:txBody>
          <a:bodyPr/>
          <a:lstStyle/>
          <a:p>
            <a:r>
              <a:rPr lang="en-US" dirty="0" err="1"/>
              <a:t>CodeSystem</a:t>
            </a:r>
            <a:endParaRPr lang="en-US" dirty="0"/>
          </a:p>
        </p:txBody>
      </p:sp>
      <p:sp>
        <p:nvSpPr>
          <p:cNvPr id="3" name="Content Placeholder 2">
            <a:extLst>
              <a:ext uri="{FF2B5EF4-FFF2-40B4-BE49-F238E27FC236}">
                <a16:creationId xmlns:a16="http://schemas.microsoft.com/office/drawing/2014/main" id="{690D91CB-35CC-4EDE-83EA-522515CB6B6D}"/>
              </a:ext>
            </a:extLst>
          </p:cNvPr>
          <p:cNvSpPr>
            <a:spLocks noGrp="1"/>
          </p:cNvSpPr>
          <p:nvPr>
            <p:ph type="body" idx="1"/>
          </p:nvPr>
        </p:nvSpPr>
        <p:spPr/>
        <p:txBody>
          <a:bodyPr>
            <a:normAutofit fontScale="85000" lnSpcReduction="20000"/>
          </a:bodyPr>
          <a:lstStyle/>
          <a:p>
            <a:r>
              <a:rPr lang="en-US" dirty="0"/>
              <a:t>Represents a single system of coded concepts</a:t>
            </a:r>
          </a:p>
          <a:p>
            <a:pPr lvl="1"/>
            <a:r>
              <a:rPr lang="en-US" dirty="0"/>
              <a:t>Also called terminology, ontology, or vocabulary</a:t>
            </a:r>
          </a:p>
          <a:p>
            <a:r>
              <a:rPr lang="en-US" dirty="0"/>
              <a:t>Not intended for distribution, rather as a description of the code system and it’s properties. May contain content, but not necessarily (or maybe partially)</a:t>
            </a:r>
          </a:p>
          <a:p>
            <a:r>
              <a:rPr lang="en-US" dirty="0"/>
              <a:t>May be enumerated, or may have a formal grammar, or both</a:t>
            </a:r>
          </a:p>
          <a:p>
            <a:r>
              <a:rPr lang="en-US" dirty="0"/>
              <a:t>Can be </a:t>
            </a:r>
            <a:r>
              <a:rPr lang="en-US" i="1" dirty="0"/>
              <a:t>validated</a:t>
            </a:r>
            <a:endParaRPr lang="en-US" dirty="0"/>
          </a:p>
          <a:p>
            <a:pPr lvl="1"/>
            <a:r>
              <a:rPr lang="en-US" dirty="0"/>
              <a:t>It’s always possible to tell, given a specific code, whether it is a member of that system</a:t>
            </a:r>
          </a:p>
          <a:p>
            <a:r>
              <a:rPr lang="en-US" dirty="0"/>
              <a:t>Can have associated properties</a:t>
            </a:r>
          </a:p>
          <a:p>
            <a:pPr lvl="1"/>
            <a:r>
              <a:rPr lang="en-US" dirty="0"/>
              <a:t>Hierarchies and grouping</a:t>
            </a:r>
          </a:p>
        </p:txBody>
      </p:sp>
      <p:sp>
        <p:nvSpPr>
          <p:cNvPr id="4" name="Slide Number Placeholder 3">
            <a:extLst>
              <a:ext uri="{FF2B5EF4-FFF2-40B4-BE49-F238E27FC236}">
                <a16:creationId xmlns:a16="http://schemas.microsoft.com/office/drawing/2014/main" id="{A49D09C1-44DB-4D1A-B782-1A43CD410865}"/>
              </a:ext>
            </a:extLst>
          </p:cNvPr>
          <p:cNvSpPr>
            <a:spLocks noGrp="1"/>
          </p:cNvSpPr>
          <p:nvPr>
            <p:ph type="sldNum" idx="12"/>
          </p:nvPr>
        </p:nvSpPr>
        <p:spPr/>
        <p:txBody>
          <a:bodyPr/>
          <a:lstStyle/>
          <a:p>
            <a:fld id="{99BDFBD5-C309-4526-9B37-B97348992ABE}" type="slidenum">
              <a:rPr lang="en-US" smtClean="0"/>
              <a:t>14</a:t>
            </a:fld>
            <a:endParaRPr lang="en-US"/>
          </a:p>
        </p:txBody>
      </p:sp>
    </p:spTree>
    <p:extLst>
      <p:ext uri="{BB962C8B-B14F-4D97-AF65-F5344CB8AC3E}">
        <p14:creationId xmlns:p14="http://schemas.microsoft.com/office/powerpoint/2010/main" val="2136682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87201-12D8-42EC-8C21-97D696D7B46A}"/>
              </a:ext>
            </a:extLst>
          </p:cNvPr>
          <p:cNvSpPr>
            <a:spLocks noGrp="1"/>
          </p:cNvSpPr>
          <p:nvPr>
            <p:ph type="title"/>
          </p:nvPr>
        </p:nvSpPr>
        <p:spPr/>
        <p:txBody>
          <a:bodyPr/>
          <a:lstStyle/>
          <a:p>
            <a:r>
              <a:rPr lang="en-US" dirty="0" err="1"/>
              <a:t>ValueSet</a:t>
            </a:r>
            <a:endParaRPr lang="en-US" dirty="0"/>
          </a:p>
        </p:txBody>
      </p:sp>
      <p:sp>
        <p:nvSpPr>
          <p:cNvPr id="3" name="Content Placeholder 2">
            <a:extLst>
              <a:ext uri="{FF2B5EF4-FFF2-40B4-BE49-F238E27FC236}">
                <a16:creationId xmlns:a16="http://schemas.microsoft.com/office/drawing/2014/main" id="{A296C9DC-C6CA-498D-B327-FAFB3EFFE41E}"/>
              </a:ext>
            </a:extLst>
          </p:cNvPr>
          <p:cNvSpPr>
            <a:spLocks noGrp="1"/>
          </p:cNvSpPr>
          <p:nvPr>
            <p:ph type="body" idx="1"/>
          </p:nvPr>
        </p:nvSpPr>
        <p:spPr/>
        <p:txBody>
          <a:bodyPr/>
          <a:lstStyle/>
          <a:p>
            <a:r>
              <a:rPr lang="en-US" dirty="0"/>
              <a:t>Represents a collection of codes from one or more systems</a:t>
            </a:r>
          </a:p>
          <a:p>
            <a:r>
              <a:rPr lang="en-US" dirty="0"/>
              <a:t>Can have a </a:t>
            </a:r>
            <a:r>
              <a:rPr lang="en-US" i="1" dirty="0"/>
              <a:t>definition</a:t>
            </a:r>
            <a:r>
              <a:rPr lang="en-US" dirty="0"/>
              <a:t> and/or </a:t>
            </a:r>
            <a:r>
              <a:rPr lang="en-US" i="1" dirty="0"/>
              <a:t>expansion</a:t>
            </a:r>
          </a:p>
          <a:p>
            <a:r>
              <a:rPr lang="en-US" i="1" dirty="0"/>
              <a:t>Definition</a:t>
            </a:r>
          </a:p>
          <a:p>
            <a:pPr lvl="1"/>
            <a:r>
              <a:rPr lang="en-US" i="1" dirty="0"/>
              <a:t>Instructions for how to build the contents of the value set (i.e. membership criteria)</a:t>
            </a:r>
          </a:p>
          <a:p>
            <a:r>
              <a:rPr lang="en-US" i="1" dirty="0"/>
              <a:t>Expansion</a:t>
            </a:r>
          </a:p>
          <a:p>
            <a:pPr lvl="1"/>
            <a:r>
              <a:rPr lang="en-US" i="1" dirty="0"/>
              <a:t>Explicit listing of the members of the value set</a:t>
            </a:r>
          </a:p>
        </p:txBody>
      </p:sp>
      <p:sp>
        <p:nvSpPr>
          <p:cNvPr id="4" name="Slide Number Placeholder 3">
            <a:extLst>
              <a:ext uri="{FF2B5EF4-FFF2-40B4-BE49-F238E27FC236}">
                <a16:creationId xmlns:a16="http://schemas.microsoft.com/office/drawing/2014/main" id="{47A054D8-AD47-4039-93AA-7E8945E7BF3C}"/>
              </a:ext>
            </a:extLst>
          </p:cNvPr>
          <p:cNvSpPr>
            <a:spLocks noGrp="1"/>
          </p:cNvSpPr>
          <p:nvPr>
            <p:ph type="sldNum" idx="12"/>
          </p:nvPr>
        </p:nvSpPr>
        <p:spPr/>
        <p:txBody>
          <a:bodyPr/>
          <a:lstStyle/>
          <a:p>
            <a:fld id="{99BDFBD5-C309-4526-9B37-B97348992ABE}" type="slidenum">
              <a:rPr lang="en-US" smtClean="0"/>
              <a:t>15</a:t>
            </a:fld>
            <a:endParaRPr lang="en-US"/>
          </a:p>
        </p:txBody>
      </p:sp>
    </p:spTree>
    <p:extLst>
      <p:ext uri="{BB962C8B-B14F-4D97-AF65-F5344CB8AC3E}">
        <p14:creationId xmlns:p14="http://schemas.microsoft.com/office/powerpoint/2010/main" val="3526899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72D41-D67A-4B12-A62F-46D6999542EA}"/>
              </a:ext>
            </a:extLst>
          </p:cNvPr>
          <p:cNvSpPr>
            <a:spLocks noGrp="1"/>
          </p:cNvSpPr>
          <p:nvPr>
            <p:ph type="title"/>
          </p:nvPr>
        </p:nvSpPr>
        <p:spPr/>
        <p:txBody>
          <a:bodyPr/>
          <a:lstStyle/>
          <a:p>
            <a:r>
              <a:rPr lang="en-US" dirty="0"/>
              <a:t>Value Set Definition</a:t>
            </a:r>
          </a:p>
        </p:txBody>
      </p:sp>
      <p:sp>
        <p:nvSpPr>
          <p:cNvPr id="3" name="Content Placeholder 2">
            <a:extLst>
              <a:ext uri="{FF2B5EF4-FFF2-40B4-BE49-F238E27FC236}">
                <a16:creationId xmlns:a16="http://schemas.microsoft.com/office/drawing/2014/main" id="{E40450C3-4802-4FFD-A72C-FBD21F83CD41}"/>
              </a:ext>
            </a:extLst>
          </p:cNvPr>
          <p:cNvSpPr>
            <a:spLocks noGrp="1"/>
          </p:cNvSpPr>
          <p:nvPr>
            <p:ph type="body" idx="1"/>
          </p:nvPr>
        </p:nvSpPr>
        <p:spPr>
          <a:xfrm>
            <a:off x="613647" y="1527047"/>
            <a:ext cx="3102142" cy="2519269"/>
          </a:xfrm>
        </p:spPr>
        <p:txBody>
          <a:bodyPr/>
          <a:lstStyle/>
          <a:p>
            <a:r>
              <a:rPr lang="en-US" dirty="0" err="1"/>
              <a:t>Intensional</a:t>
            </a:r>
            <a:endParaRPr lang="en-US" dirty="0"/>
          </a:p>
          <a:p>
            <a:pPr lvl="1"/>
            <a:r>
              <a:rPr lang="en-US" dirty="0"/>
              <a:t>Definition in terms of expressive criteria</a:t>
            </a:r>
          </a:p>
          <a:p>
            <a:pPr lvl="1"/>
            <a:r>
              <a:rPr lang="en-US" dirty="0"/>
              <a:t>code 73211009 | Diabetes mellitus (disorder) | and all child codes, recursively</a:t>
            </a:r>
          </a:p>
        </p:txBody>
      </p:sp>
      <p:sp>
        <p:nvSpPr>
          <p:cNvPr id="4" name="Content Placeholder 3">
            <a:extLst>
              <a:ext uri="{FF2B5EF4-FFF2-40B4-BE49-F238E27FC236}">
                <a16:creationId xmlns:a16="http://schemas.microsoft.com/office/drawing/2014/main" id="{0460AB2B-6671-4CBA-B7D6-21DFEC32836B}"/>
              </a:ext>
            </a:extLst>
          </p:cNvPr>
          <p:cNvSpPr>
            <a:spLocks noGrp="1"/>
          </p:cNvSpPr>
          <p:nvPr>
            <p:ph type="body" idx="2"/>
          </p:nvPr>
        </p:nvSpPr>
        <p:spPr>
          <a:xfrm>
            <a:off x="4493415" y="1527047"/>
            <a:ext cx="4257957" cy="2519269"/>
          </a:xfrm>
        </p:spPr>
        <p:txBody>
          <a:bodyPr/>
          <a:lstStyle/>
          <a:p>
            <a:r>
              <a:rPr lang="en-US" dirty="0"/>
              <a:t>Extensional</a:t>
            </a:r>
          </a:p>
          <a:p>
            <a:pPr lvl="1"/>
            <a:r>
              <a:rPr lang="en-US" dirty="0"/>
              <a:t>Enumeration of codes</a:t>
            </a:r>
          </a:p>
          <a:p>
            <a:pPr lvl="2"/>
            <a:r>
              <a:rPr lang="en-US" dirty="0"/>
              <a:t>73211009 | Diabetes mellitus (disorder)</a:t>
            </a:r>
          </a:p>
          <a:p>
            <a:pPr lvl="2"/>
            <a:r>
              <a:rPr lang="en-US" dirty="0"/>
              <a:t>46635009 | Diabetes mellitus type 1 (disorder)</a:t>
            </a:r>
          </a:p>
          <a:p>
            <a:pPr lvl="2"/>
            <a:r>
              <a:rPr lang="en-US" dirty="0"/>
              <a:t>31321000119102 | Diabetes mellitus type 1 without retinopathy (disorder)</a:t>
            </a:r>
          </a:p>
          <a:p>
            <a:pPr lvl="2"/>
            <a:r>
              <a:rPr lang="en-US" dirty="0"/>
              <a:t>...</a:t>
            </a:r>
          </a:p>
        </p:txBody>
      </p:sp>
      <p:sp>
        <p:nvSpPr>
          <p:cNvPr id="5" name="Slide Number Placeholder 4">
            <a:extLst>
              <a:ext uri="{FF2B5EF4-FFF2-40B4-BE49-F238E27FC236}">
                <a16:creationId xmlns:a16="http://schemas.microsoft.com/office/drawing/2014/main" id="{C2527F22-D103-4382-AD68-DBD6FC3DF50B}"/>
              </a:ext>
            </a:extLst>
          </p:cNvPr>
          <p:cNvSpPr>
            <a:spLocks noGrp="1"/>
          </p:cNvSpPr>
          <p:nvPr>
            <p:ph type="sldNum" idx="12"/>
          </p:nvPr>
        </p:nvSpPr>
        <p:spPr/>
        <p:txBody>
          <a:bodyPr/>
          <a:lstStyle/>
          <a:p>
            <a:fld id="{99BDFBD5-C309-4526-9B37-B97348992ABE}" type="slidenum">
              <a:rPr lang="en-US" smtClean="0"/>
              <a:t>16</a:t>
            </a:fld>
            <a:endParaRPr lang="en-US"/>
          </a:p>
        </p:txBody>
      </p:sp>
    </p:spTree>
    <p:extLst>
      <p:ext uri="{BB962C8B-B14F-4D97-AF65-F5344CB8AC3E}">
        <p14:creationId xmlns:p14="http://schemas.microsoft.com/office/powerpoint/2010/main" val="3526480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8C8A-FEEF-4B88-BCFE-3A70DE05F0D8}"/>
              </a:ext>
            </a:extLst>
          </p:cNvPr>
          <p:cNvSpPr>
            <a:spLocks noGrp="1"/>
          </p:cNvSpPr>
          <p:nvPr>
            <p:ph type="title"/>
          </p:nvPr>
        </p:nvSpPr>
        <p:spPr/>
        <p:txBody>
          <a:bodyPr/>
          <a:lstStyle/>
          <a:p>
            <a:r>
              <a:rPr lang="en-US" dirty="0"/>
              <a:t>Challenges</a:t>
            </a:r>
          </a:p>
        </p:txBody>
      </p:sp>
      <p:sp>
        <p:nvSpPr>
          <p:cNvPr id="4" name="Slide Number Placeholder 3">
            <a:extLst>
              <a:ext uri="{FF2B5EF4-FFF2-40B4-BE49-F238E27FC236}">
                <a16:creationId xmlns:a16="http://schemas.microsoft.com/office/drawing/2014/main" id="{69F2A4B4-EB62-47E0-B76D-2F049BBFA310}"/>
              </a:ext>
            </a:extLst>
          </p:cNvPr>
          <p:cNvSpPr>
            <a:spLocks noGrp="1"/>
          </p:cNvSpPr>
          <p:nvPr>
            <p:ph type="sldNum" idx="12"/>
          </p:nvPr>
        </p:nvSpPr>
        <p:spPr/>
        <p:txBody>
          <a:bodyPr/>
          <a:lstStyle/>
          <a:p>
            <a:fld id="{99BDFBD5-C309-4526-9B37-B97348992ABE}" type="slidenum">
              <a:rPr lang="en-US" smtClean="0"/>
              <a:t>17</a:t>
            </a:fld>
            <a:endParaRPr lang="en-US"/>
          </a:p>
        </p:txBody>
      </p:sp>
      <p:sp>
        <p:nvSpPr>
          <p:cNvPr id="5" name="Flowchart: Document 4">
            <a:extLst>
              <a:ext uri="{FF2B5EF4-FFF2-40B4-BE49-F238E27FC236}">
                <a16:creationId xmlns:a16="http://schemas.microsoft.com/office/drawing/2014/main" id="{0A5A8E96-FB70-4AA8-91C8-7B2F76F645D1}"/>
              </a:ext>
            </a:extLst>
          </p:cNvPr>
          <p:cNvSpPr/>
          <p:nvPr/>
        </p:nvSpPr>
        <p:spPr>
          <a:xfrm>
            <a:off x="628651" y="1268016"/>
            <a:ext cx="1734671" cy="732906"/>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CT:20200301</a:t>
            </a:r>
          </a:p>
        </p:txBody>
      </p:sp>
      <p:sp>
        <p:nvSpPr>
          <p:cNvPr id="7" name="Flowchart: Document 6">
            <a:extLst>
              <a:ext uri="{FF2B5EF4-FFF2-40B4-BE49-F238E27FC236}">
                <a16:creationId xmlns:a16="http://schemas.microsoft.com/office/drawing/2014/main" id="{134F0D4E-517B-4F5F-9387-08CEC12C5A26}"/>
              </a:ext>
            </a:extLst>
          </p:cNvPr>
          <p:cNvSpPr/>
          <p:nvPr/>
        </p:nvSpPr>
        <p:spPr>
          <a:xfrm>
            <a:off x="765811" y="1709059"/>
            <a:ext cx="1734671" cy="732906"/>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CT:20200901</a:t>
            </a:r>
          </a:p>
        </p:txBody>
      </p:sp>
      <p:sp>
        <p:nvSpPr>
          <p:cNvPr id="6" name="Flowchart: Document 5">
            <a:extLst>
              <a:ext uri="{FF2B5EF4-FFF2-40B4-BE49-F238E27FC236}">
                <a16:creationId xmlns:a16="http://schemas.microsoft.com/office/drawing/2014/main" id="{FC587B17-99F3-471D-9C5B-D59EDBABEB5C}"/>
              </a:ext>
            </a:extLst>
          </p:cNvPr>
          <p:cNvSpPr/>
          <p:nvPr/>
        </p:nvSpPr>
        <p:spPr>
          <a:xfrm>
            <a:off x="902971" y="2205297"/>
            <a:ext cx="1734671" cy="732906"/>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SNOMED CT:20210301</a:t>
            </a:r>
          </a:p>
        </p:txBody>
      </p:sp>
      <p:sp>
        <p:nvSpPr>
          <p:cNvPr id="8" name="Flowchart: Document 7">
            <a:extLst>
              <a:ext uri="{FF2B5EF4-FFF2-40B4-BE49-F238E27FC236}">
                <a16:creationId xmlns:a16="http://schemas.microsoft.com/office/drawing/2014/main" id="{9946C8D4-14D2-41DC-9D2D-B54EE4BA93D2}"/>
              </a:ext>
            </a:extLst>
          </p:cNvPr>
          <p:cNvSpPr/>
          <p:nvPr/>
        </p:nvSpPr>
        <p:spPr>
          <a:xfrm>
            <a:off x="3646843" y="1408755"/>
            <a:ext cx="1113416" cy="99417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(definition)</a:t>
            </a:r>
          </a:p>
        </p:txBody>
      </p:sp>
      <p:sp>
        <p:nvSpPr>
          <p:cNvPr id="9" name="Flowchart: Document 8">
            <a:extLst>
              <a:ext uri="{FF2B5EF4-FFF2-40B4-BE49-F238E27FC236}">
                <a16:creationId xmlns:a16="http://schemas.microsoft.com/office/drawing/2014/main" id="{C9488546-9497-450E-91BF-68CCCF8EB829}"/>
              </a:ext>
            </a:extLst>
          </p:cNvPr>
          <p:cNvSpPr/>
          <p:nvPr/>
        </p:nvSpPr>
        <p:spPr>
          <a:xfrm>
            <a:off x="5487073" y="1420206"/>
            <a:ext cx="1113416" cy="99417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10" name="Flowchart: Document 9">
            <a:extLst>
              <a:ext uri="{FF2B5EF4-FFF2-40B4-BE49-F238E27FC236}">
                <a16:creationId xmlns:a16="http://schemas.microsoft.com/office/drawing/2014/main" id="{E9940641-043D-4C88-B4B8-3111D2551CB1}"/>
              </a:ext>
            </a:extLst>
          </p:cNvPr>
          <p:cNvSpPr/>
          <p:nvPr/>
        </p:nvSpPr>
        <p:spPr>
          <a:xfrm>
            <a:off x="5673986" y="2075512"/>
            <a:ext cx="1113416" cy="99417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11" name="Flowchart: Document 10">
            <a:extLst>
              <a:ext uri="{FF2B5EF4-FFF2-40B4-BE49-F238E27FC236}">
                <a16:creationId xmlns:a16="http://schemas.microsoft.com/office/drawing/2014/main" id="{16F6FDAE-5D5D-4FDB-BD63-837648B94730}"/>
              </a:ext>
            </a:extLst>
          </p:cNvPr>
          <p:cNvSpPr/>
          <p:nvPr/>
        </p:nvSpPr>
        <p:spPr>
          <a:xfrm>
            <a:off x="5860900" y="2730819"/>
            <a:ext cx="1113416" cy="99417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Value Set (expansion)</a:t>
            </a:r>
          </a:p>
        </p:txBody>
      </p:sp>
      <p:sp>
        <p:nvSpPr>
          <p:cNvPr id="12" name="TextBox 11">
            <a:extLst>
              <a:ext uri="{FF2B5EF4-FFF2-40B4-BE49-F238E27FC236}">
                <a16:creationId xmlns:a16="http://schemas.microsoft.com/office/drawing/2014/main" id="{5448319E-AE58-4628-8A8C-0C863701CD9B}"/>
              </a:ext>
            </a:extLst>
          </p:cNvPr>
          <p:cNvSpPr txBox="1"/>
          <p:nvPr/>
        </p:nvSpPr>
        <p:spPr>
          <a:xfrm>
            <a:off x="3634165" y="1061387"/>
            <a:ext cx="962123" cy="253916"/>
          </a:xfrm>
          <a:prstGeom prst="rect">
            <a:avLst/>
          </a:prstGeom>
          <a:noFill/>
        </p:spPr>
        <p:txBody>
          <a:bodyPr wrap="none" rtlCol="0">
            <a:spAutoFit/>
          </a:bodyPr>
          <a:lstStyle/>
          <a:p>
            <a:r>
              <a:rPr lang="en-US" sz="1050" b="1" dirty="0">
                <a:solidFill>
                  <a:schemeClr val="bg1"/>
                </a:solidFill>
                <a:latin typeface="Arial" panose="020B0604020202020204" pitchFamily="34" charset="0"/>
                <a:cs typeface="Arial" panose="020B0604020202020204" pitchFamily="34" charset="0"/>
              </a:rPr>
              <a:t>Computable</a:t>
            </a:r>
          </a:p>
        </p:txBody>
      </p:sp>
      <p:sp>
        <p:nvSpPr>
          <p:cNvPr id="13" name="TextBox 12">
            <a:extLst>
              <a:ext uri="{FF2B5EF4-FFF2-40B4-BE49-F238E27FC236}">
                <a16:creationId xmlns:a16="http://schemas.microsoft.com/office/drawing/2014/main" id="{3F24EA53-C079-48C4-8A87-A26DE2AD9D50}"/>
              </a:ext>
            </a:extLst>
          </p:cNvPr>
          <p:cNvSpPr txBox="1"/>
          <p:nvPr/>
        </p:nvSpPr>
        <p:spPr>
          <a:xfrm>
            <a:off x="5704588" y="1073039"/>
            <a:ext cx="896399" cy="253916"/>
          </a:xfrm>
          <a:prstGeom prst="rect">
            <a:avLst/>
          </a:prstGeom>
          <a:noFill/>
        </p:spPr>
        <p:txBody>
          <a:bodyPr wrap="none" rtlCol="0">
            <a:spAutoFit/>
          </a:bodyPr>
          <a:lstStyle/>
          <a:p>
            <a:r>
              <a:rPr lang="en-US" sz="1050" b="1" dirty="0">
                <a:solidFill>
                  <a:schemeClr val="bg1"/>
                </a:solidFill>
                <a:latin typeface="Arial" panose="020B0604020202020204" pitchFamily="34" charset="0"/>
                <a:cs typeface="Arial" panose="020B0604020202020204" pitchFamily="34" charset="0"/>
              </a:rPr>
              <a:t>Executable</a:t>
            </a:r>
          </a:p>
        </p:txBody>
      </p:sp>
    </p:spTree>
    <p:extLst>
      <p:ext uri="{BB962C8B-B14F-4D97-AF65-F5344CB8AC3E}">
        <p14:creationId xmlns:p14="http://schemas.microsoft.com/office/powerpoint/2010/main" val="926654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DCD94-9ED5-4A3D-A888-9E6FBB9E5883}"/>
              </a:ext>
            </a:extLst>
          </p:cNvPr>
          <p:cNvSpPr>
            <a:spLocks noGrp="1"/>
          </p:cNvSpPr>
          <p:nvPr>
            <p:ph type="title"/>
          </p:nvPr>
        </p:nvSpPr>
        <p:spPr/>
        <p:txBody>
          <a:bodyPr/>
          <a:lstStyle/>
          <a:p>
            <a:r>
              <a:rPr lang="en-US" dirty="0"/>
              <a:t>Colorectal Cancer Concepts</a:t>
            </a:r>
          </a:p>
        </p:txBody>
      </p:sp>
      <p:sp>
        <p:nvSpPr>
          <p:cNvPr id="4" name="Slide Number Placeholder 3">
            <a:extLst>
              <a:ext uri="{FF2B5EF4-FFF2-40B4-BE49-F238E27FC236}">
                <a16:creationId xmlns:a16="http://schemas.microsoft.com/office/drawing/2014/main" id="{4C419212-5F4A-4C9D-A867-E9F6BD42058C}"/>
              </a:ext>
            </a:extLst>
          </p:cNvPr>
          <p:cNvSpPr>
            <a:spLocks noGrp="1"/>
          </p:cNvSpPr>
          <p:nvPr>
            <p:ph type="sldNum" idx="12"/>
          </p:nvPr>
        </p:nvSpPr>
        <p:spPr/>
        <p:txBody>
          <a:bodyPr/>
          <a:lstStyle/>
          <a:p>
            <a:fld id="{99BDFBD5-C309-4526-9B37-B97348992ABE}" type="slidenum">
              <a:rPr lang="en-US" smtClean="0"/>
              <a:t>18</a:t>
            </a:fld>
            <a:endParaRPr lang="en-US"/>
          </a:p>
        </p:txBody>
      </p:sp>
      <p:pic>
        <p:nvPicPr>
          <p:cNvPr id="6" name="Picture 5">
            <a:extLst>
              <a:ext uri="{FF2B5EF4-FFF2-40B4-BE49-F238E27FC236}">
                <a16:creationId xmlns:a16="http://schemas.microsoft.com/office/drawing/2014/main" id="{572472FB-E53A-40E1-A056-8F6291C22526}"/>
              </a:ext>
            </a:extLst>
          </p:cNvPr>
          <p:cNvPicPr>
            <a:picLocks noChangeAspect="1"/>
          </p:cNvPicPr>
          <p:nvPr/>
        </p:nvPicPr>
        <p:blipFill>
          <a:blip r:embed="rId2"/>
          <a:stretch>
            <a:fillRect/>
          </a:stretch>
        </p:blipFill>
        <p:spPr>
          <a:xfrm>
            <a:off x="543309" y="1692878"/>
            <a:ext cx="7972041" cy="1508224"/>
          </a:xfrm>
          <a:prstGeom prst="rect">
            <a:avLst/>
          </a:prstGeom>
        </p:spPr>
      </p:pic>
    </p:spTree>
    <p:extLst>
      <p:ext uri="{BB962C8B-B14F-4D97-AF65-F5344CB8AC3E}">
        <p14:creationId xmlns:p14="http://schemas.microsoft.com/office/powerpoint/2010/main" val="2603050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DB14B-BDD7-4612-B76F-67694663AE04}"/>
              </a:ext>
            </a:extLst>
          </p:cNvPr>
          <p:cNvSpPr>
            <a:spLocks noGrp="1"/>
          </p:cNvSpPr>
          <p:nvPr>
            <p:ph type="title"/>
          </p:nvPr>
        </p:nvSpPr>
        <p:spPr/>
        <p:txBody>
          <a:bodyPr/>
          <a:lstStyle/>
          <a:p>
            <a:r>
              <a:rPr lang="en-US" dirty="0"/>
              <a:t>Sharing Data Elements</a:t>
            </a:r>
          </a:p>
        </p:txBody>
      </p:sp>
      <p:sp>
        <p:nvSpPr>
          <p:cNvPr id="4" name="Slide Number Placeholder 3">
            <a:extLst>
              <a:ext uri="{FF2B5EF4-FFF2-40B4-BE49-F238E27FC236}">
                <a16:creationId xmlns:a16="http://schemas.microsoft.com/office/drawing/2014/main" id="{D6F1A593-C16C-4BFE-A069-8662B2F74572}"/>
              </a:ext>
            </a:extLst>
          </p:cNvPr>
          <p:cNvSpPr>
            <a:spLocks noGrp="1"/>
          </p:cNvSpPr>
          <p:nvPr>
            <p:ph type="sldNum" idx="12"/>
          </p:nvPr>
        </p:nvSpPr>
        <p:spPr/>
        <p:txBody>
          <a:bodyPr/>
          <a:lstStyle/>
          <a:p>
            <a:fld id="{99BDFBD5-C309-4526-9B37-B97348992ABE}" type="slidenum">
              <a:rPr lang="en-US" smtClean="0"/>
              <a:t>19</a:t>
            </a:fld>
            <a:endParaRPr lang="en-US"/>
          </a:p>
        </p:txBody>
      </p:sp>
    </p:spTree>
    <p:extLst>
      <p:ext uri="{BB962C8B-B14F-4D97-AF65-F5344CB8AC3E}">
        <p14:creationId xmlns:p14="http://schemas.microsoft.com/office/powerpoint/2010/main" val="3859250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61F1-23B0-4662-BA67-2274D91BF3B1}"/>
              </a:ext>
            </a:extLst>
          </p:cNvPr>
          <p:cNvSpPr>
            <a:spLocks noGrp="1"/>
          </p:cNvSpPr>
          <p:nvPr>
            <p:ph type="title"/>
          </p:nvPr>
        </p:nvSpPr>
        <p:spPr/>
        <p:txBody>
          <a:bodyPr/>
          <a:lstStyle/>
          <a:p>
            <a:r>
              <a:rPr lang="en-US" dirty="0"/>
              <a:t>Knowledge Representation</a:t>
            </a:r>
          </a:p>
        </p:txBody>
      </p:sp>
      <p:sp>
        <p:nvSpPr>
          <p:cNvPr id="4" name="Slide Number Placeholder 3">
            <a:extLst>
              <a:ext uri="{FF2B5EF4-FFF2-40B4-BE49-F238E27FC236}">
                <a16:creationId xmlns:a16="http://schemas.microsoft.com/office/drawing/2014/main" id="{5CCC88FA-A257-4409-A203-0A4A37577E3F}"/>
              </a:ext>
            </a:extLst>
          </p:cNvPr>
          <p:cNvSpPr>
            <a:spLocks noGrp="1"/>
          </p:cNvSpPr>
          <p:nvPr>
            <p:ph type="sldNum" idx="12"/>
          </p:nvPr>
        </p:nvSpPr>
        <p:spPr/>
        <p:txBody>
          <a:bodyPr/>
          <a:lstStyle/>
          <a:p>
            <a:fld id="{99BDFBD5-C309-4526-9B37-B97348992ABE}" type="slidenum">
              <a:rPr lang="en-US" smtClean="0"/>
              <a:t>2</a:t>
            </a:fld>
            <a:endParaRPr lang="en-US"/>
          </a:p>
        </p:txBody>
      </p:sp>
    </p:spTree>
    <p:extLst>
      <p:ext uri="{BB962C8B-B14F-4D97-AF65-F5344CB8AC3E}">
        <p14:creationId xmlns:p14="http://schemas.microsoft.com/office/powerpoint/2010/main" val="1792797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B0137-42E6-4BCD-8E79-520D3FFC6960}"/>
              </a:ext>
            </a:extLst>
          </p:cNvPr>
          <p:cNvSpPr>
            <a:spLocks noGrp="1"/>
          </p:cNvSpPr>
          <p:nvPr>
            <p:ph type="title"/>
          </p:nvPr>
        </p:nvSpPr>
        <p:spPr/>
        <p:txBody>
          <a:bodyPr/>
          <a:lstStyle/>
          <a:p>
            <a:r>
              <a:rPr lang="en-US" dirty="0" err="1"/>
              <a:t>StructureDefinition</a:t>
            </a:r>
            <a:endParaRPr lang="en-US" dirty="0"/>
          </a:p>
        </p:txBody>
      </p:sp>
      <p:sp>
        <p:nvSpPr>
          <p:cNvPr id="7" name="Slide Number Placeholder 6">
            <a:extLst>
              <a:ext uri="{FF2B5EF4-FFF2-40B4-BE49-F238E27FC236}">
                <a16:creationId xmlns:a16="http://schemas.microsoft.com/office/drawing/2014/main" id="{F4E41005-FFD7-4367-A24D-FA424F439A7F}"/>
              </a:ext>
            </a:extLst>
          </p:cNvPr>
          <p:cNvSpPr>
            <a:spLocks noGrp="1"/>
          </p:cNvSpPr>
          <p:nvPr>
            <p:ph type="sldNum" idx="12"/>
          </p:nvPr>
        </p:nvSpPr>
        <p:spPr/>
        <p:txBody>
          <a:bodyPr/>
          <a:lstStyle/>
          <a:p>
            <a:fld id="{99BDFBD5-C309-4526-9B37-B97348992ABE}" type="slidenum">
              <a:rPr lang="en-US" smtClean="0"/>
              <a:t>20</a:t>
            </a:fld>
            <a:endParaRPr lang="en-US"/>
          </a:p>
        </p:txBody>
      </p:sp>
      <p:pic>
        <p:nvPicPr>
          <p:cNvPr id="9" name="Picture 8">
            <a:extLst>
              <a:ext uri="{FF2B5EF4-FFF2-40B4-BE49-F238E27FC236}">
                <a16:creationId xmlns:a16="http://schemas.microsoft.com/office/drawing/2014/main" id="{EF3A9234-CDDA-4F60-BC94-B77AB91A29A7}"/>
              </a:ext>
            </a:extLst>
          </p:cNvPr>
          <p:cNvPicPr>
            <a:picLocks noChangeAspect="1"/>
          </p:cNvPicPr>
          <p:nvPr/>
        </p:nvPicPr>
        <p:blipFill>
          <a:blip r:embed="rId2"/>
          <a:stretch>
            <a:fillRect/>
          </a:stretch>
        </p:blipFill>
        <p:spPr>
          <a:xfrm>
            <a:off x="649707" y="1730374"/>
            <a:ext cx="3729941" cy="2724899"/>
          </a:xfrm>
          <a:prstGeom prst="rect">
            <a:avLst/>
          </a:prstGeom>
        </p:spPr>
      </p:pic>
      <p:pic>
        <p:nvPicPr>
          <p:cNvPr id="11" name="Picture 10">
            <a:extLst>
              <a:ext uri="{FF2B5EF4-FFF2-40B4-BE49-F238E27FC236}">
                <a16:creationId xmlns:a16="http://schemas.microsoft.com/office/drawing/2014/main" id="{6B6C8905-9742-42BD-ACAD-B5BC52A8E751}"/>
              </a:ext>
            </a:extLst>
          </p:cNvPr>
          <p:cNvPicPr>
            <a:picLocks noChangeAspect="1"/>
          </p:cNvPicPr>
          <p:nvPr/>
        </p:nvPicPr>
        <p:blipFill>
          <a:blip r:embed="rId3"/>
          <a:stretch>
            <a:fillRect/>
          </a:stretch>
        </p:blipFill>
        <p:spPr>
          <a:xfrm>
            <a:off x="4651397" y="1709374"/>
            <a:ext cx="3729941" cy="2766902"/>
          </a:xfrm>
          <a:prstGeom prst="rect">
            <a:avLst/>
          </a:prstGeom>
        </p:spPr>
      </p:pic>
      <p:sp>
        <p:nvSpPr>
          <p:cNvPr id="8" name="TextBox 7">
            <a:extLst>
              <a:ext uri="{FF2B5EF4-FFF2-40B4-BE49-F238E27FC236}">
                <a16:creationId xmlns:a16="http://schemas.microsoft.com/office/drawing/2014/main" id="{5CD157EA-2F1C-4001-AC52-7C9B9193E09D}"/>
              </a:ext>
            </a:extLst>
          </p:cNvPr>
          <p:cNvSpPr txBox="1"/>
          <p:nvPr/>
        </p:nvSpPr>
        <p:spPr>
          <a:xfrm>
            <a:off x="680721" y="1320163"/>
            <a:ext cx="1236236" cy="369332"/>
          </a:xfrm>
          <a:prstGeom prst="rect">
            <a:avLst/>
          </a:prstGeom>
          <a:noFill/>
        </p:spPr>
        <p:txBody>
          <a:bodyPr wrap="none" rtlCol="0">
            <a:spAutoFit/>
          </a:bodyPr>
          <a:lstStyle/>
          <a:p>
            <a:r>
              <a:rPr lang="en-US" sz="1800" b="1" dirty="0"/>
              <a:t>Resource</a:t>
            </a:r>
          </a:p>
        </p:txBody>
      </p:sp>
      <p:sp>
        <p:nvSpPr>
          <p:cNvPr id="12" name="TextBox 11">
            <a:extLst>
              <a:ext uri="{FF2B5EF4-FFF2-40B4-BE49-F238E27FC236}">
                <a16:creationId xmlns:a16="http://schemas.microsoft.com/office/drawing/2014/main" id="{69398776-B722-413C-9128-F786341CB8F4}"/>
              </a:ext>
            </a:extLst>
          </p:cNvPr>
          <p:cNvSpPr txBox="1"/>
          <p:nvPr/>
        </p:nvSpPr>
        <p:spPr>
          <a:xfrm>
            <a:off x="4651397" y="1320594"/>
            <a:ext cx="902811" cy="369332"/>
          </a:xfrm>
          <a:prstGeom prst="rect">
            <a:avLst/>
          </a:prstGeom>
          <a:noFill/>
        </p:spPr>
        <p:txBody>
          <a:bodyPr wrap="none" rtlCol="0">
            <a:spAutoFit/>
          </a:bodyPr>
          <a:lstStyle/>
          <a:p>
            <a:r>
              <a:rPr lang="en-US" sz="1800" b="1" dirty="0"/>
              <a:t>Profile</a:t>
            </a:r>
          </a:p>
        </p:txBody>
      </p:sp>
    </p:spTree>
    <p:extLst>
      <p:ext uri="{BB962C8B-B14F-4D97-AF65-F5344CB8AC3E}">
        <p14:creationId xmlns:p14="http://schemas.microsoft.com/office/powerpoint/2010/main" val="3706785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3D514-1E14-4BEC-A47D-6360A651C318}"/>
              </a:ext>
            </a:extLst>
          </p:cNvPr>
          <p:cNvSpPr>
            <a:spLocks noGrp="1"/>
          </p:cNvSpPr>
          <p:nvPr>
            <p:ph type="title"/>
          </p:nvPr>
        </p:nvSpPr>
        <p:spPr/>
        <p:txBody>
          <a:bodyPr/>
          <a:lstStyle/>
          <a:p>
            <a:r>
              <a:rPr lang="en-US" dirty="0"/>
              <a:t>Data Elements in FHIR</a:t>
            </a:r>
          </a:p>
        </p:txBody>
      </p:sp>
      <p:sp>
        <p:nvSpPr>
          <p:cNvPr id="3" name="Content Placeholder 2">
            <a:extLst>
              <a:ext uri="{FF2B5EF4-FFF2-40B4-BE49-F238E27FC236}">
                <a16:creationId xmlns:a16="http://schemas.microsoft.com/office/drawing/2014/main" id="{830211C9-D223-475A-AB25-710F33DBEA44}"/>
              </a:ext>
            </a:extLst>
          </p:cNvPr>
          <p:cNvSpPr>
            <a:spLocks noGrp="1"/>
          </p:cNvSpPr>
          <p:nvPr>
            <p:ph type="body" idx="1"/>
          </p:nvPr>
        </p:nvSpPr>
        <p:spPr/>
        <p:txBody>
          <a:bodyPr>
            <a:normAutofit fontScale="85000" lnSpcReduction="20000"/>
          </a:bodyPr>
          <a:lstStyle/>
          <a:p>
            <a:r>
              <a:rPr lang="en-US" dirty="0"/>
              <a:t>Resources/profiles are made up of any number of elements</a:t>
            </a:r>
          </a:p>
          <a:p>
            <a:r>
              <a:rPr lang="en-US" dirty="0"/>
              <a:t>Each elements describes</a:t>
            </a:r>
          </a:p>
          <a:p>
            <a:pPr lvl="1"/>
            <a:r>
              <a:rPr lang="en-US" dirty="0"/>
              <a:t>name</a:t>
            </a:r>
          </a:p>
          <a:p>
            <a:pPr lvl="1"/>
            <a:r>
              <a:rPr lang="en-US" dirty="0"/>
              <a:t>type(s)</a:t>
            </a:r>
          </a:p>
          <a:p>
            <a:pPr lvl="1"/>
            <a:r>
              <a:rPr lang="en-US" dirty="0"/>
              <a:t>constraints (cardinality, invariants about value, </a:t>
            </a:r>
            <a:r>
              <a:rPr lang="en-US" dirty="0" err="1"/>
              <a:t>etc</a:t>
            </a:r>
            <a:r>
              <a:rPr lang="en-US" dirty="0"/>
              <a:t>)</a:t>
            </a:r>
          </a:p>
          <a:p>
            <a:pPr lvl="1"/>
            <a:r>
              <a:rPr lang="en-US" dirty="0"/>
              <a:t>binding (reference to a </a:t>
            </a:r>
            <a:r>
              <a:rPr lang="en-US" i="1" dirty="0" err="1"/>
              <a:t>ValueSet</a:t>
            </a:r>
            <a:r>
              <a:rPr lang="en-US" dirty="0"/>
              <a:t>)</a:t>
            </a:r>
          </a:p>
          <a:p>
            <a:r>
              <a:rPr lang="en-US" dirty="0"/>
              <a:t>Definitions, independent of:</a:t>
            </a:r>
          </a:p>
          <a:p>
            <a:pPr lvl="1"/>
            <a:r>
              <a:rPr lang="en-US" dirty="0"/>
              <a:t>Specific patient</a:t>
            </a:r>
          </a:p>
          <a:p>
            <a:pPr lvl="1"/>
            <a:r>
              <a:rPr lang="en-US" dirty="0"/>
              <a:t>Location</a:t>
            </a:r>
          </a:p>
          <a:p>
            <a:pPr lvl="1"/>
            <a:r>
              <a:rPr lang="en-US" dirty="0"/>
              <a:t>Time</a:t>
            </a:r>
          </a:p>
          <a:p>
            <a:pPr lvl="1"/>
            <a:r>
              <a:rPr lang="en-US" dirty="0"/>
              <a:t>Largely, related information</a:t>
            </a:r>
          </a:p>
          <a:p>
            <a:endParaRPr lang="en-US" dirty="0"/>
          </a:p>
        </p:txBody>
      </p:sp>
      <p:sp>
        <p:nvSpPr>
          <p:cNvPr id="4" name="Slide Number Placeholder 3">
            <a:extLst>
              <a:ext uri="{FF2B5EF4-FFF2-40B4-BE49-F238E27FC236}">
                <a16:creationId xmlns:a16="http://schemas.microsoft.com/office/drawing/2014/main" id="{7FC48B04-701D-4BD7-8890-F70EFCC8397C}"/>
              </a:ext>
            </a:extLst>
          </p:cNvPr>
          <p:cNvSpPr>
            <a:spLocks noGrp="1"/>
          </p:cNvSpPr>
          <p:nvPr>
            <p:ph type="sldNum" idx="12"/>
          </p:nvPr>
        </p:nvSpPr>
        <p:spPr/>
        <p:txBody>
          <a:bodyPr/>
          <a:lstStyle/>
          <a:p>
            <a:fld id="{99BDFBD5-C309-4526-9B37-B97348992ABE}" type="slidenum">
              <a:rPr lang="en-US" smtClean="0"/>
              <a:t>21</a:t>
            </a:fld>
            <a:endParaRPr lang="en-US"/>
          </a:p>
        </p:txBody>
      </p:sp>
    </p:spTree>
    <p:extLst>
      <p:ext uri="{BB962C8B-B14F-4D97-AF65-F5344CB8AC3E}">
        <p14:creationId xmlns:p14="http://schemas.microsoft.com/office/powerpoint/2010/main" val="3346968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4ECCE-93B8-45B5-848A-7B6FF3559800}"/>
              </a:ext>
            </a:extLst>
          </p:cNvPr>
          <p:cNvSpPr>
            <a:spLocks noGrp="1"/>
          </p:cNvSpPr>
          <p:nvPr>
            <p:ph type="title"/>
          </p:nvPr>
        </p:nvSpPr>
        <p:spPr/>
        <p:txBody>
          <a:bodyPr/>
          <a:lstStyle/>
          <a:p>
            <a:r>
              <a:rPr lang="en-US" dirty="0"/>
              <a:t>Example Data Element</a:t>
            </a:r>
          </a:p>
        </p:txBody>
      </p:sp>
      <p:sp>
        <p:nvSpPr>
          <p:cNvPr id="4" name="Slide Number Placeholder 3">
            <a:extLst>
              <a:ext uri="{FF2B5EF4-FFF2-40B4-BE49-F238E27FC236}">
                <a16:creationId xmlns:a16="http://schemas.microsoft.com/office/drawing/2014/main" id="{066B04B1-0616-463B-AB8D-BA5AABB109BB}"/>
              </a:ext>
            </a:extLst>
          </p:cNvPr>
          <p:cNvSpPr>
            <a:spLocks noGrp="1"/>
          </p:cNvSpPr>
          <p:nvPr>
            <p:ph type="sldNum" idx="12"/>
          </p:nvPr>
        </p:nvSpPr>
        <p:spPr/>
        <p:txBody>
          <a:bodyPr/>
          <a:lstStyle/>
          <a:p>
            <a:fld id="{99BDFBD5-C309-4526-9B37-B97348992ABE}" type="slidenum">
              <a:rPr lang="en-US" smtClean="0"/>
              <a:t>22</a:t>
            </a:fld>
            <a:endParaRPr lang="en-US"/>
          </a:p>
        </p:txBody>
      </p:sp>
      <p:pic>
        <p:nvPicPr>
          <p:cNvPr id="6" name="Picture 5">
            <a:extLst>
              <a:ext uri="{FF2B5EF4-FFF2-40B4-BE49-F238E27FC236}">
                <a16:creationId xmlns:a16="http://schemas.microsoft.com/office/drawing/2014/main" id="{C151B02F-B894-4EE5-9306-C58E42245FD8}"/>
              </a:ext>
            </a:extLst>
          </p:cNvPr>
          <p:cNvPicPr>
            <a:picLocks noChangeAspect="1"/>
          </p:cNvPicPr>
          <p:nvPr/>
        </p:nvPicPr>
        <p:blipFill>
          <a:blip r:embed="rId2"/>
          <a:stretch>
            <a:fillRect/>
          </a:stretch>
        </p:blipFill>
        <p:spPr>
          <a:xfrm>
            <a:off x="1632227" y="1696858"/>
            <a:ext cx="5111474" cy="626795"/>
          </a:xfrm>
          <a:prstGeom prst="rect">
            <a:avLst/>
          </a:prstGeom>
        </p:spPr>
      </p:pic>
      <p:sp>
        <p:nvSpPr>
          <p:cNvPr id="7" name="TextBox 6">
            <a:extLst>
              <a:ext uri="{FF2B5EF4-FFF2-40B4-BE49-F238E27FC236}">
                <a16:creationId xmlns:a16="http://schemas.microsoft.com/office/drawing/2014/main" id="{C4241565-51A3-4559-BA84-413633DD47F6}"/>
              </a:ext>
            </a:extLst>
          </p:cNvPr>
          <p:cNvSpPr txBox="1"/>
          <p:nvPr/>
        </p:nvSpPr>
        <p:spPr>
          <a:xfrm>
            <a:off x="1710954" y="2785991"/>
            <a:ext cx="4678204" cy="738664"/>
          </a:xfrm>
          <a:prstGeom prst="rect">
            <a:avLst/>
          </a:prstGeom>
          <a:noFill/>
        </p:spPr>
        <p:txBody>
          <a:bodyPr wrap="none" rtlCol="0">
            <a:spAutoFit/>
          </a:bodyPr>
          <a:lstStyle/>
          <a:p>
            <a:pPr marL="214313" indent="-214313">
              <a:buFont typeface="Arial" panose="020B0604020202020204" pitchFamily="34" charset="0"/>
              <a:buChar char="•"/>
            </a:pPr>
            <a:r>
              <a:rPr lang="en-US" sz="1050" dirty="0">
                <a:solidFill>
                  <a:schemeClr val="tx1"/>
                </a:solidFill>
              </a:rPr>
              <a:t>Uses FHIR as a Data Model (i.e. expressed in terms of FHIR Resource)</a:t>
            </a:r>
          </a:p>
          <a:p>
            <a:pPr marL="214313" indent="-214313">
              <a:buFont typeface="Arial" panose="020B0604020202020204" pitchFamily="34" charset="0"/>
              <a:buChar char="•"/>
            </a:pPr>
            <a:r>
              <a:rPr lang="en-US" sz="1050" dirty="0">
                <a:solidFill>
                  <a:schemeClr val="tx1"/>
                </a:solidFill>
              </a:rPr>
              <a:t>References terminology (via the Concepts library)</a:t>
            </a:r>
          </a:p>
          <a:p>
            <a:pPr marL="214313" indent="-214313">
              <a:buFont typeface="Arial" panose="020B0604020202020204" pitchFamily="34" charset="0"/>
              <a:buChar char="•"/>
            </a:pPr>
            <a:r>
              <a:rPr lang="en-US" sz="1050" dirty="0">
                <a:solidFill>
                  <a:schemeClr val="tx1"/>
                </a:solidFill>
              </a:rPr>
              <a:t>Establishes expectations for values (i.e. invariants)</a:t>
            </a:r>
          </a:p>
          <a:p>
            <a:pPr marL="214313" indent="-214313">
              <a:buFont typeface="Arial" panose="020B0604020202020204" pitchFamily="34" charset="0"/>
              <a:buChar char="•"/>
            </a:pPr>
            <a:endParaRPr lang="en-US" sz="1050" dirty="0">
              <a:solidFill>
                <a:schemeClr val="tx1"/>
              </a:solidFill>
            </a:endParaRPr>
          </a:p>
        </p:txBody>
      </p:sp>
    </p:spTree>
    <p:extLst>
      <p:ext uri="{BB962C8B-B14F-4D97-AF65-F5344CB8AC3E}">
        <p14:creationId xmlns:p14="http://schemas.microsoft.com/office/powerpoint/2010/main" val="2713350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7DC0B-DD88-4FE5-9E70-34ADC9D10BEB}"/>
              </a:ext>
            </a:extLst>
          </p:cNvPr>
          <p:cNvSpPr>
            <a:spLocks noGrp="1"/>
          </p:cNvSpPr>
          <p:nvPr>
            <p:ph type="title"/>
          </p:nvPr>
        </p:nvSpPr>
        <p:spPr/>
        <p:txBody>
          <a:bodyPr/>
          <a:lstStyle/>
          <a:p>
            <a:r>
              <a:rPr lang="en-US" dirty="0"/>
              <a:t>Data Element Contextualization</a:t>
            </a:r>
          </a:p>
        </p:txBody>
      </p:sp>
      <p:sp>
        <p:nvSpPr>
          <p:cNvPr id="3" name="Content Placeholder 2">
            <a:extLst>
              <a:ext uri="{FF2B5EF4-FFF2-40B4-BE49-F238E27FC236}">
                <a16:creationId xmlns:a16="http://schemas.microsoft.com/office/drawing/2014/main" id="{197885C4-9662-4191-AC02-38FE4BB4883A}"/>
              </a:ext>
            </a:extLst>
          </p:cNvPr>
          <p:cNvSpPr>
            <a:spLocks noGrp="1"/>
          </p:cNvSpPr>
          <p:nvPr>
            <p:ph type="body" idx="1"/>
          </p:nvPr>
        </p:nvSpPr>
        <p:spPr/>
        <p:txBody>
          <a:bodyPr/>
          <a:lstStyle/>
          <a:p>
            <a:r>
              <a:rPr lang="en-US" sz="2000" dirty="0"/>
              <a:t>To </a:t>
            </a:r>
            <a:r>
              <a:rPr lang="en-US" sz="2000" i="1" dirty="0"/>
              <a:t>apply</a:t>
            </a:r>
            <a:r>
              <a:rPr lang="en-US" sz="2000" dirty="0"/>
              <a:t> the data element, typically needs to be </a:t>
            </a:r>
            <a:r>
              <a:rPr lang="en-US" sz="2000" i="1" dirty="0"/>
              <a:t>contextualized</a:t>
            </a:r>
          </a:p>
          <a:p>
            <a:r>
              <a:rPr lang="en-US" sz="2000" dirty="0"/>
              <a:t>Can be contextualized in different ways</a:t>
            </a:r>
          </a:p>
          <a:p>
            <a:pPr lvl="1"/>
            <a:r>
              <a:rPr lang="en-US" sz="1800" i="1" dirty="0"/>
              <a:t>A </a:t>
            </a:r>
            <a:r>
              <a:rPr lang="en-US" sz="1800" dirty="0"/>
              <a:t>particular patient (or encounter, or procedure, etc.)</a:t>
            </a:r>
          </a:p>
          <a:p>
            <a:pPr lvl="2"/>
            <a:r>
              <a:rPr lang="en-US" sz="1600" dirty="0"/>
              <a:t>Context in CQL</a:t>
            </a:r>
          </a:p>
          <a:p>
            <a:pPr lvl="1"/>
            <a:r>
              <a:rPr lang="en-US" sz="1800" dirty="0"/>
              <a:t>Temporally (to a point in time, or a period of time)</a:t>
            </a:r>
          </a:p>
          <a:p>
            <a:pPr lvl="1"/>
            <a:r>
              <a:rPr lang="en-US" sz="1800" dirty="0"/>
              <a:t>A location (or setting)</a:t>
            </a:r>
          </a:p>
          <a:p>
            <a:pPr lvl="1"/>
            <a:r>
              <a:rPr lang="en-US" sz="1800" dirty="0"/>
              <a:t>A user</a:t>
            </a:r>
          </a:p>
          <a:p>
            <a:pPr lvl="1"/>
            <a:r>
              <a:rPr lang="en-US" sz="1800" dirty="0"/>
              <a:t>A relationship (i.e. for a related encounter or procedure)</a:t>
            </a:r>
          </a:p>
          <a:p>
            <a:pPr lvl="1"/>
            <a:r>
              <a:rPr lang="en-US" sz="1800" dirty="0"/>
              <a:t>Others...</a:t>
            </a:r>
          </a:p>
          <a:p>
            <a:pPr lvl="1"/>
            <a:endParaRPr lang="en-US" sz="1800" dirty="0"/>
          </a:p>
          <a:p>
            <a:pPr lvl="1"/>
            <a:endParaRPr lang="en-US" sz="1800" i="1" dirty="0"/>
          </a:p>
        </p:txBody>
      </p:sp>
      <p:sp>
        <p:nvSpPr>
          <p:cNvPr id="4" name="Slide Number Placeholder 3">
            <a:extLst>
              <a:ext uri="{FF2B5EF4-FFF2-40B4-BE49-F238E27FC236}">
                <a16:creationId xmlns:a16="http://schemas.microsoft.com/office/drawing/2014/main" id="{75F0F458-3144-4BDA-94A1-4E7B57F2047B}"/>
              </a:ext>
            </a:extLst>
          </p:cNvPr>
          <p:cNvSpPr>
            <a:spLocks noGrp="1"/>
          </p:cNvSpPr>
          <p:nvPr>
            <p:ph type="sldNum" idx="12"/>
          </p:nvPr>
        </p:nvSpPr>
        <p:spPr/>
        <p:txBody>
          <a:bodyPr/>
          <a:lstStyle/>
          <a:p>
            <a:fld id="{99BDFBD5-C309-4526-9B37-B97348992ABE}" type="slidenum">
              <a:rPr lang="en-US" smtClean="0"/>
              <a:t>23</a:t>
            </a:fld>
            <a:endParaRPr lang="en-US"/>
          </a:p>
        </p:txBody>
      </p:sp>
    </p:spTree>
    <p:extLst>
      <p:ext uri="{BB962C8B-B14F-4D97-AF65-F5344CB8AC3E}">
        <p14:creationId xmlns:p14="http://schemas.microsoft.com/office/powerpoint/2010/main" val="3780816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52743-31F9-4282-B6AF-5CF5B29360AA}"/>
              </a:ext>
            </a:extLst>
          </p:cNvPr>
          <p:cNvSpPr>
            <a:spLocks noGrp="1"/>
          </p:cNvSpPr>
          <p:nvPr>
            <p:ph type="title"/>
          </p:nvPr>
        </p:nvSpPr>
        <p:spPr/>
        <p:txBody>
          <a:bodyPr/>
          <a:lstStyle/>
          <a:p>
            <a:r>
              <a:rPr lang="en-US" dirty="0"/>
              <a:t>For example...</a:t>
            </a:r>
          </a:p>
        </p:txBody>
      </p:sp>
      <p:sp>
        <p:nvSpPr>
          <p:cNvPr id="4" name="Slide Number Placeholder 3">
            <a:extLst>
              <a:ext uri="{FF2B5EF4-FFF2-40B4-BE49-F238E27FC236}">
                <a16:creationId xmlns:a16="http://schemas.microsoft.com/office/drawing/2014/main" id="{ABF38E91-33D5-49EF-9D89-0F4916E740B4}"/>
              </a:ext>
            </a:extLst>
          </p:cNvPr>
          <p:cNvSpPr>
            <a:spLocks noGrp="1"/>
          </p:cNvSpPr>
          <p:nvPr>
            <p:ph type="sldNum" idx="12"/>
          </p:nvPr>
        </p:nvSpPr>
        <p:spPr/>
        <p:txBody>
          <a:bodyPr/>
          <a:lstStyle/>
          <a:p>
            <a:fld id="{99BDFBD5-C309-4526-9B37-B97348992ABE}" type="slidenum">
              <a:rPr lang="en-US" smtClean="0"/>
              <a:t>24</a:t>
            </a:fld>
            <a:endParaRPr lang="en-US"/>
          </a:p>
        </p:txBody>
      </p:sp>
      <p:pic>
        <p:nvPicPr>
          <p:cNvPr id="6" name="Picture 5">
            <a:extLst>
              <a:ext uri="{FF2B5EF4-FFF2-40B4-BE49-F238E27FC236}">
                <a16:creationId xmlns:a16="http://schemas.microsoft.com/office/drawing/2014/main" id="{250189E6-33EB-4052-9A67-CD1FF75781CB}"/>
              </a:ext>
            </a:extLst>
          </p:cNvPr>
          <p:cNvPicPr>
            <a:picLocks noChangeAspect="1"/>
          </p:cNvPicPr>
          <p:nvPr/>
        </p:nvPicPr>
        <p:blipFill>
          <a:blip r:embed="rId2"/>
          <a:stretch>
            <a:fillRect/>
          </a:stretch>
        </p:blipFill>
        <p:spPr>
          <a:xfrm>
            <a:off x="743166" y="1268016"/>
            <a:ext cx="7224506" cy="740975"/>
          </a:xfrm>
          <a:prstGeom prst="rect">
            <a:avLst/>
          </a:prstGeom>
        </p:spPr>
      </p:pic>
      <p:pic>
        <p:nvPicPr>
          <p:cNvPr id="8" name="Picture 7">
            <a:extLst>
              <a:ext uri="{FF2B5EF4-FFF2-40B4-BE49-F238E27FC236}">
                <a16:creationId xmlns:a16="http://schemas.microsoft.com/office/drawing/2014/main" id="{948E4C34-5AB6-41DF-B50C-ABE6F859FCF7}"/>
              </a:ext>
            </a:extLst>
          </p:cNvPr>
          <p:cNvPicPr>
            <a:picLocks noChangeAspect="1"/>
          </p:cNvPicPr>
          <p:nvPr/>
        </p:nvPicPr>
        <p:blipFill>
          <a:blip r:embed="rId3"/>
          <a:stretch>
            <a:fillRect/>
          </a:stretch>
        </p:blipFill>
        <p:spPr>
          <a:xfrm>
            <a:off x="743167" y="2479813"/>
            <a:ext cx="6264536" cy="531895"/>
          </a:xfrm>
          <a:prstGeom prst="rect">
            <a:avLst/>
          </a:prstGeom>
        </p:spPr>
      </p:pic>
      <p:pic>
        <p:nvPicPr>
          <p:cNvPr id="10" name="Picture 9">
            <a:extLst>
              <a:ext uri="{FF2B5EF4-FFF2-40B4-BE49-F238E27FC236}">
                <a16:creationId xmlns:a16="http://schemas.microsoft.com/office/drawing/2014/main" id="{F09D18D5-0A25-4DE9-A116-075CFA0080AB}"/>
              </a:ext>
            </a:extLst>
          </p:cNvPr>
          <p:cNvPicPr>
            <a:picLocks noChangeAspect="1"/>
          </p:cNvPicPr>
          <p:nvPr/>
        </p:nvPicPr>
        <p:blipFill>
          <a:blip r:embed="rId4"/>
          <a:stretch>
            <a:fillRect/>
          </a:stretch>
        </p:blipFill>
        <p:spPr>
          <a:xfrm>
            <a:off x="743166" y="3548844"/>
            <a:ext cx="6949368" cy="1203649"/>
          </a:xfrm>
          <a:prstGeom prst="rect">
            <a:avLst/>
          </a:prstGeom>
        </p:spPr>
      </p:pic>
    </p:spTree>
    <p:extLst>
      <p:ext uri="{BB962C8B-B14F-4D97-AF65-F5344CB8AC3E}">
        <p14:creationId xmlns:p14="http://schemas.microsoft.com/office/powerpoint/2010/main" val="3544601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0C473-9D2D-43A4-AAA0-E1AC4E342022}"/>
              </a:ext>
            </a:extLst>
          </p:cNvPr>
          <p:cNvSpPr>
            <a:spLocks noGrp="1"/>
          </p:cNvSpPr>
          <p:nvPr>
            <p:ph type="title"/>
          </p:nvPr>
        </p:nvSpPr>
        <p:spPr/>
        <p:txBody>
          <a:bodyPr/>
          <a:lstStyle/>
          <a:p>
            <a:r>
              <a:rPr lang="en-US" dirty="0"/>
              <a:t>Complex Data Element</a:t>
            </a:r>
          </a:p>
        </p:txBody>
      </p:sp>
      <p:sp>
        <p:nvSpPr>
          <p:cNvPr id="4" name="Slide Number Placeholder 3">
            <a:extLst>
              <a:ext uri="{FF2B5EF4-FFF2-40B4-BE49-F238E27FC236}">
                <a16:creationId xmlns:a16="http://schemas.microsoft.com/office/drawing/2014/main" id="{F44D400B-1F60-4B60-B787-57578DEFE2AF}"/>
              </a:ext>
            </a:extLst>
          </p:cNvPr>
          <p:cNvSpPr>
            <a:spLocks noGrp="1"/>
          </p:cNvSpPr>
          <p:nvPr>
            <p:ph type="sldNum" idx="12"/>
          </p:nvPr>
        </p:nvSpPr>
        <p:spPr/>
        <p:txBody>
          <a:bodyPr/>
          <a:lstStyle/>
          <a:p>
            <a:fld id="{99BDFBD5-C309-4526-9B37-B97348992ABE}" type="slidenum">
              <a:rPr lang="en-US" smtClean="0"/>
              <a:t>25</a:t>
            </a:fld>
            <a:endParaRPr lang="en-US"/>
          </a:p>
        </p:txBody>
      </p:sp>
      <p:pic>
        <p:nvPicPr>
          <p:cNvPr id="6" name="Picture 5">
            <a:extLst>
              <a:ext uri="{FF2B5EF4-FFF2-40B4-BE49-F238E27FC236}">
                <a16:creationId xmlns:a16="http://schemas.microsoft.com/office/drawing/2014/main" id="{D8F7DAA2-FE8F-4E2D-99F1-DB39404F3BBD}"/>
              </a:ext>
            </a:extLst>
          </p:cNvPr>
          <p:cNvPicPr>
            <a:picLocks noChangeAspect="1"/>
          </p:cNvPicPr>
          <p:nvPr/>
        </p:nvPicPr>
        <p:blipFill>
          <a:blip r:embed="rId2"/>
          <a:stretch>
            <a:fillRect/>
          </a:stretch>
        </p:blipFill>
        <p:spPr>
          <a:xfrm>
            <a:off x="781947" y="1485164"/>
            <a:ext cx="7466631" cy="1524288"/>
          </a:xfrm>
          <a:prstGeom prst="rect">
            <a:avLst/>
          </a:prstGeom>
        </p:spPr>
      </p:pic>
    </p:spTree>
    <p:extLst>
      <p:ext uri="{BB962C8B-B14F-4D97-AF65-F5344CB8AC3E}">
        <p14:creationId xmlns:p14="http://schemas.microsoft.com/office/powerpoint/2010/main" val="1256644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9BE31-2131-4C57-A510-57B2B227229F}"/>
              </a:ext>
            </a:extLst>
          </p:cNvPr>
          <p:cNvSpPr>
            <a:spLocks noGrp="1"/>
          </p:cNvSpPr>
          <p:nvPr>
            <p:ph type="title"/>
          </p:nvPr>
        </p:nvSpPr>
        <p:spPr/>
        <p:txBody>
          <a:bodyPr/>
          <a:lstStyle/>
          <a:p>
            <a:r>
              <a:rPr lang="en-US" dirty="0"/>
              <a:t>Sharing via Implementation Guides</a:t>
            </a:r>
          </a:p>
        </p:txBody>
      </p:sp>
      <p:sp>
        <p:nvSpPr>
          <p:cNvPr id="4" name="Slide Number Placeholder 3">
            <a:extLst>
              <a:ext uri="{FF2B5EF4-FFF2-40B4-BE49-F238E27FC236}">
                <a16:creationId xmlns:a16="http://schemas.microsoft.com/office/drawing/2014/main" id="{2DC73AC9-4342-45C0-8277-12813159FC22}"/>
              </a:ext>
            </a:extLst>
          </p:cNvPr>
          <p:cNvSpPr>
            <a:spLocks noGrp="1"/>
          </p:cNvSpPr>
          <p:nvPr>
            <p:ph type="sldNum" idx="12"/>
          </p:nvPr>
        </p:nvSpPr>
        <p:spPr/>
        <p:txBody>
          <a:bodyPr/>
          <a:lstStyle/>
          <a:p>
            <a:fld id="{99BDFBD5-C309-4526-9B37-B97348992ABE}" type="slidenum">
              <a:rPr lang="en-US" smtClean="0"/>
              <a:t>26</a:t>
            </a:fld>
            <a:endParaRPr lang="en-US"/>
          </a:p>
        </p:txBody>
      </p:sp>
    </p:spTree>
    <p:extLst>
      <p:ext uri="{BB962C8B-B14F-4D97-AF65-F5344CB8AC3E}">
        <p14:creationId xmlns:p14="http://schemas.microsoft.com/office/powerpoint/2010/main" val="3862840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7" name="Group 1026">
            <a:extLst>
              <a:ext uri="{FF2B5EF4-FFF2-40B4-BE49-F238E27FC236}">
                <a16:creationId xmlns:a16="http://schemas.microsoft.com/office/drawing/2014/main" id="{7DC50A98-5370-4C8B-B8D1-503947AC75CC}"/>
              </a:ext>
            </a:extLst>
          </p:cNvPr>
          <p:cNvGrpSpPr/>
          <p:nvPr/>
        </p:nvGrpSpPr>
        <p:grpSpPr>
          <a:xfrm>
            <a:off x="4310021" y="2794366"/>
            <a:ext cx="1014275" cy="1117875"/>
            <a:chOff x="7605510" y="1009369"/>
            <a:chExt cx="1800000" cy="1983855"/>
          </a:xfrm>
        </p:grpSpPr>
        <p:sp>
          <p:nvSpPr>
            <p:cNvPr id="50" name="Rectangle: Diagonal Corners Rounded 49">
              <a:extLst>
                <a:ext uri="{FF2B5EF4-FFF2-40B4-BE49-F238E27FC236}">
                  <a16:creationId xmlns:a16="http://schemas.microsoft.com/office/drawing/2014/main" id="{551609DD-6AB0-41A0-876A-613EAEE0CE9C}"/>
                </a:ext>
              </a:extLst>
            </p:cNvPr>
            <p:cNvSpPr/>
            <p:nvPr/>
          </p:nvSpPr>
          <p:spPr>
            <a:xfrm>
              <a:off x="7954184" y="1009369"/>
              <a:ext cx="1098000" cy="1098000"/>
            </a:xfrm>
            <a:prstGeom prst="round2DiagRect">
              <a:avLst>
                <a:gd name="adj1" fmla="val 29727"/>
                <a:gd name="adj2" fmla="val 0"/>
              </a:avLst>
            </a:prstGeom>
            <a:solidFill>
              <a:schemeClr val="accent3">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pPr defTabSz="685800">
                <a:buClrTx/>
              </a:pPr>
              <a:endParaRPr lang="en-US" sz="825" kern="1200" dirty="0">
                <a:solidFill>
                  <a:prstClr val="black"/>
                </a:solidFill>
                <a:latin typeface="Calibri" panose="020F0502020204030204"/>
              </a:endParaRPr>
            </a:p>
          </p:txBody>
        </p:sp>
        <p:sp>
          <p:nvSpPr>
            <p:cNvPr id="51" name="TextBox 50">
              <a:extLst>
                <a:ext uri="{FF2B5EF4-FFF2-40B4-BE49-F238E27FC236}">
                  <a16:creationId xmlns:a16="http://schemas.microsoft.com/office/drawing/2014/main" id="{CD57052D-7037-4465-9AC7-C2F505331E0B}"/>
                </a:ext>
              </a:extLst>
            </p:cNvPr>
            <p:cNvSpPr txBox="1"/>
            <p:nvPr/>
          </p:nvSpPr>
          <p:spPr>
            <a:xfrm>
              <a:off x="7605510" y="2273224"/>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DEQM</a:t>
              </a:r>
            </a:p>
          </p:txBody>
        </p:sp>
        <p:pic>
          <p:nvPicPr>
            <p:cNvPr id="52" name="Picture 51">
              <a:extLst>
                <a:ext uri="{FF2B5EF4-FFF2-40B4-BE49-F238E27FC236}">
                  <a16:creationId xmlns:a16="http://schemas.microsoft.com/office/drawing/2014/main" id="{35AF647C-2773-4177-BF0E-2DB056E5EB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7513" y="1062000"/>
              <a:ext cx="915444" cy="915444"/>
            </a:xfrm>
            <a:prstGeom prst="rect">
              <a:avLst/>
            </a:prstGeom>
          </p:spPr>
        </p:pic>
      </p:grpSp>
      <p:sp>
        <p:nvSpPr>
          <p:cNvPr id="34" name="Left Brace 33">
            <a:extLst>
              <a:ext uri="{FF2B5EF4-FFF2-40B4-BE49-F238E27FC236}">
                <a16:creationId xmlns:a16="http://schemas.microsoft.com/office/drawing/2014/main" id="{86F3EC75-A9A9-4579-97D5-436BFFE8961B}"/>
              </a:ext>
            </a:extLst>
          </p:cNvPr>
          <p:cNvSpPr/>
          <p:nvPr/>
        </p:nvSpPr>
        <p:spPr>
          <a:xfrm>
            <a:off x="4034704" y="2516165"/>
            <a:ext cx="308023" cy="1294443"/>
          </a:xfrm>
          <a:prstGeom prst="leftBrace">
            <a:avLst>
              <a:gd name="adj1" fmla="val 44932"/>
              <a:gd name="adj2" fmla="val 50626"/>
            </a:avLst>
          </a:prstGeom>
        </p:spPr>
        <p:style>
          <a:lnRef idx="1">
            <a:schemeClr val="accent1"/>
          </a:lnRef>
          <a:fillRef idx="0">
            <a:schemeClr val="accent1"/>
          </a:fillRef>
          <a:effectRef idx="0">
            <a:schemeClr val="accent1"/>
          </a:effectRef>
          <a:fontRef idx="minor">
            <a:schemeClr val="tx1"/>
          </a:fontRef>
        </p:style>
        <p:txBody>
          <a:bodyPr rtlCol="0" anchor="ctr"/>
          <a:lstStyle/>
          <a:p>
            <a:pPr algn="ctr" defTabSz="685800">
              <a:buClrTx/>
            </a:pPr>
            <a:endParaRPr lang="en-US" sz="1350" kern="1200">
              <a:solidFill>
                <a:prstClr val="black"/>
              </a:solidFill>
              <a:latin typeface="Calibri" panose="020F0502020204030204"/>
            </a:endParaRPr>
          </a:p>
        </p:txBody>
      </p:sp>
      <p:grpSp>
        <p:nvGrpSpPr>
          <p:cNvPr id="62" name="Group 61">
            <a:extLst>
              <a:ext uri="{FF2B5EF4-FFF2-40B4-BE49-F238E27FC236}">
                <a16:creationId xmlns:a16="http://schemas.microsoft.com/office/drawing/2014/main" id="{946462FD-829B-4345-BCEB-7501ED399846}"/>
              </a:ext>
            </a:extLst>
          </p:cNvPr>
          <p:cNvGrpSpPr/>
          <p:nvPr/>
        </p:nvGrpSpPr>
        <p:grpSpPr>
          <a:xfrm>
            <a:off x="2533063" y="2777008"/>
            <a:ext cx="1014275" cy="1070227"/>
            <a:chOff x="5696020" y="3073636"/>
            <a:chExt cx="1800000" cy="1899296"/>
          </a:xfrm>
        </p:grpSpPr>
        <p:sp>
          <p:nvSpPr>
            <p:cNvPr id="54" name="Rectangle: Diagonal Corners Rounded 53">
              <a:extLst>
                <a:ext uri="{FF2B5EF4-FFF2-40B4-BE49-F238E27FC236}">
                  <a16:creationId xmlns:a16="http://schemas.microsoft.com/office/drawing/2014/main" id="{3A399E88-BB41-4265-A7E4-65D6169F5CAB}"/>
                </a:ext>
              </a:extLst>
            </p:cNvPr>
            <p:cNvSpPr/>
            <p:nvPr/>
          </p:nvSpPr>
          <p:spPr>
            <a:xfrm>
              <a:off x="6047020" y="3073636"/>
              <a:ext cx="1098000" cy="1098000"/>
            </a:xfrm>
            <a:prstGeom prst="round2DiagRect">
              <a:avLst>
                <a:gd name="adj1" fmla="val 29727"/>
                <a:gd name="adj2" fmla="val 0"/>
              </a:avLst>
            </a:prstGeom>
            <a:solidFill>
              <a:schemeClr val="accent3">
                <a:lumMod val="50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55" name="TextBox 54">
              <a:extLst>
                <a:ext uri="{FF2B5EF4-FFF2-40B4-BE49-F238E27FC236}">
                  <a16:creationId xmlns:a16="http://schemas.microsoft.com/office/drawing/2014/main" id="{940A0095-305A-409C-AC37-428AAF02DE21}"/>
                </a:ext>
              </a:extLst>
            </p:cNvPr>
            <p:cNvSpPr txBox="1"/>
            <p:nvPr/>
          </p:nvSpPr>
          <p:spPr>
            <a:xfrm>
              <a:off x="5696020" y="4252931"/>
              <a:ext cx="1800000" cy="720001"/>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QI Core</a:t>
              </a:r>
            </a:p>
          </p:txBody>
        </p:sp>
        <p:pic>
          <p:nvPicPr>
            <p:cNvPr id="56" name="Picture 55">
              <a:extLst>
                <a:ext uri="{FF2B5EF4-FFF2-40B4-BE49-F238E27FC236}">
                  <a16:creationId xmlns:a16="http://schemas.microsoft.com/office/drawing/2014/main" id="{892D2C18-285C-4E38-B7B9-95F488DE47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6132" y="3241965"/>
              <a:ext cx="759776" cy="759776"/>
            </a:xfrm>
            <a:prstGeom prst="rect">
              <a:avLst/>
            </a:prstGeom>
          </p:spPr>
        </p:pic>
      </p:grpSp>
      <p:sp>
        <p:nvSpPr>
          <p:cNvPr id="114" name="Rectangle 113">
            <a:extLst>
              <a:ext uri="{FF2B5EF4-FFF2-40B4-BE49-F238E27FC236}">
                <a16:creationId xmlns:a16="http://schemas.microsoft.com/office/drawing/2014/main" id="{A608B4B3-6ACA-468C-9B87-D84219668E0A}"/>
              </a:ext>
            </a:extLst>
          </p:cNvPr>
          <p:cNvSpPr/>
          <p:nvPr/>
        </p:nvSpPr>
        <p:spPr>
          <a:xfrm>
            <a:off x="4990340" y="3905701"/>
            <a:ext cx="71515" cy="210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sp>
        <p:nvSpPr>
          <p:cNvPr id="118" name="Rectangle 117">
            <a:extLst>
              <a:ext uri="{FF2B5EF4-FFF2-40B4-BE49-F238E27FC236}">
                <a16:creationId xmlns:a16="http://schemas.microsoft.com/office/drawing/2014/main" id="{D451E572-F133-420E-A19A-95DD3C3141F3}"/>
              </a:ext>
            </a:extLst>
          </p:cNvPr>
          <p:cNvSpPr/>
          <p:nvPr/>
        </p:nvSpPr>
        <p:spPr>
          <a:xfrm>
            <a:off x="3359292" y="3877290"/>
            <a:ext cx="61938" cy="2595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sp>
        <p:nvSpPr>
          <p:cNvPr id="1055" name="Rectangle 1054">
            <a:extLst>
              <a:ext uri="{FF2B5EF4-FFF2-40B4-BE49-F238E27FC236}">
                <a16:creationId xmlns:a16="http://schemas.microsoft.com/office/drawing/2014/main" id="{71143C50-5FDC-46BC-A593-991634435130}"/>
              </a:ext>
            </a:extLst>
          </p:cNvPr>
          <p:cNvSpPr/>
          <p:nvPr/>
        </p:nvSpPr>
        <p:spPr>
          <a:xfrm>
            <a:off x="4152894" y="3905702"/>
            <a:ext cx="74014" cy="2595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sp>
        <p:nvSpPr>
          <p:cNvPr id="120" name="Rectangle 119">
            <a:extLst>
              <a:ext uri="{FF2B5EF4-FFF2-40B4-BE49-F238E27FC236}">
                <a16:creationId xmlns:a16="http://schemas.microsoft.com/office/drawing/2014/main" id="{E2D882D9-63AB-4B59-9154-358DCECA153C}"/>
              </a:ext>
            </a:extLst>
          </p:cNvPr>
          <p:cNvSpPr/>
          <p:nvPr/>
        </p:nvSpPr>
        <p:spPr>
          <a:xfrm>
            <a:off x="5649118" y="2527336"/>
            <a:ext cx="83015" cy="2664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sp>
        <p:nvSpPr>
          <p:cNvPr id="123" name="Rectangle 122">
            <a:extLst>
              <a:ext uri="{FF2B5EF4-FFF2-40B4-BE49-F238E27FC236}">
                <a16:creationId xmlns:a16="http://schemas.microsoft.com/office/drawing/2014/main" id="{99E795C3-B100-4602-B5C1-8BDAC22BC8A2}"/>
              </a:ext>
            </a:extLst>
          </p:cNvPr>
          <p:cNvSpPr/>
          <p:nvPr/>
        </p:nvSpPr>
        <p:spPr>
          <a:xfrm>
            <a:off x="7407783" y="2552144"/>
            <a:ext cx="83015" cy="2533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sp>
        <p:nvSpPr>
          <p:cNvPr id="122" name="Arrow: Bent 121">
            <a:extLst>
              <a:ext uri="{FF2B5EF4-FFF2-40B4-BE49-F238E27FC236}">
                <a16:creationId xmlns:a16="http://schemas.microsoft.com/office/drawing/2014/main" id="{0A371820-FB66-4B8F-861C-142DE7473493}"/>
              </a:ext>
            </a:extLst>
          </p:cNvPr>
          <p:cNvSpPr/>
          <p:nvPr/>
        </p:nvSpPr>
        <p:spPr>
          <a:xfrm rot="16200000" flipV="1">
            <a:off x="7181152" y="2208868"/>
            <a:ext cx="251900" cy="497090"/>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black"/>
              </a:solidFill>
              <a:latin typeface="Calibri" panose="020F0502020204030204"/>
            </a:endParaRPr>
          </a:p>
        </p:txBody>
      </p:sp>
      <p:sp>
        <p:nvSpPr>
          <p:cNvPr id="113" name="Arrow: Bent 112">
            <a:extLst>
              <a:ext uri="{FF2B5EF4-FFF2-40B4-BE49-F238E27FC236}">
                <a16:creationId xmlns:a16="http://schemas.microsoft.com/office/drawing/2014/main" id="{F623CBA2-87DE-4DAE-9661-80903D387E03}"/>
              </a:ext>
            </a:extLst>
          </p:cNvPr>
          <p:cNvSpPr/>
          <p:nvPr/>
        </p:nvSpPr>
        <p:spPr>
          <a:xfrm rot="16200000">
            <a:off x="5242264" y="3065124"/>
            <a:ext cx="323588" cy="1439664"/>
          </a:xfrm>
          <a:prstGeom prst="bentArrow">
            <a:avLst>
              <a:gd name="adj1" fmla="val 27528"/>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black"/>
              </a:solidFill>
              <a:latin typeface="Calibri" panose="020F0502020204030204"/>
            </a:endParaRPr>
          </a:p>
        </p:txBody>
      </p:sp>
      <p:sp>
        <p:nvSpPr>
          <p:cNvPr id="111" name="Arrow: Bent 110">
            <a:extLst>
              <a:ext uri="{FF2B5EF4-FFF2-40B4-BE49-F238E27FC236}">
                <a16:creationId xmlns:a16="http://schemas.microsoft.com/office/drawing/2014/main" id="{4C086D16-38B3-4EF5-B13A-0FA4227D36A3}"/>
              </a:ext>
            </a:extLst>
          </p:cNvPr>
          <p:cNvSpPr/>
          <p:nvPr/>
        </p:nvSpPr>
        <p:spPr>
          <a:xfrm rot="16200000" flipV="1">
            <a:off x="7817992" y="3311320"/>
            <a:ext cx="327613" cy="942912"/>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black"/>
              </a:solidFill>
              <a:latin typeface="Calibri" panose="020F0502020204030204"/>
            </a:endParaRPr>
          </a:p>
        </p:txBody>
      </p:sp>
      <p:sp>
        <p:nvSpPr>
          <p:cNvPr id="112" name="Arrow: Bent 111">
            <a:extLst>
              <a:ext uri="{FF2B5EF4-FFF2-40B4-BE49-F238E27FC236}">
                <a16:creationId xmlns:a16="http://schemas.microsoft.com/office/drawing/2014/main" id="{B2408D3F-D80B-42E3-BC8A-695D68A689A4}"/>
              </a:ext>
            </a:extLst>
          </p:cNvPr>
          <p:cNvSpPr/>
          <p:nvPr/>
        </p:nvSpPr>
        <p:spPr>
          <a:xfrm rot="16200000">
            <a:off x="6393479" y="3147163"/>
            <a:ext cx="327613" cy="1271226"/>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black"/>
              </a:solidFill>
              <a:latin typeface="Calibri" panose="020F0502020204030204"/>
            </a:endParaRPr>
          </a:p>
        </p:txBody>
      </p:sp>
      <p:pic>
        <p:nvPicPr>
          <p:cNvPr id="2" name="Picture 1">
            <a:extLst>
              <a:ext uri="{FF2B5EF4-FFF2-40B4-BE49-F238E27FC236}">
                <a16:creationId xmlns:a16="http://schemas.microsoft.com/office/drawing/2014/main" id="{B910B5F9-0B96-44E3-947A-60B57301D1BE}"/>
              </a:ext>
            </a:extLst>
          </p:cNvPr>
          <p:cNvPicPr>
            <a:picLocks noChangeAspect="1"/>
          </p:cNvPicPr>
          <p:nvPr/>
        </p:nvPicPr>
        <p:blipFill>
          <a:blip r:embed="rId5"/>
          <a:stretch>
            <a:fillRect/>
          </a:stretch>
        </p:blipFill>
        <p:spPr>
          <a:xfrm>
            <a:off x="244324" y="3970631"/>
            <a:ext cx="1057499" cy="634501"/>
          </a:xfrm>
          <a:prstGeom prst="rect">
            <a:avLst/>
          </a:prstGeom>
        </p:spPr>
      </p:pic>
      <p:grpSp>
        <p:nvGrpSpPr>
          <p:cNvPr id="28" name="Group 27">
            <a:extLst>
              <a:ext uri="{FF2B5EF4-FFF2-40B4-BE49-F238E27FC236}">
                <a16:creationId xmlns:a16="http://schemas.microsoft.com/office/drawing/2014/main" id="{A95FC26E-1C1C-4D67-A246-7ADC3088A85E}"/>
              </a:ext>
            </a:extLst>
          </p:cNvPr>
          <p:cNvGrpSpPr/>
          <p:nvPr/>
        </p:nvGrpSpPr>
        <p:grpSpPr>
          <a:xfrm>
            <a:off x="1216996" y="4116556"/>
            <a:ext cx="1014275" cy="1217130"/>
            <a:chOff x="966000" y="2349000"/>
            <a:chExt cx="1800000" cy="2160000"/>
          </a:xfrm>
        </p:grpSpPr>
        <p:sp>
          <p:nvSpPr>
            <p:cNvPr id="3" name="Rectangle: Diagonal Corners Rounded 2">
              <a:extLst>
                <a:ext uri="{FF2B5EF4-FFF2-40B4-BE49-F238E27FC236}">
                  <a16:creationId xmlns:a16="http://schemas.microsoft.com/office/drawing/2014/main" id="{FCFF04A4-7213-4867-A518-8A9542549217}"/>
                </a:ext>
              </a:extLst>
            </p:cNvPr>
            <p:cNvSpPr/>
            <p:nvPr/>
          </p:nvSpPr>
          <p:spPr>
            <a:xfrm>
              <a:off x="1317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4" name="Rectangle 3" descr="City">
              <a:extLst>
                <a:ext uri="{FF2B5EF4-FFF2-40B4-BE49-F238E27FC236}">
                  <a16:creationId xmlns:a16="http://schemas.microsoft.com/office/drawing/2014/main" id="{6C61B9BC-5274-4E3D-8D44-A5BDC90E36AF}"/>
                </a:ext>
              </a:extLst>
            </p:cNvPr>
            <p:cNvSpPr/>
            <p:nvPr/>
          </p:nvSpPr>
          <p:spPr>
            <a:xfrm>
              <a:off x="1551000" y="2583000"/>
              <a:ext cx="630000" cy="630000"/>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5" name="Group 4">
              <a:extLst>
                <a:ext uri="{FF2B5EF4-FFF2-40B4-BE49-F238E27FC236}">
                  <a16:creationId xmlns:a16="http://schemas.microsoft.com/office/drawing/2014/main" id="{4997576B-AC47-4D24-B686-E5479CC62659}"/>
                </a:ext>
              </a:extLst>
            </p:cNvPr>
            <p:cNvGrpSpPr/>
            <p:nvPr/>
          </p:nvGrpSpPr>
          <p:grpSpPr>
            <a:xfrm>
              <a:off x="966000" y="3789000"/>
              <a:ext cx="1800000" cy="720000"/>
              <a:chOff x="127800" y="2535669"/>
              <a:chExt cx="1800000" cy="720000"/>
            </a:xfrm>
          </p:grpSpPr>
          <p:sp>
            <p:nvSpPr>
              <p:cNvPr id="26" name="Rectangle 25">
                <a:extLst>
                  <a:ext uri="{FF2B5EF4-FFF2-40B4-BE49-F238E27FC236}">
                    <a16:creationId xmlns:a16="http://schemas.microsoft.com/office/drawing/2014/main" id="{40A305B3-D5FF-4EC2-AEAF-9DF88623A5DE}"/>
                  </a:ext>
                </a:extLst>
              </p:cNvPr>
              <p:cNvSpPr/>
              <p:nvPr/>
            </p:nvSpPr>
            <p:spPr>
              <a:xfrm>
                <a:off x="12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27" name="TextBox 26">
                <a:extLst>
                  <a:ext uri="{FF2B5EF4-FFF2-40B4-BE49-F238E27FC236}">
                    <a16:creationId xmlns:a16="http://schemas.microsoft.com/office/drawing/2014/main" id="{1C6F5DEC-3322-4F36-B13C-FBB1BD4FD0E4}"/>
                  </a:ext>
                </a:extLst>
              </p:cNvPr>
              <p:cNvSpPr txBox="1"/>
              <p:nvPr/>
            </p:nvSpPr>
            <p:spPr>
              <a:xfrm>
                <a:off x="12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825" kern="1200" cap="all" dirty="0">
                    <a:solidFill>
                      <a:srgbClr val="44546A">
                        <a:hueOff val="0"/>
                        <a:satOff val="0"/>
                        <a:lumOff val="0"/>
                        <a:alphaOff val="0"/>
                      </a:srgbClr>
                    </a:solidFill>
                    <a:latin typeface="Calibri" panose="020F0502020204030204"/>
                  </a:rPr>
                  <a:t>Foundation</a:t>
                </a:r>
              </a:p>
            </p:txBody>
          </p:sp>
        </p:grpSp>
      </p:grpSp>
      <p:grpSp>
        <p:nvGrpSpPr>
          <p:cNvPr id="29" name="Group 28">
            <a:extLst>
              <a:ext uri="{FF2B5EF4-FFF2-40B4-BE49-F238E27FC236}">
                <a16:creationId xmlns:a16="http://schemas.microsoft.com/office/drawing/2014/main" id="{579DC361-DDA4-4926-AB04-F96C8ED9E52A}"/>
              </a:ext>
            </a:extLst>
          </p:cNvPr>
          <p:cNvGrpSpPr/>
          <p:nvPr/>
        </p:nvGrpSpPr>
        <p:grpSpPr>
          <a:xfrm>
            <a:off x="2041707" y="4116556"/>
            <a:ext cx="1014275" cy="1217130"/>
            <a:chOff x="3081000" y="2349000"/>
            <a:chExt cx="1800000" cy="2160000"/>
          </a:xfrm>
        </p:grpSpPr>
        <p:sp>
          <p:nvSpPr>
            <p:cNvPr id="6" name="Rectangle: Diagonal Corners Rounded 5">
              <a:extLst>
                <a:ext uri="{FF2B5EF4-FFF2-40B4-BE49-F238E27FC236}">
                  <a16:creationId xmlns:a16="http://schemas.microsoft.com/office/drawing/2014/main" id="{5D6C6CB2-4E0A-40B5-B0B9-26599C9CD944}"/>
                </a:ext>
              </a:extLst>
            </p:cNvPr>
            <p:cNvSpPr/>
            <p:nvPr/>
          </p:nvSpPr>
          <p:spPr>
            <a:xfrm>
              <a:off x="3432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7" name="Rectangle 6" descr="Checkmark">
              <a:extLst>
                <a:ext uri="{FF2B5EF4-FFF2-40B4-BE49-F238E27FC236}">
                  <a16:creationId xmlns:a16="http://schemas.microsoft.com/office/drawing/2014/main" id="{869ED83E-447A-4E66-9E14-F36CC4874C4B}"/>
                </a:ext>
              </a:extLst>
            </p:cNvPr>
            <p:cNvSpPr/>
            <p:nvPr/>
          </p:nvSpPr>
          <p:spPr>
            <a:xfrm>
              <a:off x="3666000" y="2582999"/>
              <a:ext cx="630000" cy="630000"/>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8" name="Group 7">
              <a:extLst>
                <a:ext uri="{FF2B5EF4-FFF2-40B4-BE49-F238E27FC236}">
                  <a16:creationId xmlns:a16="http://schemas.microsoft.com/office/drawing/2014/main" id="{B9BE6CB9-3CF5-4A1E-900B-D583AAAAC2C3}"/>
                </a:ext>
              </a:extLst>
            </p:cNvPr>
            <p:cNvGrpSpPr/>
            <p:nvPr/>
          </p:nvGrpSpPr>
          <p:grpSpPr>
            <a:xfrm>
              <a:off x="3081000" y="3789000"/>
              <a:ext cx="1800000" cy="720000"/>
              <a:chOff x="2242800" y="2535669"/>
              <a:chExt cx="1800000" cy="720000"/>
            </a:xfrm>
          </p:grpSpPr>
          <p:sp>
            <p:nvSpPr>
              <p:cNvPr id="24" name="Rectangle 23">
                <a:extLst>
                  <a:ext uri="{FF2B5EF4-FFF2-40B4-BE49-F238E27FC236}">
                    <a16:creationId xmlns:a16="http://schemas.microsoft.com/office/drawing/2014/main" id="{F7EE8978-47CE-45BC-8E38-CB2308F687D8}"/>
                  </a:ext>
                </a:extLst>
              </p:cNvPr>
              <p:cNvSpPr/>
              <p:nvPr/>
            </p:nvSpPr>
            <p:spPr>
              <a:xfrm>
                <a:off x="2242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25" name="TextBox 24">
                <a:extLst>
                  <a:ext uri="{FF2B5EF4-FFF2-40B4-BE49-F238E27FC236}">
                    <a16:creationId xmlns:a16="http://schemas.microsoft.com/office/drawing/2014/main" id="{273CF8E2-22D9-4656-A7A0-B21CCEEAAE52}"/>
                  </a:ext>
                </a:extLst>
              </p:cNvPr>
              <p:cNvSpPr txBox="1"/>
              <p:nvPr/>
            </p:nvSpPr>
            <p:spPr>
              <a:xfrm>
                <a:off x="2242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a:solidFill>
                      <a:srgbClr val="44546A">
                        <a:hueOff val="0"/>
                        <a:satOff val="0"/>
                        <a:lumOff val="0"/>
                        <a:alphaOff val="0"/>
                      </a:srgbClr>
                    </a:solidFill>
                    <a:latin typeface="Calibri" panose="020F0502020204030204"/>
                  </a:rPr>
                  <a:t>Conformance</a:t>
                </a:r>
              </a:p>
            </p:txBody>
          </p:sp>
        </p:grpSp>
      </p:grpSp>
      <p:grpSp>
        <p:nvGrpSpPr>
          <p:cNvPr id="30" name="Group 29">
            <a:extLst>
              <a:ext uri="{FF2B5EF4-FFF2-40B4-BE49-F238E27FC236}">
                <a16:creationId xmlns:a16="http://schemas.microsoft.com/office/drawing/2014/main" id="{66110138-5B34-49FA-BAE0-62FF3231E14A}"/>
              </a:ext>
            </a:extLst>
          </p:cNvPr>
          <p:cNvGrpSpPr/>
          <p:nvPr/>
        </p:nvGrpSpPr>
        <p:grpSpPr>
          <a:xfrm>
            <a:off x="2866418" y="4116556"/>
            <a:ext cx="1014275" cy="1217130"/>
            <a:chOff x="5196000" y="2349000"/>
            <a:chExt cx="1800000" cy="2160000"/>
          </a:xfrm>
        </p:grpSpPr>
        <p:sp>
          <p:nvSpPr>
            <p:cNvPr id="9" name="Rectangle: Diagonal Corners Rounded 8">
              <a:extLst>
                <a:ext uri="{FF2B5EF4-FFF2-40B4-BE49-F238E27FC236}">
                  <a16:creationId xmlns:a16="http://schemas.microsoft.com/office/drawing/2014/main" id="{82D03FE5-BD95-4C90-A2D5-3162B3F926FF}"/>
                </a:ext>
              </a:extLst>
            </p:cNvPr>
            <p:cNvSpPr/>
            <p:nvPr/>
          </p:nvSpPr>
          <p:spPr>
            <a:xfrm>
              <a:off x="5547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10" name="Rectangle 9" descr="Hierarchy">
              <a:extLst>
                <a:ext uri="{FF2B5EF4-FFF2-40B4-BE49-F238E27FC236}">
                  <a16:creationId xmlns:a16="http://schemas.microsoft.com/office/drawing/2014/main" id="{0444D7DE-1E7F-407B-8B8D-517BDE6A8CD5}"/>
                </a:ext>
              </a:extLst>
            </p:cNvPr>
            <p:cNvSpPr/>
            <p:nvPr/>
          </p:nvSpPr>
          <p:spPr>
            <a:xfrm>
              <a:off x="5781000" y="2582999"/>
              <a:ext cx="630000" cy="630000"/>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11" name="Group 10">
              <a:extLst>
                <a:ext uri="{FF2B5EF4-FFF2-40B4-BE49-F238E27FC236}">
                  <a16:creationId xmlns:a16="http://schemas.microsoft.com/office/drawing/2014/main" id="{40E036D1-BEDD-47DE-8984-D6495F104648}"/>
                </a:ext>
              </a:extLst>
            </p:cNvPr>
            <p:cNvGrpSpPr/>
            <p:nvPr/>
          </p:nvGrpSpPr>
          <p:grpSpPr>
            <a:xfrm>
              <a:off x="5196000" y="3789000"/>
              <a:ext cx="1800000" cy="720000"/>
              <a:chOff x="4357800" y="2535669"/>
              <a:chExt cx="1800000" cy="720000"/>
            </a:xfrm>
          </p:grpSpPr>
          <p:sp>
            <p:nvSpPr>
              <p:cNvPr id="22" name="Rectangle 21">
                <a:extLst>
                  <a:ext uri="{FF2B5EF4-FFF2-40B4-BE49-F238E27FC236}">
                    <a16:creationId xmlns:a16="http://schemas.microsoft.com/office/drawing/2014/main" id="{C8E0982C-9E8A-4305-A9A7-10DA86413B55}"/>
                  </a:ext>
                </a:extLst>
              </p:cNvPr>
              <p:cNvSpPr/>
              <p:nvPr/>
            </p:nvSpPr>
            <p:spPr>
              <a:xfrm>
                <a:off x="435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23" name="TextBox 22">
                <a:extLst>
                  <a:ext uri="{FF2B5EF4-FFF2-40B4-BE49-F238E27FC236}">
                    <a16:creationId xmlns:a16="http://schemas.microsoft.com/office/drawing/2014/main" id="{B79372F8-AE09-4C35-8F1F-698A6785554E}"/>
                  </a:ext>
                </a:extLst>
              </p:cNvPr>
              <p:cNvSpPr txBox="1"/>
              <p:nvPr/>
            </p:nvSpPr>
            <p:spPr>
              <a:xfrm>
                <a:off x="435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a:solidFill>
                      <a:srgbClr val="44546A">
                        <a:hueOff val="0"/>
                        <a:satOff val="0"/>
                        <a:lumOff val="0"/>
                        <a:alphaOff val="0"/>
                      </a:srgbClr>
                    </a:solidFill>
                    <a:latin typeface="Calibri" panose="020F0502020204030204"/>
                  </a:rPr>
                  <a:t>Administration</a:t>
                </a:r>
              </a:p>
            </p:txBody>
          </p:sp>
        </p:grpSp>
      </p:grpSp>
      <p:grpSp>
        <p:nvGrpSpPr>
          <p:cNvPr id="31" name="Group 30">
            <a:extLst>
              <a:ext uri="{FF2B5EF4-FFF2-40B4-BE49-F238E27FC236}">
                <a16:creationId xmlns:a16="http://schemas.microsoft.com/office/drawing/2014/main" id="{EE9FCCB7-F8B5-4DA1-ACA0-A87A9ADC69A6}"/>
              </a:ext>
            </a:extLst>
          </p:cNvPr>
          <p:cNvGrpSpPr/>
          <p:nvPr/>
        </p:nvGrpSpPr>
        <p:grpSpPr>
          <a:xfrm>
            <a:off x="3691129" y="4116556"/>
            <a:ext cx="1014275" cy="1217130"/>
            <a:chOff x="7311000" y="2349000"/>
            <a:chExt cx="1800000" cy="2160000"/>
          </a:xfrm>
        </p:grpSpPr>
        <p:sp>
          <p:nvSpPr>
            <p:cNvPr id="12" name="Rectangle: Diagonal Corners Rounded 11">
              <a:extLst>
                <a:ext uri="{FF2B5EF4-FFF2-40B4-BE49-F238E27FC236}">
                  <a16:creationId xmlns:a16="http://schemas.microsoft.com/office/drawing/2014/main" id="{63514769-E01D-4FD0-B2E0-B64FC9214AFA}"/>
                </a:ext>
              </a:extLst>
            </p:cNvPr>
            <p:cNvSpPr/>
            <p:nvPr/>
          </p:nvSpPr>
          <p:spPr>
            <a:xfrm>
              <a:off x="7662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13" name="Rectangle 12" descr="Stethoscope">
              <a:extLst>
                <a:ext uri="{FF2B5EF4-FFF2-40B4-BE49-F238E27FC236}">
                  <a16:creationId xmlns:a16="http://schemas.microsoft.com/office/drawing/2014/main" id="{8F189E16-677E-4B32-A7EC-BFFF46FB4D26}"/>
                </a:ext>
              </a:extLst>
            </p:cNvPr>
            <p:cNvSpPr/>
            <p:nvPr/>
          </p:nvSpPr>
          <p:spPr>
            <a:xfrm>
              <a:off x="7896000" y="2582999"/>
              <a:ext cx="630000" cy="630000"/>
            </a:xfrm>
            <a:prstGeom prst="rect">
              <a:avLst/>
            </a:prstGeom>
            <a: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14" name="Group 13">
              <a:extLst>
                <a:ext uri="{FF2B5EF4-FFF2-40B4-BE49-F238E27FC236}">
                  <a16:creationId xmlns:a16="http://schemas.microsoft.com/office/drawing/2014/main" id="{53BF3B34-F81F-48DE-9DCF-B08C9848FA77}"/>
                </a:ext>
              </a:extLst>
            </p:cNvPr>
            <p:cNvGrpSpPr/>
            <p:nvPr/>
          </p:nvGrpSpPr>
          <p:grpSpPr>
            <a:xfrm>
              <a:off x="7311000" y="3789000"/>
              <a:ext cx="1800000" cy="720000"/>
              <a:chOff x="6472800" y="2535669"/>
              <a:chExt cx="1800000" cy="720000"/>
            </a:xfrm>
          </p:grpSpPr>
          <p:sp>
            <p:nvSpPr>
              <p:cNvPr id="20" name="Rectangle 19">
                <a:extLst>
                  <a:ext uri="{FF2B5EF4-FFF2-40B4-BE49-F238E27FC236}">
                    <a16:creationId xmlns:a16="http://schemas.microsoft.com/office/drawing/2014/main" id="{BBEAFC41-A0A1-4E87-AC35-BE88EA5EF283}"/>
                  </a:ext>
                </a:extLst>
              </p:cNvPr>
              <p:cNvSpPr/>
              <p:nvPr/>
            </p:nvSpPr>
            <p:spPr>
              <a:xfrm>
                <a:off x="6472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21" name="TextBox 20">
                <a:extLst>
                  <a:ext uri="{FF2B5EF4-FFF2-40B4-BE49-F238E27FC236}">
                    <a16:creationId xmlns:a16="http://schemas.microsoft.com/office/drawing/2014/main" id="{F5ABC41E-FE4C-4F35-B8E3-534B43D10B41}"/>
                  </a:ext>
                </a:extLst>
              </p:cNvPr>
              <p:cNvSpPr txBox="1"/>
              <p:nvPr/>
            </p:nvSpPr>
            <p:spPr>
              <a:xfrm>
                <a:off x="6472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a:solidFill>
                      <a:srgbClr val="44546A">
                        <a:hueOff val="0"/>
                        <a:satOff val="0"/>
                        <a:lumOff val="0"/>
                        <a:alphaOff val="0"/>
                      </a:srgbClr>
                    </a:solidFill>
                    <a:latin typeface="Calibri" panose="020F0502020204030204"/>
                  </a:rPr>
                  <a:t>Clinical</a:t>
                </a:r>
              </a:p>
            </p:txBody>
          </p:sp>
        </p:grpSp>
      </p:grpSp>
      <p:grpSp>
        <p:nvGrpSpPr>
          <p:cNvPr id="32" name="Group 31">
            <a:extLst>
              <a:ext uri="{FF2B5EF4-FFF2-40B4-BE49-F238E27FC236}">
                <a16:creationId xmlns:a16="http://schemas.microsoft.com/office/drawing/2014/main" id="{9E8EEBFC-35EA-49E3-8DAB-CB0A92C6BE53}"/>
              </a:ext>
            </a:extLst>
          </p:cNvPr>
          <p:cNvGrpSpPr/>
          <p:nvPr/>
        </p:nvGrpSpPr>
        <p:grpSpPr>
          <a:xfrm>
            <a:off x="4515841" y="4116556"/>
            <a:ext cx="1014275" cy="1217130"/>
            <a:chOff x="9426000" y="2349000"/>
            <a:chExt cx="1800000" cy="2160000"/>
          </a:xfrm>
        </p:grpSpPr>
        <p:sp>
          <p:nvSpPr>
            <p:cNvPr id="15" name="Rectangle: Diagonal Corners Rounded 14">
              <a:extLst>
                <a:ext uri="{FF2B5EF4-FFF2-40B4-BE49-F238E27FC236}">
                  <a16:creationId xmlns:a16="http://schemas.microsoft.com/office/drawing/2014/main" id="{5C8DEE5F-48FB-4DCF-B9A6-C77FB7D8F45C}"/>
                </a:ext>
              </a:extLst>
            </p:cNvPr>
            <p:cNvSpPr/>
            <p:nvPr/>
          </p:nvSpPr>
          <p:spPr>
            <a:xfrm>
              <a:off x="9777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16" name="Rectangle 15" descr="Head with Gears">
              <a:extLst>
                <a:ext uri="{FF2B5EF4-FFF2-40B4-BE49-F238E27FC236}">
                  <a16:creationId xmlns:a16="http://schemas.microsoft.com/office/drawing/2014/main" id="{DB7C798B-9BED-4FCB-8E4A-8004514E0412}"/>
                </a:ext>
              </a:extLst>
            </p:cNvPr>
            <p:cNvSpPr/>
            <p:nvPr/>
          </p:nvSpPr>
          <p:spPr>
            <a:xfrm>
              <a:off x="10011000" y="2582999"/>
              <a:ext cx="630000" cy="630000"/>
            </a:xfrm>
            <a:prstGeom prst="rect">
              <a:avLst/>
            </a:prstGeom>
            <a: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17" name="Group 16">
              <a:extLst>
                <a:ext uri="{FF2B5EF4-FFF2-40B4-BE49-F238E27FC236}">
                  <a16:creationId xmlns:a16="http://schemas.microsoft.com/office/drawing/2014/main" id="{6096D43B-20E5-46AC-A161-868B9E1EEFE7}"/>
                </a:ext>
              </a:extLst>
            </p:cNvPr>
            <p:cNvGrpSpPr/>
            <p:nvPr/>
          </p:nvGrpSpPr>
          <p:grpSpPr>
            <a:xfrm>
              <a:off x="9426000" y="3789000"/>
              <a:ext cx="1800000" cy="720000"/>
              <a:chOff x="8587800" y="2535669"/>
              <a:chExt cx="1800000" cy="720000"/>
            </a:xfrm>
          </p:grpSpPr>
          <p:sp>
            <p:nvSpPr>
              <p:cNvPr id="18" name="Rectangle 17">
                <a:extLst>
                  <a:ext uri="{FF2B5EF4-FFF2-40B4-BE49-F238E27FC236}">
                    <a16:creationId xmlns:a16="http://schemas.microsoft.com/office/drawing/2014/main" id="{5B17A45E-E648-41D4-B844-C482712C1DE3}"/>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19" name="TextBox 18">
                <a:extLst>
                  <a:ext uri="{FF2B5EF4-FFF2-40B4-BE49-F238E27FC236}">
                    <a16:creationId xmlns:a16="http://schemas.microsoft.com/office/drawing/2014/main" id="{91F4CFE9-1229-465B-8AB8-0AE3F8A7C434}"/>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a:solidFill>
                      <a:srgbClr val="44546A">
                        <a:hueOff val="0"/>
                        <a:satOff val="0"/>
                        <a:lumOff val="0"/>
                        <a:alphaOff val="0"/>
                      </a:srgbClr>
                    </a:solidFill>
                    <a:latin typeface="Calibri" panose="020F0502020204030204"/>
                  </a:rPr>
                  <a:t>Reasoning</a:t>
                </a:r>
              </a:p>
            </p:txBody>
          </p:sp>
        </p:grpSp>
      </p:grpSp>
      <p:grpSp>
        <p:nvGrpSpPr>
          <p:cNvPr id="63" name="Group 62">
            <a:extLst>
              <a:ext uri="{FF2B5EF4-FFF2-40B4-BE49-F238E27FC236}">
                <a16:creationId xmlns:a16="http://schemas.microsoft.com/office/drawing/2014/main" id="{44884DFD-F795-447A-AB73-65C28F9EF344}"/>
              </a:ext>
            </a:extLst>
          </p:cNvPr>
          <p:cNvGrpSpPr/>
          <p:nvPr/>
        </p:nvGrpSpPr>
        <p:grpSpPr>
          <a:xfrm>
            <a:off x="7781095" y="2794366"/>
            <a:ext cx="1014275" cy="1117258"/>
            <a:chOff x="2907510" y="1010464"/>
            <a:chExt cx="1800000" cy="1982760"/>
          </a:xfrm>
        </p:grpSpPr>
        <p:sp>
          <p:nvSpPr>
            <p:cNvPr id="33" name="Rectangle: Diagonal Corners Rounded 32">
              <a:extLst>
                <a:ext uri="{FF2B5EF4-FFF2-40B4-BE49-F238E27FC236}">
                  <a16:creationId xmlns:a16="http://schemas.microsoft.com/office/drawing/2014/main" id="{CCE2D025-CF15-4B94-B479-382CFA544368}"/>
                </a:ext>
              </a:extLst>
            </p:cNvPr>
            <p:cNvSpPr/>
            <p:nvPr/>
          </p:nvSpPr>
          <p:spPr>
            <a:xfrm>
              <a:off x="3258510" y="1010464"/>
              <a:ext cx="1098000" cy="1098000"/>
            </a:xfrm>
            <a:prstGeom prst="round2DiagRect">
              <a:avLst>
                <a:gd name="adj1" fmla="val 29727"/>
                <a:gd name="adj2" fmla="val 0"/>
              </a:avLst>
            </a:prstGeom>
            <a:solidFill>
              <a:schemeClr val="accent3">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pPr defTabSz="685800">
                <a:buClrTx/>
              </a:pPr>
              <a:endParaRPr lang="en-US" sz="825" kern="1200" dirty="0">
                <a:solidFill>
                  <a:prstClr val="black"/>
                </a:solidFill>
                <a:latin typeface="Calibri" panose="020F0502020204030204"/>
              </a:endParaRPr>
            </a:p>
          </p:txBody>
        </p:sp>
        <p:sp>
          <p:nvSpPr>
            <p:cNvPr id="37" name="TextBox 36">
              <a:extLst>
                <a:ext uri="{FF2B5EF4-FFF2-40B4-BE49-F238E27FC236}">
                  <a16:creationId xmlns:a16="http://schemas.microsoft.com/office/drawing/2014/main" id="{4CE705C1-F6A7-4A78-B9B0-FE51B1729D1D}"/>
                </a:ext>
              </a:extLst>
            </p:cNvPr>
            <p:cNvSpPr txBox="1"/>
            <p:nvPr/>
          </p:nvSpPr>
          <p:spPr>
            <a:xfrm>
              <a:off x="2907510" y="2273224"/>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EBM-on-FHIR</a:t>
              </a:r>
            </a:p>
          </p:txBody>
        </p:sp>
        <p:pic>
          <p:nvPicPr>
            <p:cNvPr id="39" name="Picture 38">
              <a:extLst>
                <a:ext uri="{FF2B5EF4-FFF2-40B4-BE49-F238E27FC236}">
                  <a16:creationId xmlns:a16="http://schemas.microsoft.com/office/drawing/2014/main" id="{9CC9B04B-9493-4974-8D43-A49652EB5875}"/>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442004" y="1169644"/>
              <a:ext cx="840134" cy="840134"/>
            </a:xfrm>
            <a:prstGeom prst="rect">
              <a:avLst/>
            </a:prstGeom>
          </p:spPr>
        </p:pic>
      </p:grpSp>
      <p:grpSp>
        <p:nvGrpSpPr>
          <p:cNvPr id="1024" name="Group 1023">
            <a:extLst>
              <a:ext uri="{FF2B5EF4-FFF2-40B4-BE49-F238E27FC236}">
                <a16:creationId xmlns:a16="http://schemas.microsoft.com/office/drawing/2014/main" id="{91AAF543-0361-461F-BAD8-FAB07CF3A456}"/>
              </a:ext>
            </a:extLst>
          </p:cNvPr>
          <p:cNvGrpSpPr/>
          <p:nvPr/>
        </p:nvGrpSpPr>
        <p:grpSpPr>
          <a:xfrm>
            <a:off x="6913327" y="2794366"/>
            <a:ext cx="1014275" cy="1117258"/>
            <a:chOff x="4473510" y="1010464"/>
            <a:chExt cx="1800000" cy="1982760"/>
          </a:xfrm>
        </p:grpSpPr>
        <p:sp>
          <p:nvSpPr>
            <p:cNvPr id="41" name="Rectangle: Diagonal Corners Rounded 40">
              <a:extLst>
                <a:ext uri="{FF2B5EF4-FFF2-40B4-BE49-F238E27FC236}">
                  <a16:creationId xmlns:a16="http://schemas.microsoft.com/office/drawing/2014/main" id="{FB89AC8E-D2BC-4F4B-99CC-C06614264EA6}"/>
                </a:ext>
              </a:extLst>
            </p:cNvPr>
            <p:cNvSpPr/>
            <p:nvPr/>
          </p:nvSpPr>
          <p:spPr>
            <a:xfrm>
              <a:off x="4824510" y="1010464"/>
              <a:ext cx="1098000" cy="1098000"/>
            </a:xfrm>
            <a:prstGeom prst="round2DiagRect">
              <a:avLst>
                <a:gd name="adj1" fmla="val 29727"/>
                <a:gd name="adj2" fmla="val 0"/>
              </a:avLst>
            </a:prstGeom>
            <a:solidFill>
              <a:schemeClr val="accent3">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pPr defTabSz="685800">
                <a:buClrTx/>
              </a:pPr>
              <a:endParaRPr lang="en-US" sz="825" kern="1200" dirty="0">
                <a:solidFill>
                  <a:prstClr val="black"/>
                </a:solidFill>
                <a:latin typeface="Calibri" panose="020F0502020204030204"/>
              </a:endParaRPr>
            </a:p>
          </p:txBody>
        </p:sp>
        <p:pic>
          <p:nvPicPr>
            <p:cNvPr id="42" name="Picture 41">
              <a:extLst>
                <a:ext uri="{FF2B5EF4-FFF2-40B4-BE49-F238E27FC236}">
                  <a16:creationId xmlns:a16="http://schemas.microsoft.com/office/drawing/2014/main" id="{90FD1415-2A71-4EE0-815A-5F750A29326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923195" y="1109149"/>
              <a:ext cx="900629" cy="900629"/>
            </a:xfrm>
            <a:prstGeom prst="rect">
              <a:avLst/>
            </a:prstGeom>
          </p:spPr>
        </p:pic>
        <p:sp>
          <p:nvSpPr>
            <p:cNvPr id="44" name="TextBox 43">
              <a:extLst>
                <a:ext uri="{FF2B5EF4-FFF2-40B4-BE49-F238E27FC236}">
                  <a16:creationId xmlns:a16="http://schemas.microsoft.com/office/drawing/2014/main" id="{499ADB29-15CB-4F97-9078-DE2B2E647CD4}"/>
                </a:ext>
              </a:extLst>
            </p:cNvPr>
            <p:cNvSpPr txBox="1"/>
            <p:nvPr/>
          </p:nvSpPr>
          <p:spPr>
            <a:xfrm>
              <a:off x="4473510" y="2273224"/>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CPG-on-FHIR</a:t>
              </a:r>
            </a:p>
          </p:txBody>
        </p:sp>
      </p:grpSp>
      <p:grpSp>
        <p:nvGrpSpPr>
          <p:cNvPr id="61" name="Group 60">
            <a:extLst>
              <a:ext uri="{FF2B5EF4-FFF2-40B4-BE49-F238E27FC236}">
                <a16:creationId xmlns:a16="http://schemas.microsoft.com/office/drawing/2014/main" id="{F9A15AC5-BCB3-4C33-82A6-BBB9B9A0CB16}"/>
              </a:ext>
            </a:extLst>
          </p:cNvPr>
          <p:cNvGrpSpPr/>
          <p:nvPr/>
        </p:nvGrpSpPr>
        <p:grpSpPr>
          <a:xfrm>
            <a:off x="1443103" y="2791668"/>
            <a:ext cx="1014275" cy="1070227"/>
            <a:chOff x="4169112" y="3087282"/>
            <a:chExt cx="1800000" cy="1899296"/>
          </a:xfrm>
        </p:grpSpPr>
        <p:sp>
          <p:nvSpPr>
            <p:cNvPr id="58" name="Rectangle: Diagonal Corners Rounded 57">
              <a:extLst>
                <a:ext uri="{FF2B5EF4-FFF2-40B4-BE49-F238E27FC236}">
                  <a16:creationId xmlns:a16="http://schemas.microsoft.com/office/drawing/2014/main" id="{E68EA5AB-0282-4FB5-B043-398AFD24ED15}"/>
                </a:ext>
              </a:extLst>
            </p:cNvPr>
            <p:cNvSpPr/>
            <p:nvPr/>
          </p:nvSpPr>
          <p:spPr>
            <a:xfrm>
              <a:off x="4520112" y="3087282"/>
              <a:ext cx="1098000" cy="1098000"/>
            </a:xfrm>
            <a:prstGeom prst="round2DiagRect">
              <a:avLst>
                <a:gd name="adj1" fmla="val 29727"/>
                <a:gd name="adj2" fmla="val 0"/>
              </a:avLst>
            </a:prstGeom>
            <a:solidFill>
              <a:schemeClr val="accent3">
                <a:lumMod val="50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59" name="TextBox 58">
              <a:extLst>
                <a:ext uri="{FF2B5EF4-FFF2-40B4-BE49-F238E27FC236}">
                  <a16:creationId xmlns:a16="http://schemas.microsoft.com/office/drawing/2014/main" id="{2A8CBD78-D584-41C2-8C4F-0FCA6E7DED74}"/>
                </a:ext>
              </a:extLst>
            </p:cNvPr>
            <p:cNvSpPr txBox="1"/>
            <p:nvPr/>
          </p:nvSpPr>
          <p:spPr>
            <a:xfrm>
              <a:off x="4169112" y="4266578"/>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US Core</a:t>
              </a:r>
            </a:p>
          </p:txBody>
        </p:sp>
        <p:pic>
          <p:nvPicPr>
            <p:cNvPr id="60" name="Picture 59">
              <a:extLst>
                <a:ext uri="{FF2B5EF4-FFF2-40B4-BE49-F238E27FC236}">
                  <a16:creationId xmlns:a16="http://schemas.microsoft.com/office/drawing/2014/main" id="{AA2D18FC-4896-4C81-8153-2118D8A1345C}"/>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630094" y="3233644"/>
              <a:ext cx="790018" cy="790018"/>
            </a:xfrm>
            <a:prstGeom prst="rect">
              <a:avLst/>
            </a:prstGeom>
          </p:spPr>
        </p:pic>
      </p:grpSp>
      <p:grpSp>
        <p:nvGrpSpPr>
          <p:cNvPr id="1025" name="Group 1024">
            <a:extLst>
              <a:ext uri="{FF2B5EF4-FFF2-40B4-BE49-F238E27FC236}">
                <a16:creationId xmlns:a16="http://schemas.microsoft.com/office/drawing/2014/main" id="{DC5ECB4C-0930-4027-9656-2CB10CAF50CF}"/>
              </a:ext>
            </a:extLst>
          </p:cNvPr>
          <p:cNvGrpSpPr/>
          <p:nvPr/>
        </p:nvGrpSpPr>
        <p:grpSpPr>
          <a:xfrm>
            <a:off x="5177790" y="2794366"/>
            <a:ext cx="1014275" cy="1117258"/>
            <a:chOff x="6039510" y="1010463"/>
            <a:chExt cx="1800000" cy="1982761"/>
          </a:xfrm>
        </p:grpSpPr>
        <p:sp>
          <p:nvSpPr>
            <p:cNvPr id="45" name="Rectangle: Diagonal Corners Rounded 44">
              <a:extLst>
                <a:ext uri="{FF2B5EF4-FFF2-40B4-BE49-F238E27FC236}">
                  <a16:creationId xmlns:a16="http://schemas.microsoft.com/office/drawing/2014/main" id="{79280F84-27CE-4A49-9C3D-3FA051F13911}"/>
                </a:ext>
              </a:extLst>
            </p:cNvPr>
            <p:cNvSpPr/>
            <p:nvPr/>
          </p:nvSpPr>
          <p:spPr>
            <a:xfrm>
              <a:off x="6390510" y="1010463"/>
              <a:ext cx="1098000" cy="1098000"/>
            </a:xfrm>
            <a:prstGeom prst="round2DiagRect">
              <a:avLst>
                <a:gd name="adj1" fmla="val 29727"/>
                <a:gd name="adj2" fmla="val 0"/>
              </a:avLst>
            </a:prstGeom>
            <a:solidFill>
              <a:schemeClr val="accent3">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pPr defTabSz="685800">
                <a:buClrTx/>
              </a:pPr>
              <a:endParaRPr lang="en-US" sz="825" kern="1200" dirty="0">
                <a:solidFill>
                  <a:prstClr val="black"/>
                </a:solidFill>
                <a:latin typeface="Calibri" panose="020F0502020204030204"/>
              </a:endParaRPr>
            </a:p>
          </p:txBody>
        </p:sp>
        <p:sp>
          <p:nvSpPr>
            <p:cNvPr id="46" name="TextBox 45">
              <a:extLst>
                <a:ext uri="{FF2B5EF4-FFF2-40B4-BE49-F238E27FC236}">
                  <a16:creationId xmlns:a16="http://schemas.microsoft.com/office/drawing/2014/main" id="{09D92C2E-611C-43F4-BF87-CCD3E2F9E152}"/>
                </a:ext>
              </a:extLst>
            </p:cNvPr>
            <p:cNvSpPr txBox="1"/>
            <p:nvPr/>
          </p:nvSpPr>
          <p:spPr>
            <a:xfrm>
              <a:off x="6039510" y="2273224"/>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QM</a:t>
              </a:r>
            </a:p>
          </p:txBody>
        </p:sp>
        <p:pic>
          <p:nvPicPr>
            <p:cNvPr id="47" name="Picture 46">
              <a:extLst>
                <a:ext uri="{FF2B5EF4-FFF2-40B4-BE49-F238E27FC236}">
                  <a16:creationId xmlns:a16="http://schemas.microsoft.com/office/drawing/2014/main" id="{D040E69D-024F-4CF8-90D6-4D53E1FBCBD1}"/>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430334" y="1050287"/>
              <a:ext cx="1018351" cy="1018351"/>
            </a:xfrm>
            <a:prstGeom prst="rect">
              <a:avLst/>
            </a:prstGeom>
          </p:spPr>
        </p:pic>
      </p:grpSp>
      <p:grpSp>
        <p:nvGrpSpPr>
          <p:cNvPr id="1034" name="Group 1033">
            <a:extLst>
              <a:ext uri="{FF2B5EF4-FFF2-40B4-BE49-F238E27FC236}">
                <a16:creationId xmlns:a16="http://schemas.microsoft.com/office/drawing/2014/main" id="{EFF7093A-9DF6-4DFF-820D-8F2D07BF7632}"/>
              </a:ext>
            </a:extLst>
          </p:cNvPr>
          <p:cNvGrpSpPr/>
          <p:nvPr/>
        </p:nvGrpSpPr>
        <p:grpSpPr>
          <a:xfrm>
            <a:off x="2020552" y="1469179"/>
            <a:ext cx="811115" cy="827732"/>
            <a:chOff x="2233320" y="309617"/>
            <a:chExt cx="1439460" cy="1468948"/>
          </a:xfrm>
        </p:grpSpPr>
        <p:sp>
          <p:nvSpPr>
            <p:cNvPr id="68" name="Rectangle: Diagonal Corners Rounded 67">
              <a:extLst>
                <a:ext uri="{FF2B5EF4-FFF2-40B4-BE49-F238E27FC236}">
                  <a16:creationId xmlns:a16="http://schemas.microsoft.com/office/drawing/2014/main" id="{2A4620E3-D0B4-4327-9BA3-428DD18C8189}"/>
                </a:ext>
              </a:extLst>
            </p:cNvPr>
            <p:cNvSpPr/>
            <p:nvPr/>
          </p:nvSpPr>
          <p:spPr>
            <a:xfrm>
              <a:off x="2404050" y="309617"/>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pPr defTabSz="685800">
                <a:buClrTx/>
              </a:pPr>
              <a:endParaRPr lang="en-US" sz="825" kern="1200" dirty="0">
                <a:solidFill>
                  <a:prstClr val="black"/>
                </a:solidFill>
                <a:latin typeface="Calibri" panose="020F0502020204030204"/>
              </a:endParaRPr>
            </a:p>
          </p:txBody>
        </p:sp>
        <p:sp>
          <p:nvSpPr>
            <p:cNvPr id="73" name="TextBox 72">
              <a:extLst>
                <a:ext uri="{FF2B5EF4-FFF2-40B4-BE49-F238E27FC236}">
                  <a16:creationId xmlns:a16="http://schemas.microsoft.com/office/drawing/2014/main" id="{4AF53698-EFAC-42E3-AB7E-35204BD8957A}"/>
                </a:ext>
              </a:extLst>
            </p:cNvPr>
            <p:cNvSpPr txBox="1"/>
            <p:nvPr/>
          </p:nvSpPr>
          <p:spPr>
            <a:xfrm>
              <a:off x="2233320" y="1488913"/>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HEDIS</a:t>
              </a:r>
            </a:p>
          </p:txBody>
        </p:sp>
        <p:pic>
          <p:nvPicPr>
            <p:cNvPr id="1029" name="Picture 1028">
              <a:extLst>
                <a:ext uri="{FF2B5EF4-FFF2-40B4-BE49-F238E27FC236}">
                  <a16:creationId xmlns:a16="http://schemas.microsoft.com/office/drawing/2014/main" id="{40DEF351-6439-42F8-905A-85687B5B6EF2}"/>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558480" y="411773"/>
              <a:ext cx="789140" cy="789140"/>
            </a:xfrm>
            <a:prstGeom prst="rect">
              <a:avLst/>
            </a:prstGeom>
          </p:spPr>
        </p:pic>
      </p:grpSp>
      <p:grpSp>
        <p:nvGrpSpPr>
          <p:cNvPr id="1035" name="Group 1034">
            <a:extLst>
              <a:ext uri="{FF2B5EF4-FFF2-40B4-BE49-F238E27FC236}">
                <a16:creationId xmlns:a16="http://schemas.microsoft.com/office/drawing/2014/main" id="{B3C0FEBF-EE79-4526-8170-EB88FF542819}"/>
              </a:ext>
            </a:extLst>
          </p:cNvPr>
          <p:cNvGrpSpPr/>
          <p:nvPr/>
        </p:nvGrpSpPr>
        <p:grpSpPr>
          <a:xfrm>
            <a:off x="4718476" y="257604"/>
            <a:ext cx="811115" cy="843377"/>
            <a:chOff x="3560576" y="281853"/>
            <a:chExt cx="1439460" cy="1496712"/>
          </a:xfrm>
        </p:grpSpPr>
        <p:sp>
          <p:nvSpPr>
            <p:cNvPr id="69" name="Rectangle: Diagonal Corners Rounded 68">
              <a:extLst>
                <a:ext uri="{FF2B5EF4-FFF2-40B4-BE49-F238E27FC236}">
                  <a16:creationId xmlns:a16="http://schemas.microsoft.com/office/drawing/2014/main" id="{0755C0F0-07C4-48D5-ACE4-5B4D79D55CC3}"/>
                </a:ext>
              </a:extLst>
            </p:cNvPr>
            <p:cNvSpPr/>
            <p:nvPr/>
          </p:nvSpPr>
          <p:spPr>
            <a:xfrm>
              <a:off x="3742240" y="281853"/>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pPr defTabSz="685800">
                <a:buClrTx/>
              </a:pPr>
              <a:endParaRPr lang="en-US" sz="825" kern="1200" dirty="0">
                <a:solidFill>
                  <a:prstClr val="black"/>
                </a:solidFill>
                <a:latin typeface="Calibri" panose="020F0502020204030204"/>
              </a:endParaRPr>
            </a:p>
          </p:txBody>
        </p:sp>
        <p:sp>
          <p:nvSpPr>
            <p:cNvPr id="74" name="TextBox 73">
              <a:extLst>
                <a:ext uri="{FF2B5EF4-FFF2-40B4-BE49-F238E27FC236}">
                  <a16:creationId xmlns:a16="http://schemas.microsoft.com/office/drawing/2014/main" id="{50530CFD-9A27-4EFB-977F-BD3B5C23C42E}"/>
                </a:ext>
              </a:extLst>
            </p:cNvPr>
            <p:cNvSpPr txBox="1"/>
            <p:nvPr/>
          </p:nvSpPr>
          <p:spPr>
            <a:xfrm>
              <a:off x="3560576" y="1488913"/>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CDC Opioid Prescribing</a:t>
              </a:r>
            </a:p>
          </p:txBody>
        </p:sp>
        <p:pic>
          <p:nvPicPr>
            <p:cNvPr id="1031" name="Picture 1030">
              <a:extLst>
                <a:ext uri="{FF2B5EF4-FFF2-40B4-BE49-F238E27FC236}">
                  <a16:creationId xmlns:a16="http://schemas.microsoft.com/office/drawing/2014/main" id="{1A1FD9C7-CA92-44AD-90CC-44E1FC049CE1}"/>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868253" y="444757"/>
              <a:ext cx="824105" cy="824105"/>
            </a:xfrm>
            <a:prstGeom prst="rect">
              <a:avLst/>
            </a:prstGeom>
          </p:spPr>
        </p:pic>
      </p:grpSp>
      <p:grpSp>
        <p:nvGrpSpPr>
          <p:cNvPr id="1036" name="Group 1035">
            <a:extLst>
              <a:ext uri="{FF2B5EF4-FFF2-40B4-BE49-F238E27FC236}">
                <a16:creationId xmlns:a16="http://schemas.microsoft.com/office/drawing/2014/main" id="{EF3BAE44-DC4A-4D2E-9106-986E9FDCFB6B}"/>
              </a:ext>
            </a:extLst>
          </p:cNvPr>
          <p:cNvGrpSpPr/>
          <p:nvPr/>
        </p:nvGrpSpPr>
        <p:grpSpPr>
          <a:xfrm>
            <a:off x="8099288" y="238615"/>
            <a:ext cx="811115" cy="862085"/>
            <a:chOff x="9617220" y="250586"/>
            <a:chExt cx="1439460" cy="1529914"/>
          </a:xfrm>
        </p:grpSpPr>
        <p:sp>
          <p:nvSpPr>
            <p:cNvPr id="70" name="Rectangle: Diagonal Corners Rounded 69">
              <a:extLst>
                <a:ext uri="{FF2B5EF4-FFF2-40B4-BE49-F238E27FC236}">
                  <a16:creationId xmlns:a16="http://schemas.microsoft.com/office/drawing/2014/main" id="{2BB0788D-F592-4FDF-8201-403FD0ECE323}"/>
                </a:ext>
              </a:extLst>
            </p:cNvPr>
            <p:cNvSpPr/>
            <p:nvPr/>
          </p:nvSpPr>
          <p:spPr>
            <a:xfrm>
              <a:off x="9787950" y="250586"/>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pPr defTabSz="685800">
                <a:buClrTx/>
              </a:pPr>
              <a:endParaRPr lang="en-US" sz="825" kern="1200" dirty="0">
                <a:solidFill>
                  <a:prstClr val="black"/>
                </a:solidFill>
                <a:latin typeface="Calibri" panose="020F0502020204030204"/>
              </a:endParaRPr>
            </a:p>
          </p:txBody>
        </p:sp>
        <p:sp>
          <p:nvSpPr>
            <p:cNvPr id="75" name="TextBox 74">
              <a:extLst>
                <a:ext uri="{FF2B5EF4-FFF2-40B4-BE49-F238E27FC236}">
                  <a16:creationId xmlns:a16="http://schemas.microsoft.com/office/drawing/2014/main" id="{6F17FE83-5720-40A7-81CB-C12A11AE9434}"/>
                </a:ext>
              </a:extLst>
            </p:cNvPr>
            <p:cNvSpPr txBox="1"/>
            <p:nvPr/>
          </p:nvSpPr>
          <p:spPr>
            <a:xfrm>
              <a:off x="9617220" y="1490848"/>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WHO ANC</a:t>
              </a:r>
            </a:p>
          </p:txBody>
        </p:sp>
        <p:pic>
          <p:nvPicPr>
            <p:cNvPr id="1033" name="Picture 1032">
              <a:extLst>
                <a:ext uri="{FF2B5EF4-FFF2-40B4-BE49-F238E27FC236}">
                  <a16:creationId xmlns:a16="http://schemas.microsoft.com/office/drawing/2014/main" id="{0DD2C3BF-771C-49B6-B990-5ADD1F9077C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858613" y="354913"/>
              <a:ext cx="971175" cy="971175"/>
            </a:xfrm>
            <a:prstGeom prst="rect">
              <a:avLst/>
            </a:prstGeom>
          </p:spPr>
        </p:pic>
      </p:grpSp>
      <p:sp>
        <p:nvSpPr>
          <p:cNvPr id="1054" name="Arrow: Bent 1053">
            <a:extLst>
              <a:ext uri="{FF2B5EF4-FFF2-40B4-BE49-F238E27FC236}">
                <a16:creationId xmlns:a16="http://schemas.microsoft.com/office/drawing/2014/main" id="{7AB1F3AF-037E-4F34-ABED-47AD164767E0}"/>
              </a:ext>
            </a:extLst>
          </p:cNvPr>
          <p:cNvSpPr/>
          <p:nvPr/>
        </p:nvSpPr>
        <p:spPr>
          <a:xfrm rot="16200000">
            <a:off x="7256704" y="3397807"/>
            <a:ext cx="327613" cy="769940"/>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black"/>
              </a:solidFill>
              <a:latin typeface="Calibri" panose="020F0502020204030204"/>
            </a:endParaRPr>
          </a:p>
        </p:txBody>
      </p:sp>
      <p:sp>
        <p:nvSpPr>
          <p:cNvPr id="115" name="Arrow: Up 114">
            <a:extLst>
              <a:ext uri="{FF2B5EF4-FFF2-40B4-BE49-F238E27FC236}">
                <a16:creationId xmlns:a16="http://schemas.microsoft.com/office/drawing/2014/main" id="{8123EF39-9B11-43B1-A79F-09298F53D43D}"/>
              </a:ext>
            </a:extLst>
          </p:cNvPr>
          <p:cNvSpPr/>
          <p:nvPr/>
        </p:nvSpPr>
        <p:spPr>
          <a:xfrm rot="5400000">
            <a:off x="2405635" y="2866982"/>
            <a:ext cx="196550" cy="398268"/>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sp>
        <p:nvSpPr>
          <p:cNvPr id="116" name="Arrow: Bent 115">
            <a:extLst>
              <a:ext uri="{FF2B5EF4-FFF2-40B4-BE49-F238E27FC236}">
                <a16:creationId xmlns:a16="http://schemas.microsoft.com/office/drawing/2014/main" id="{58A871F3-AF46-4078-8B4B-C9C7FFAABD6E}"/>
              </a:ext>
            </a:extLst>
          </p:cNvPr>
          <p:cNvSpPr/>
          <p:nvPr/>
        </p:nvSpPr>
        <p:spPr>
          <a:xfrm rot="16200000">
            <a:off x="2849629" y="2534228"/>
            <a:ext cx="405710" cy="2348616"/>
          </a:xfrm>
          <a:prstGeom prst="bentArrow">
            <a:avLst>
              <a:gd name="adj1" fmla="val 14269"/>
              <a:gd name="adj2" fmla="val 19109"/>
              <a:gd name="adj3" fmla="val 23764"/>
              <a:gd name="adj4" fmla="val 433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black"/>
              </a:solidFill>
              <a:latin typeface="Calibri" panose="020F0502020204030204"/>
            </a:endParaRPr>
          </a:p>
        </p:txBody>
      </p:sp>
      <p:sp>
        <p:nvSpPr>
          <p:cNvPr id="121" name="Arrow: Bent 120">
            <a:extLst>
              <a:ext uri="{FF2B5EF4-FFF2-40B4-BE49-F238E27FC236}">
                <a16:creationId xmlns:a16="http://schemas.microsoft.com/office/drawing/2014/main" id="{3C5B600D-B003-4F23-B24F-32B298F54881}"/>
              </a:ext>
            </a:extLst>
          </p:cNvPr>
          <p:cNvSpPr/>
          <p:nvPr/>
        </p:nvSpPr>
        <p:spPr>
          <a:xfrm rot="16200000">
            <a:off x="5629567" y="999296"/>
            <a:ext cx="245985" cy="2922149"/>
          </a:xfrm>
          <a:prstGeom prst="bentArrow">
            <a:avLst>
              <a:gd name="adj1" fmla="val 30020"/>
              <a:gd name="adj2" fmla="val 23858"/>
              <a:gd name="adj3" fmla="val 31853"/>
              <a:gd name="adj4" fmla="val 3679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black"/>
              </a:solidFill>
              <a:latin typeface="Calibri" panose="020F0502020204030204"/>
            </a:endParaRPr>
          </a:p>
        </p:txBody>
      </p:sp>
      <p:sp>
        <p:nvSpPr>
          <p:cNvPr id="35" name="TextBox 34">
            <a:extLst>
              <a:ext uri="{FF2B5EF4-FFF2-40B4-BE49-F238E27FC236}">
                <a16:creationId xmlns:a16="http://schemas.microsoft.com/office/drawing/2014/main" id="{5A1B848B-1802-46B9-BA5D-E1D59ACAF2FE}"/>
              </a:ext>
            </a:extLst>
          </p:cNvPr>
          <p:cNvSpPr txBox="1"/>
          <p:nvPr/>
        </p:nvSpPr>
        <p:spPr>
          <a:xfrm rot="16200000">
            <a:off x="3185200" y="3046032"/>
            <a:ext cx="1342227" cy="300082"/>
          </a:xfrm>
          <a:prstGeom prst="rect">
            <a:avLst/>
          </a:prstGeom>
          <a:noFill/>
        </p:spPr>
        <p:txBody>
          <a:bodyPr wrap="none" rtlCol="0">
            <a:spAutoFit/>
          </a:bodyPr>
          <a:lstStyle/>
          <a:p>
            <a:pPr defTabSz="685800">
              <a:buClrTx/>
            </a:pPr>
            <a:r>
              <a:rPr lang="en-US" sz="1350" kern="1200" dirty="0">
                <a:solidFill>
                  <a:prstClr val="black"/>
                </a:solidFill>
                <a:latin typeface="Calibri" panose="020F0502020204030204"/>
                <a:ea typeface="+mn-ea"/>
                <a:cs typeface="+mn-cs"/>
              </a:rPr>
              <a:t>Specification IGs</a:t>
            </a:r>
          </a:p>
        </p:txBody>
      </p:sp>
      <p:sp>
        <p:nvSpPr>
          <p:cNvPr id="86" name="Left Brace 85">
            <a:extLst>
              <a:ext uri="{FF2B5EF4-FFF2-40B4-BE49-F238E27FC236}">
                <a16:creationId xmlns:a16="http://schemas.microsoft.com/office/drawing/2014/main" id="{C62B7F98-559D-4442-A146-1681DF335B47}"/>
              </a:ext>
            </a:extLst>
          </p:cNvPr>
          <p:cNvSpPr/>
          <p:nvPr/>
        </p:nvSpPr>
        <p:spPr>
          <a:xfrm>
            <a:off x="1588354" y="365286"/>
            <a:ext cx="259361" cy="1992211"/>
          </a:xfrm>
          <a:prstGeom prst="leftBrace">
            <a:avLst>
              <a:gd name="adj1" fmla="val 5179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defTabSz="685800">
              <a:buClrTx/>
            </a:pPr>
            <a:endParaRPr lang="en-US" sz="1350" kern="1200">
              <a:solidFill>
                <a:prstClr val="black"/>
              </a:solidFill>
              <a:latin typeface="Calibri" panose="020F0502020204030204"/>
            </a:endParaRPr>
          </a:p>
        </p:txBody>
      </p:sp>
      <p:sp>
        <p:nvSpPr>
          <p:cNvPr id="87" name="TextBox 86">
            <a:extLst>
              <a:ext uri="{FF2B5EF4-FFF2-40B4-BE49-F238E27FC236}">
                <a16:creationId xmlns:a16="http://schemas.microsoft.com/office/drawing/2014/main" id="{106CFAD7-A0D5-4C23-9B3C-C76B87F66400}"/>
              </a:ext>
            </a:extLst>
          </p:cNvPr>
          <p:cNvSpPr txBox="1"/>
          <p:nvPr/>
        </p:nvSpPr>
        <p:spPr>
          <a:xfrm rot="16200000">
            <a:off x="903197" y="1091975"/>
            <a:ext cx="1006750" cy="300082"/>
          </a:xfrm>
          <a:prstGeom prst="rect">
            <a:avLst/>
          </a:prstGeom>
          <a:noFill/>
        </p:spPr>
        <p:txBody>
          <a:bodyPr wrap="none" rtlCol="0">
            <a:spAutoFit/>
          </a:bodyPr>
          <a:lstStyle/>
          <a:p>
            <a:pPr defTabSz="685800">
              <a:buClrTx/>
            </a:pPr>
            <a:r>
              <a:rPr lang="en-US" sz="1350" kern="1200" dirty="0">
                <a:solidFill>
                  <a:prstClr val="black"/>
                </a:solidFill>
                <a:latin typeface="Calibri" panose="020F0502020204030204"/>
                <a:ea typeface="+mn-ea"/>
                <a:cs typeface="+mn-cs"/>
              </a:rPr>
              <a:t>Content IGs</a:t>
            </a:r>
          </a:p>
        </p:txBody>
      </p:sp>
      <p:grpSp>
        <p:nvGrpSpPr>
          <p:cNvPr id="40" name="Group 39">
            <a:extLst>
              <a:ext uri="{FF2B5EF4-FFF2-40B4-BE49-F238E27FC236}">
                <a16:creationId xmlns:a16="http://schemas.microsoft.com/office/drawing/2014/main" id="{2B8DFAB3-06FB-4F7B-8A5F-9F5691295A72}"/>
              </a:ext>
            </a:extLst>
          </p:cNvPr>
          <p:cNvGrpSpPr/>
          <p:nvPr/>
        </p:nvGrpSpPr>
        <p:grpSpPr>
          <a:xfrm>
            <a:off x="5340552" y="4116556"/>
            <a:ext cx="1014275" cy="1217130"/>
            <a:chOff x="8839975" y="5007698"/>
            <a:chExt cx="1352367" cy="1622840"/>
          </a:xfrm>
        </p:grpSpPr>
        <p:grpSp>
          <p:nvGrpSpPr>
            <p:cNvPr id="88" name="Group 87">
              <a:extLst>
                <a:ext uri="{FF2B5EF4-FFF2-40B4-BE49-F238E27FC236}">
                  <a16:creationId xmlns:a16="http://schemas.microsoft.com/office/drawing/2014/main" id="{9585D622-B740-4776-BB26-D2F4FF71F040}"/>
                </a:ext>
              </a:extLst>
            </p:cNvPr>
            <p:cNvGrpSpPr/>
            <p:nvPr/>
          </p:nvGrpSpPr>
          <p:grpSpPr>
            <a:xfrm>
              <a:off x="8839975" y="5007698"/>
              <a:ext cx="1352367" cy="1622840"/>
              <a:chOff x="9426000" y="2349000"/>
              <a:chExt cx="1800000" cy="2160000"/>
            </a:xfrm>
          </p:grpSpPr>
          <p:sp>
            <p:nvSpPr>
              <p:cNvPr id="89" name="Rectangle: Diagonal Corners Rounded 88">
                <a:extLst>
                  <a:ext uri="{FF2B5EF4-FFF2-40B4-BE49-F238E27FC236}">
                    <a16:creationId xmlns:a16="http://schemas.microsoft.com/office/drawing/2014/main" id="{2211EBFB-75E4-4DED-84FC-9CCAB61973A3}"/>
                  </a:ext>
                </a:extLst>
              </p:cNvPr>
              <p:cNvSpPr/>
              <p:nvPr/>
            </p:nvSpPr>
            <p:spPr>
              <a:xfrm>
                <a:off x="9777000" y="2349000"/>
                <a:ext cx="1098000" cy="1098000"/>
              </a:xfrm>
              <a:prstGeom prst="round2DiagRect">
                <a:avLst>
                  <a:gd name="adj1" fmla="val 29727"/>
                  <a:gd name="adj2" fmla="val 0"/>
                </a:avLst>
              </a:prstGeom>
              <a:solidFill>
                <a:schemeClr val="accent6">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grpSp>
            <p:nvGrpSpPr>
              <p:cNvPr id="91" name="Group 90">
                <a:extLst>
                  <a:ext uri="{FF2B5EF4-FFF2-40B4-BE49-F238E27FC236}">
                    <a16:creationId xmlns:a16="http://schemas.microsoft.com/office/drawing/2014/main" id="{0D62A307-D1F4-4C6D-B6A8-A6B8EED2B24B}"/>
                  </a:ext>
                </a:extLst>
              </p:cNvPr>
              <p:cNvGrpSpPr/>
              <p:nvPr/>
            </p:nvGrpSpPr>
            <p:grpSpPr>
              <a:xfrm>
                <a:off x="9426000" y="3789000"/>
                <a:ext cx="1800000" cy="720000"/>
                <a:chOff x="8587800" y="2535669"/>
                <a:chExt cx="1800000" cy="720000"/>
              </a:xfrm>
            </p:grpSpPr>
            <p:sp>
              <p:nvSpPr>
                <p:cNvPr id="92" name="Rectangle 91">
                  <a:extLst>
                    <a:ext uri="{FF2B5EF4-FFF2-40B4-BE49-F238E27FC236}">
                      <a16:creationId xmlns:a16="http://schemas.microsoft.com/office/drawing/2014/main" id="{68536BB4-2C0E-45B4-BEE7-C6E06B82BF01}"/>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93" name="TextBox 92">
                  <a:extLst>
                    <a:ext uri="{FF2B5EF4-FFF2-40B4-BE49-F238E27FC236}">
                      <a16:creationId xmlns:a16="http://schemas.microsoft.com/office/drawing/2014/main" id="{4AB3AFEB-4B45-4333-8269-C89623AE0513}"/>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err="1">
                      <a:solidFill>
                        <a:srgbClr val="44546A">
                          <a:hueOff val="0"/>
                          <a:satOff val="0"/>
                          <a:lumOff val="0"/>
                          <a:alphaOff val="0"/>
                        </a:srgbClr>
                      </a:solidFill>
                      <a:latin typeface="Calibri" panose="020F0502020204030204"/>
                    </a:rPr>
                    <a:t>FHIRPath</a:t>
                  </a:r>
                  <a:endParaRPr lang="en-US" sz="900" kern="1200" cap="all" dirty="0">
                    <a:solidFill>
                      <a:srgbClr val="44546A">
                        <a:hueOff val="0"/>
                        <a:satOff val="0"/>
                        <a:lumOff val="0"/>
                        <a:alphaOff val="0"/>
                      </a:srgbClr>
                    </a:solidFill>
                    <a:latin typeface="Calibri" panose="020F0502020204030204"/>
                  </a:endParaRPr>
                </a:p>
              </p:txBody>
            </p:sp>
          </p:grpSp>
        </p:grpSp>
        <p:pic>
          <p:nvPicPr>
            <p:cNvPr id="38" name="Picture 37">
              <a:extLst>
                <a:ext uri="{FF2B5EF4-FFF2-40B4-BE49-F238E27FC236}">
                  <a16:creationId xmlns:a16="http://schemas.microsoft.com/office/drawing/2014/main" id="{9F94C103-1645-4245-9530-EE5989AF4BA7}"/>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251398" y="5116289"/>
              <a:ext cx="584756" cy="584756"/>
            </a:xfrm>
            <a:prstGeom prst="rect">
              <a:avLst/>
            </a:prstGeom>
          </p:spPr>
        </p:pic>
      </p:grpSp>
      <p:grpSp>
        <p:nvGrpSpPr>
          <p:cNvPr id="36" name="Group 35">
            <a:extLst>
              <a:ext uri="{FF2B5EF4-FFF2-40B4-BE49-F238E27FC236}">
                <a16:creationId xmlns:a16="http://schemas.microsoft.com/office/drawing/2014/main" id="{97C383BA-C3EB-4C0B-AA20-33A6B1A2CE2A}"/>
              </a:ext>
            </a:extLst>
          </p:cNvPr>
          <p:cNvGrpSpPr/>
          <p:nvPr/>
        </p:nvGrpSpPr>
        <p:grpSpPr>
          <a:xfrm>
            <a:off x="6165263" y="4116556"/>
            <a:ext cx="1014275" cy="1217130"/>
            <a:chOff x="10011961" y="4984809"/>
            <a:chExt cx="1352367" cy="1622840"/>
          </a:xfrm>
        </p:grpSpPr>
        <p:grpSp>
          <p:nvGrpSpPr>
            <p:cNvPr id="103" name="Group 102">
              <a:extLst>
                <a:ext uri="{FF2B5EF4-FFF2-40B4-BE49-F238E27FC236}">
                  <a16:creationId xmlns:a16="http://schemas.microsoft.com/office/drawing/2014/main" id="{66147118-99FB-4F6B-8B19-C4285A96B1DB}"/>
                </a:ext>
              </a:extLst>
            </p:cNvPr>
            <p:cNvGrpSpPr/>
            <p:nvPr/>
          </p:nvGrpSpPr>
          <p:grpSpPr>
            <a:xfrm>
              <a:off x="10011961" y="4984809"/>
              <a:ext cx="1352367" cy="1622840"/>
              <a:chOff x="9426000" y="2349000"/>
              <a:chExt cx="1800000" cy="2160000"/>
            </a:xfrm>
          </p:grpSpPr>
          <p:sp>
            <p:nvSpPr>
              <p:cNvPr id="105" name="Rectangle: Diagonal Corners Rounded 104">
                <a:extLst>
                  <a:ext uri="{FF2B5EF4-FFF2-40B4-BE49-F238E27FC236}">
                    <a16:creationId xmlns:a16="http://schemas.microsoft.com/office/drawing/2014/main" id="{F8CCAF75-BE03-43D0-8EFC-D672014A0DF2}"/>
                  </a:ext>
                </a:extLst>
              </p:cNvPr>
              <p:cNvSpPr/>
              <p:nvPr/>
            </p:nvSpPr>
            <p:spPr>
              <a:xfrm>
                <a:off x="9777000" y="2349000"/>
                <a:ext cx="1098000" cy="1098000"/>
              </a:xfrm>
              <a:prstGeom prst="round2DiagRect">
                <a:avLst>
                  <a:gd name="adj1" fmla="val 29727"/>
                  <a:gd name="adj2" fmla="val 0"/>
                </a:avLst>
              </a:prstGeom>
              <a:solidFill>
                <a:schemeClr val="accent6">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grpSp>
            <p:nvGrpSpPr>
              <p:cNvPr id="106" name="Group 105">
                <a:extLst>
                  <a:ext uri="{FF2B5EF4-FFF2-40B4-BE49-F238E27FC236}">
                    <a16:creationId xmlns:a16="http://schemas.microsoft.com/office/drawing/2014/main" id="{2BF21E6E-CC85-417E-B278-EEC4E1862DC9}"/>
                  </a:ext>
                </a:extLst>
              </p:cNvPr>
              <p:cNvGrpSpPr/>
              <p:nvPr/>
            </p:nvGrpSpPr>
            <p:grpSpPr>
              <a:xfrm>
                <a:off x="9426000" y="3789000"/>
                <a:ext cx="1800000" cy="720000"/>
                <a:chOff x="8587800" y="2535669"/>
                <a:chExt cx="1800000" cy="720000"/>
              </a:xfrm>
            </p:grpSpPr>
            <p:sp>
              <p:nvSpPr>
                <p:cNvPr id="107" name="Rectangle 106">
                  <a:extLst>
                    <a:ext uri="{FF2B5EF4-FFF2-40B4-BE49-F238E27FC236}">
                      <a16:creationId xmlns:a16="http://schemas.microsoft.com/office/drawing/2014/main" id="{FF76E184-8598-44E4-B4BE-50C178A9BCCC}"/>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108" name="TextBox 107">
                  <a:extLst>
                    <a:ext uri="{FF2B5EF4-FFF2-40B4-BE49-F238E27FC236}">
                      <a16:creationId xmlns:a16="http://schemas.microsoft.com/office/drawing/2014/main" id="{AE0C9817-9135-461A-9E14-BF346D4A42E4}"/>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CQL</a:t>
                  </a:r>
                </a:p>
              </p:txBody>
            </p:sp>
          </p:grpSp>
        </p:grpSp>
        <p:pic>
          <p:nvPicPr>
            <p:cNvPr id="48" name="Picture 47">
              <a:extLst>
                <a:ext uri="{FF2B5EF4-FFF2-40B4-BE49-F238E27FC236}">
                  <a16:creationId xmlns:a16="http://schemas.microsoft.com/office/drawing/2014/main" id="{E2BAB5B6-AB15-4999-95E0-A9EAA61D4CBD}"/>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0384240" y="5089793"/>
              <a:ext cx="607807" cy="607807"/>
            </a:xfrm>
            <a:prstGeom prst="rect">
              <a:avLst/>
            </a:prstGeom>
          </p:spPr>
        </p:pic>
      </p:grpSp>
      <p:sp>
        <p:nvSpPr>
          <p:cNvPr id="100" name="Left Brace 99">
            <a:extLst>
              <a:ext uri="{FF2B5EF4-FFF2-40B4-BE49-F238E27FC236}">
                <a16:creationId xmlns:a16="http://schemas.microsoft.com/office/drawing/2014/main" id="{F5A3715A-C5A7-4C7E-98D7-79CDAED40297}"/>
              </a:ext>
            </a:extLst>
          </p:cNvPr>
          <p:cNvSpPr/>
          <p:nvPr/>
        </p:nvSpPr>
        <p:spPr>
          <a:xfrm>
            <a:off x="409702" y="2512657"/>
            <a:ext cx="308023" cy="1294443"/>
          </a:xfrm>
          <a:prstGeom prst="leftBrace">
            <a:avLst>
              <a:gd name="adj1" fmla="val 44932"/>
              <a:gd name="adj2" fmla="val 50626"/>
            </a:avLst>
          </a:prstGeom>
        </p:spPr>
        <p:style>
          <a:lnRef idx="1">
            <a:schemeClr val="accent1"/>
          </a:lnRef>
          <a:fillRef idx="0">
            <a:schemeClr val="accent1"/>
          </a:fillRef>
          <a:effectRef idx="0">
            <a:schemeClr val="accent1"/>
          </a:effectRef>
          <a:fontRef idx="minor">
            <a:schemeClr val="tx1"/>
          </a:fontRef>
        </p:style>
        <p:txBody>
          <a:bodyPr rtlCol="0" anchor="ctr"/>
          <a:lstStyle/>
          <a:p>
            <a:pPr algn="ctr" defTabSz="685800">
              <a:buClrTx/>
            </a:pPr>
            <a:endParaRPr lang="en-US" sz="1350" kern="1200">
              <a:solidFill>
                <a:prstClr val="black"/>
              </a:solidFill>
              <a:latin typeface="Calibri" panose="020F0502020204030204"/>
            </a:endParaRPr>
          </a:p>
        </p:txBody>
      </p:sp>
      <p:sp>
        <p:nvSpPr>
          <p:cNvPr id="101" name="TextBox 100">
            <a:extLst>
              <a:ext uri="{FF2B5EF4-FFF2-40B4-BE49-F238E27FC236}">
                <a16:creationId xmlns:a16="http://schemas.microsoft.com/office/drawing/2014/main" id="{B0C449FB-8463-47A3-A447-BA8B8866A268}"/>
              </a:ext>
            </a:extLst>
          </p:cNvPr>
          <p:cNvSpPr txBox="1"/>
          <p:nvPr/>
        </p:nvSpPr>
        <p:spPr>
          <a:xfrm rot="16200000">
            <a:off x="-218491" y="3042524"/>
            <a:ext cx="899605" cy="300082"/>
          </a:xfrm>
          <a:prstGeom prst="rect">
            <a:avLst/>
          </a:prstGeom>
          <a:noFill/>
        </p:spPr>
        <p:txBody>
          <a:bodyPr wrap="none" rtlCol="0">
            <a:spAutoFit/>
          </a:bodyPr>
          <a:lstStyle/>
          <a:p>
            <a:pPr defTabSz="685800">
              <a:buClrTx/>
            </a:pPr>
            <a:r>
              <a:rPr lang="en-US" sz="1350" kern="1200" dirty="0">
                <a:solidFill>
                  <a:prstClr val="black"/>
                </a:solidFill>
                <a:latin typeface="Calibri" panose="020F0502020204030204"/>
                <a:ea typeface="+mn-ea"/>
                <a:cs typeface="+mn-cs"/>
              </a:rPr>
              <a:t>Model IGs</a:t>
            </a:r>
          </a:p>
        </p:txBody>
      </p:sp>
      <p:grpSp>
        <p:nvGrpSpPr>
          <p:cNvPr id="49" name="Group 48">
            <a:extLst>
              <a:ext uri="{FF2B5EF4-FFF2-40B4-BE49-F238E27FC236}">
                <a16:creationId xmlns:a16="http://schemas.microsoft.com/office/drawing/2014/main" id="{8B813E42-5DE2-4455-87DB-4FF715FF6BC3}"/>
              </a:ext>
            </a:extLst>
          </p:cNvPr>
          <p:cNvGrpSpPr/>
          <p:nvPr/>
        </p:nvGrpSpPr>
        <p:grpSpPr>
          <a:xfrm>
            <a:off x="530797" y="2791668"/>
            <a:ext cx="1014275" cy="1070227"/>
            <a:chOff x="709262" y="2530532"/>
            <a:chExt cx="1352367" cy="1426969"/>
          </a:xfrm>
        </p:grpSpPr>
        <p:grpSp>
          <p:nvGrpSpPr>
            <p:cNvPr id="102" name="Group 101">
              <a:extLst>
                <a:ext uri="{FF2B5EF4-FFF2-40B4-BE49-F238E27FC236}">
                  <a16:creationId xmlns:a16="http://schemas.microsoft.com/office/drawing/2014/main" id="{99551615-D996-4C73-AD7A-D2B231A10302}"/>
                </a:ext>
              </a:extLst>
            </p:cNvPr>
            <p:cNvGrpSpPr/>
            <p:nvPr/>
          </p:nvGrpSpPr>
          <p:grpSpPr>
            <a:xfrm>
              <a:off x="709262" y="2530532"/>
              <a:ext cx="1352367" cy="1426969"/>
              <a:chOff x="4169112" y="3087282"/>
              <a:chExt cx="1800000" cy="1899296"/>
            </a:xfrm>
          </p:grpSpPr>
          <p:sp>
            <p:nvSpPr>
              <p:cNvPr id="104" name="Rectangle: Diagonal Corners Rounded 103">
                <a:extLst>
                  <a:ext uri="{FF2B5EF4-FFF2-40B4-BE49-F238E27FC236}">
                    <a16:creationId xmlns:a16="http://schemas.microsoft.com/office/drawing/2014/main" id="{D92A3919-A321-4EC5-A5E5-DD52A747DB1B}"/>
                  </a:ext>
                </a:extLst>
              </p:cNvPr>
              <p:cNvSpPr/>
              <p:nvPr/>
            </p:nvSpPr>
            <p:spPr>
              <a:xfrm>
                <a:off x="4520112" y="3087282"/>
                <a:ext cx="1098000" cy="1098000"/>
              </a:xfrm>
              <a:prstGeom prst="round2DiagRect">
                <a:avLst>
                  <a:gd name="adj1" fmla="val 29727"/>
                  <a:gd name="adj2" fmla="val 0"/>
                </a:avLst>
              </a:prstGeom>
              <a:solidFill>
                <a:schemeClr val="accent3">
                  <a:lumMod val="50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109" name="TextBox 108">
                <a:extLst>
                  <a:ext uri="{FF2B5EF4-FFF2-40B4-BE49-F238E27FC236}">
                    <a16:creationId xmlns:a16="http://schemas.microsoft.com/office/drawing/2014/main" id="{949E2625-C5EB-4170-92DF-8D6E6A9A5651}"/>
                  </a:ext>
                </a:extLst>
              </p:cNvPr>
              <p:cNvSpPr txBox="1"/>
              <p:nvPr/>
            </p:nvSpPr>
            <p:spPr>
              <a:xfrm>
                <a:off x="4169112" y="4266578"/>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IPS</a:t>
                </a:r>
              </a:p>
            </p:txBody>
          </p:sp>
        </p:grpSp>
        <p:pic>
          <p:nvPicPr>
            <p:cNvPr id="43" name="Picture 42">
              <a:extLst>
                <a:ext uri="{FF2B5EF4-FFF2-40B4-BE49-F238E27FC236}">
                  <a16:creationId xmlns:a16="http://schemas.microsoft.com/office/drawing/2014/main" id="{F3274503-A9CF-4B86-AB2B-6BE696C2B3AD}"/>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085556" y="2645362"/>
              <a:ext cx="610754" cy="610754"/>
            </a:xfrm>
            <a:prstGeom prst="rect">
              <a:avLst/>
            </a:prstGeom>
          </p:spPr>
        </p:pic>
      </p:grpSp>
      <p:grpSp>
        <p:nvGrpSpPr>
          <p:cNvPr id="65" name="Group 64">
            <a:extLst>
              <a:ext uri="{FF2B5EF4-FFF2-40B4-BE49-F238E27FC236}">
                <a16:creationId xmlns:a16="http://schemas.microsoft.com/office/drawing/2014/main" id="{FBECF050-E3C9-493D-AB1D-ADCED9FEF278}"/>
              </a:ext>
            </a:extLst>
          </p:cNvPr>
          <p:cNvGrpSpPr/>
          <p:nvPr/>
        </p:nvGrpSpPr>
        <p:grpSpPr>
          <a:xfrm>
            <a:off x="6989974" y="4116556"/>
            <a:ext cx="1014275" cy="1217130"/>
            <a:chOff x="9123397" y="4964946"/>
            <a:chExt cx="1352367" cy="1622840"/>
          </a:xfrm>
        </p:grpSpPr>
        <p:grpSp>
          <p:nvGrpSpPr>
            <p:cNvPr id="117" name="Group 116">
              <a:extLst>
                <a:ext uri="{FF2B5EF4-FFF2-40B4-BE49-F238E27FC236}">
                  <a16:creationId xmlns:a16="http://schemas.microsoft.com/office/drawing/2014/main" id="{326D317E-CD30-4F65-BB63-466EA92EAE79}"/>
                </a:ext>
              </a:extLst>
            </p:cNvPr>
            <p:cNvGrpSpPr/>
            <p:nvPr/>
          </p:nvGrpSpPr>
          <p:grpSpPr>
            <a:xfrm>
              <a:off x="9123397" y="4964946"/>
              <a:ext cx="1352367" cy="1622840"/>
              <a:chOff x="9426000" y="2349000"/>
              <a:chExt cx="1800000" cy="2160000"/>
            </a:xfrm>
          </p:grpSpPr>
          <p:sp>
            <p:nvSpPr>
              <p:cNvPr id="125" name="Rectangle: Diagonal Corners Rounded 124">
                <a:extLst>
                  <a:ext uri="{FF2B5EF4-FFF2-40B4-BE49-F238E27FC236}">
                    <a16:creationId xmlns:a16="http://schemas.microsoft.com/office/drawing/2014/main" id="{D5DF4D5B-AC50-4F97-870C-E706AF4E20ED}"/>
                  </a:ext>
                </a:extLst>
              </p:cNvPr>
              <p:cNvSpPr/>
              <p:nvPr/>
            </p:nvSpPr>
            <p:spPr>
              <a:xfrm>
                <a:off x="9777000" y="2349000"/>
                <a:ext cx="1098000" cy="1098000"/>
              </a:xfrm>
              <a:prstGeom prst="round2DiagRect">
                <a:avLst>
                  <a:gd name="adj1" fmla="val 29727"/>
                  <a:gd name="adj2" fmla="val 0"/>
                </a:avLst>
              </a:prstGeom>
              <a:solidFill>
                <a:schemeClr val="accent6">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grpSp>
            <p:nvGrpSpPr>
              <p:cNvPr id="126" name="Group 125">
                <a:extLst>
                  <a:ext uri="{FF2B5EF4-FFF2-40B4-BE49-F238E27FC236}">
                    <a16:creationId xmlns:a16="http://schemas.microsoft.com/office/drawing/2014/main" id="{DE88F40C-5C7A-4B38-9440-43BD32F4CBC5}"/>
                  </a:ext>
                </a:extLst>
              </p:cNvPr>
              <p:cNvGrpSpPr/>
              <p:nvPr/>
            </p:nvGrpSpPr>
            <p:grpSpPr>
              <a:xfrm>
                <a:off x="9426000" y="3789000"/>
                <a:ext cx="1800000" cy="720000"/>
                <a:chOff x="8587800" y="2535669"/>
                <a:chExt cx="1800000" cy="720000"/>
              </a:xfrm>
            </p:grpSpPr>
            <p:sp>
              <p:nvSpPr>
                <p:cNvPr id="127" name="Rectangle 126">
                  <a:extLst>
                    <a:ext uri="{FF2B5EF4-FFF2-40B4-BE49-F238E27FC236}">
                      <a16:creationId xmlns:a16="http://schemas.microsoft.com/office/drawing/2014/main" id="{1DCC155F-2427-4AD8-AFB7-1238B65341E0}"/>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128" name="TextBox 127">
                  <a:extLst>
                    <a:ext uri="{FF2B5EF4-FFF2-40B4-BE49-F238E27FC236}">
                      <a16:creationId xmlns:a16="http://schemas.microsoft.com/office/drawing/2014/main" id="{A0C1873B-CC60-43EB-8498-C25902669AA1}"/>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CDS Hooks</a:t>
                  </a:r>
                </a:p>
              </p:txBody>
            </p:sp>
          </p:grpSp>
        </p:grpSp>
        <p:pic>
          <p:nvPicPr>
            <p:cNvPr id="64" name="Picture 63">
              <a:extLst>
                <a:ext uri="{FF2B5EF4-FFF2-40B4-BE49-F238E27FC236}">
                  <a16:creationId xmlns:a16="http://schemas.microsoft.com/office/drawing/2014/main" id="{801618FB-30C9-4030-8C20-8EC2256CE7FD}"/>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9583453" y="5108217"/>
              <a:ext cx="432254" cy="474771"/>
            </a:xfrm>
            <a:prstGeom prst="rect">
              <a:avLst/>
            </a:prstGeom>
          </p:spPr>
        </p:pic>
      </p:grpSp>
      <p:grpSp>
        <p:nvGrpSpPr>
          <p:cNvPr id="66" name="Group 65">
            <a:extLst>
              <a:ext uri="{FF2B5EF4-FFF2-40B4-BE49-F238E27FC236}">
                <a16:creationId xmlns:a16="http://schemas.microsoft.com/office/drawing/2014/main" id="{14DB6233-86BC-4348-894C-600DEBD4C57A}"/>
              </a:ext>
            </a:extLst>
          </p:cNvPr>
          <p:cNvGrpSpPr/>
          <p:nvPr/>
        </p:nvGrpSpPr>
        <p:grpSpPr>
          <a:xfrm>
            <a:off x="7814686" y="4116556"/>
            <a:ext cx="1014275" cy="1217130"/>
            <a:chOff x="10157656" y="4964946"/>
            <a:chExt cx="1352367" cy="1622840"/>
          </a:xfrm>
        </p:grpSpPr>
        <p:grpSp>
          <p:nvGrpSpPr>
            <p:cNvPr id="130" name="Group 129">
              <a:extLst>
                <a:ext uri="{FF2B5EF4-FFF2-40B4-BE49-F238E27FC236}">
                  <a16:creationId xmlns:a16="http://schemas.microsoft.com/office/drawing/2014/main" id="{0C293A96-038E-49B3-BC5D-4F8561E1D655}"/>
                </a:ext>
              </a:extLst>
            </p:cNvPr>
            <p:cNvGrpSpPr/>
            <p:nvPr/>
          </p:nvGrpSpPr>
          <p:grpSpPr>
            <a:xfrm>
              <a:off x="10157656" y="4964946"/>
              <a:ext cx="1352367" cy="1622840"/>
              <a:chOff x="9426000" y="2349000"/>
              <a:chExt cx="1800000" cy="2160000"/>
            </a:xfrm>
          </p:grpSpPr>
          <p:sp>
            <p:nvSpPr>
              <p:cNvPr id="131" name="Rectangle: Diagonal Corners Rounded 130">
                <a:extLst>
                  <a:ext uri="{FF2B5EF4-FFF2-40B4-BE49-F238E27FC236}">
                    <a16:creationId xmlns:a16="http://schemas.microsoft.com/office/drawing/2014/main" id="{E6353EEA-3EEC-4ACC-80B4-CD7716EB7BFB}"/>
                  </a:ext>
                </a:extLst>
              </p:cNvPr>
              <p:cNvSpPr/>
              <p:nvPr/>
            </p:nvSpPr>
            <p:spPr>
              <a:xfrm>
                <a:off x="9777000" y="2349000"/>
                <a:ext cx="1098000" cy="1098000"/>
              </a:xfrm>
              <a:prstGeom prst="round2DiagRect">
                <a:avLst>
                  <a:gd name="adj1" fmla="val 29727"/>
                  <a:gd name="adj2" fmla="val 0"/>
                </a:avLst>
              </a:prstGeom>
              <a:solidFill>
                <a:schemeClr val="accent6">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grpSp>
            <p:nvGrpSpPr>
              <p:cNvPr id="132" name="Group 131">
                <a:extLst>
                  <a:ext uri="{FF2B5EF4-FFF2-40B4-BE49-F238E27FC236}">
                    <a16:creationId xmlns:a16="http://schemas.microsoft.com/office/drawing/2014/main" id="{F6B84A81-3D2F-440A-BD5A-D40515D86705}"/>
                  </a:ext>
                </a:extLst>
              </p:cNvPr>
              <p:cNvGrpSpPr/>
              <p:nvPr/>
            </p:nvGrpSpPr>
            <p:grpSpPr>
              <a:xfrm>
                <a:off x="9426000" y="3789000"/>
                <a:ext cx="1800000" cy="720000"/>
                <a:chOff x="8587800" y="2535669"/>
                <a:chExt cx="1800000" cy="720000"/>
              </a:xfrm>
            </p:grpSpPr>
            <p:sp>
              <p:nvSpPr>
                <p:cNvPr id="133" name="Rectangle 132">
                  <a:extLst>
                    <a:ext uri="{FF2B5EF4-FFF2-40B4-BE49-F238E27FC236}">
                      <a16:creationId xmlns:a16="http://schemas.microsoft.com/office/drawing/2014/main" id="{B6268DC6-6D39-4D53-B993-96C3B15D68FF}"/>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134" name="TextBox 133">
                  <a:extLst>
                    <a:ext uri="{FF2B5EF4-FFF2-40B4-BE49-F238E27FC236}">
                      <a16:creationId xmlns:a16="http://schemas.microsoft.com/office/drawing/2014/main" id="{D585DD89-3D7D-403F-AE6C-19D85FB3C577}"/>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SMART</a:t>
                  </a:r>
                </a:p>
              </p:txBody>
            </p:sp>
          </p:grpSp>
        </p:grpSp>
        <p:pic>
          <p:nvPicPr>
            <p:cNvPr id="135" name="Picture 134" descr="smart-logo.png">
              <a:extLst>
                <a:ext uri="{FF2B5EF4-FFF2-40B4-BE49-F238E27FC236}">
                  <a16:creationId xmlns:a16="http://schemas.microsoft.com/office/drawing/2014/main" id="{C2751405-6D8A-4628-AACE-770839E4C596}"/>
                </a:ext>
              </a:extLst>
            </p:cNvPr>
            <p:cNvPicPr>
              <a:picLocks noChangeAspect="1"/>
            </p:cNvPicPr>
            <p:nvPr/>
          </p:nvPicPr>
          <p:blipFill>
            <a:blip r:embed="rId27" cstate="print">
              <a:extLst>
                <a:ext uri="{28A0092B-C50C-407E-A947-70E740481C1C}">
                  <a14:useLocalDpi xmlns:a14="http://schemas.microsoft.com/office/drawing/2010/main"/>
                </a:ext>
              </a:extLst>
            </a:blip>
            <a:stretch>
              <a:fillRect/>
            </a:stretch>
          </p:blipFill>
          <p:spPr>
            <a:xfrm>
              <a:off x="10594483" y="5162801"/>
              <a:ext cx="483387" cy="420187"/>
            </a:xfrm>
            <a:prstGeom prst="rect">
              <a:avLst/>
            </a:prstGeom>
          </p:spPr>
        </p:pic>
      </p:grpSp>
      <p:pic>
        <p:nvPicPr>
          <p:cNvPr id="53" name="Picture 52">
            <a:extLst>
              <a:ext uri="{FF2B5EF4-FFF2-40B4-BE49-F238E27FC236}">
                <a16:creationId xmlns:a16="http://schemas.microsoft.com/office/drawing/2014/main" id="{E7DFD763-7080-422C-8662-80C8ED61F56B}"/>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0" y="4922273"/>
            <a:ext cx="846724" cy="158761"/>
          </a:xfrm>
          <a:prstGeom prst="rect">
            <a:avLst/>
          </a:prstGeom>
        </p:spPr>
      </p:pic>
      <p:grpSp>
        <p:nvGrpSpPr>
          <p:cNvPr id="77" name="Group 76">
            <a:extLst>
              <a:ext uri="{FF2B5EF4-FFF2-40B4-BE49-F238E27FC236}">
                <a16:creationId xmlns:a16="http://schemas.microsoft.com/office/drawing/2014/main" id="{9BF21A3E-05F5-4A11-838C-7BD8134406E2}"/>
              </a:ext>
            </a:extLst>
          </p:cNvPr>
          <p:cNvGrpSpPr/>
          <p:nvPr/>
        </p:nvGrpSpPr>
        <p:grpSpPr>
          <a:xfrm>
            <a:off x="6045559" y="2794366"/>
            <a:ext cx="1014275" cy="1117258"/>
            <a:chOff x="9220798" y="2495033"/>
            <a:chExt cx="1352367" cy="1489677"/>
          </a:xfrm>
        </p:grpSpPr>
        <p:grpSp>
          <p:nvGrpSpPr>
            <p:cNvPr id="129" name="Group 128">
              <a:extLst>
                <a:ext uri="{FF2B5EF4-FFF2-40B4-BE49-F238E27FC236}">
                  <a16:creationId xmlns:a16="http://schemas.microsoft.com/office/drawing/2014/main" id="{1A4D32AD-BE2A-4803-8C7B-D6EE97A7C469}"/>
                </a:ext>
              </a:extLst>
            </p:cNvPr>
            <p:cNvGrpSpPr/>
            <p:nvPr/>
          </p:nvGrpSpPr>
          <p:grpSpPr>
            <a:xfrm>
              <a:off x="9220798" y="2495033"/>
              <a:ext cx="1352367" cy="1489677"/>
              <a:chOff x="4473510" y="1010464"/>
              <a:chExt cx="1800000" cy="1982760"/>
            </a:xfrm>
          </p:grpSpPr>
          <p:sp>
            <p:nvSpPr>
              <p:cNvPr id="136" name="Rectangle: Diagonal Corners Rounded 135">
                <a:extLst>
                  <a:ext uri="{FF2B5EF4-FFF2-40B4-BE49-F238E27FC236}">
                    <a16:creationId xmlns:a16="http://schemas.microsoft.com/office/drawing/2014/main" id="{613E6084-44E5-436E-980B-DB0D39BD07B4}"/>
                  </a:ext>
                </a:extLst>
              </p:cNvPr>
              <p:cNvSpPr/>
              <p:nvPr/>
            </p:nvSpPr>
            <p:spPr>
              <a:xfrm>
                <a:off x="4824510" y="1010464"/>
                <a:ext cx="1098000" cy="1098000"/>
              </a:xfrm>
              <a:prstGeom prst="round2DiagRect">
                <a:avLst>
                  <a:gd name="adj1" fmla="val 29727"/>
                  <a:gd name="adj2" fmla="val 0"/>
                </a:avLst>
              </a:prstGeom>
              <a:solidFill>
                <a:schemeClr val="accent3">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pPr defTabSz="685800">
                  <a:buClrTx/>
                </a:pPr>
                <a:endParaRPr lang="en-US" sz="825" kern="1200" dirty="0">
                  <a:solidFill>
                    <a:prstClr val="black"/>
                  </a:solidFill>
                  <a:latin typeface="Calibri" panose="020F0502020204030204"/>
                </a:endParaRPr>
              </a:p>
            </p:txBody>
          </p:sp>
          <p:sp>
            <p:nvSpPr>
              <p:cNvPr id="138" name="TextBox 137">
                <a:extLst>
                  <a:ext uri="{FF2B5EF4-FFF2-40B4-BE49-F238E27FC236}">
                    <a16:creationId xmlns:a16="http://schemas.microsoft.com/office/drawing/2014/main" id="{75C0B597-B403-45F0-9A22-28EF2A388F7E}"/>
                  </a:ext>
                </a:extLst>
              </p:cNvPr>
              <p:cNvSpPr txBox="1"/>
              <p:nvPr/>
            </p:nvSpPr>
            <p:spPr>
              <a:xfrm>
                <a:off x="4473510" y="2273224"/>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SDC</a:t>
                </a:r>
              </a:p>
            </p:txBody>
          </p:sp>
        </p:grpSp>
        <p:pic>
          <p:nvPicPr>
            <p:cNvPr id="76" name="Picture 75">
              <a:extLst>
                <a:ext uri="{FF2B5EF4-FFF2-40B4-BE49-F238E27FC236}">
                  <a16:creationId xmlns:a16="http://schemas.microsoft.com/office/drawing/2014/main" id="{CDDD314D-D313-4155-A182-C66D7280BA4D}"/>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9686381" y="2624911"/>
              <a:ext cx="516189" cy="516188"/>
            </a:xfrm>
            <a:prstGeom prst="rect">
              <a:avLst/>
            </a:prstGeom>
          </p:spPr>
        </p:pic>
      </p:grpSp>
      <p:sp>
        <p:nvSpPr>
          <p:cNvPr id="119" name="Arrow: Bent 118">
            <a:extLst>
              <a:ext uri="{FF2B5EF4-FFF2-40B4-BE49-F238E27FC236}">
                <a16:creationId xmlns:a16="http://schemas.microsoft.com/office/drawing/2014/main" id="{EC12D5A4-4075-434D-989F-805BF9D8F083}"/>
              </a:ext>
            </a:extLst>
          </p:cNvPr>
          <p:cNvSpPr/>
          <p:nvPr/>
        </p:nvSpPr>
        <p:spPr>
          <a:xfrm rot="16200000">
            <a:off x="3856083" y="728119"/>
            <a:ext cx="357244" cy="3355109"/>
          </a:xfrm>
          <a:prstGeom prst="bentArrow">
            <a:avLst>
              <a:gd name="adj1" fmla="val 16872"/>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black"/>
              </a:solidFill>
              <a:latin typeface="Calibri" panose="020F0502020204030204"/>
            </a:endParaRPr>
          </a:p>
        </p:txBody>
      </p:sp>
      <p:sp>
        <p:nvSpPr>
          <p:cNvPr id="78" name="Arrow: Left-Right 77">
            <a:extLst>
              <a:ext uri="{FF2B5EF4-FFF2-40B4-BE49-F238E27FC236}">
                <a16:creationId xmlns:a16="http://schemas.microsoft.com/office/drawing/2014/main" id="{59511F1E-AE09-4D97-97D1-125CCA234E6A}"/>
              </a:ext>
            </a:extLst>
          </p:cNvPr>
          <p:cNvSpPr/>
          <p:nvPr/>
        </p:nvSpPr>
        <p:spPr>
          <a:xfrm>
            <a:off x="7679590" y="3032316"/>
            <a:ext cx="325171" cy="17689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grpSp>
        <p:nvGrpSpPr>
          <p:cNvPr id="142" name="Group 141">
            <a:extLst>
              <a:ext uri="{FF2B5EF4-FFF2-40B4-BE49-F238E27FC236}">
                <a16:creationId xmlns:a16="http://schemas.microsoft.com/office/drawing/2014/main" id="{6616FFA0-31DB-4840-8F23-68B9965DB4A8}"/>
              </a:ext>
            </a:extLst>
          </p:cNvPr>
          <p:cNvGrpSpPr/>
          <p:nvPr/>
        </p:nvGrpSpPr>
        <p:grpSpPr>
          <a:xfrm>
            <a:off x="7085240" y="1471860"/>
            <a:ext cx="811115" cy="862085"/>
            <a:chOff x="9617220" y="250586"/>
            <a:chExt cx="1439460" cy="1529914"/>
          </a:xfrm>
        </p:grpSpPr>
        <p:sp>
          <p:nvSpPr>
            <p:cNvPr id="143" name="Rectangle: Diagonal Corners Rounded 142">
              <a:extLst>
                <a:ext uri="{FF2B5EF4-FFF2-40B4-BE49-F238E27FC236}">
                  <a16:creationId xmlns:a16="http://schemas.microsoft.com/office/drawing/2014/main" id="{7ABD57E9-E650-47FA-A6AA-DA2E6743AF95}"/>
                </a:ext>
              </a:extLst>
            </p:cNvPr>
            <p:cNvSpPr/>
            <p:nvPr/>
          </p:nvSpPr>
          <p:spPr>
            <a:xfrm>
              <a:off x="9787950" y="250586"/>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pPr defTabSz="685800">
                <a:buClrTx/>
              </a:pPr>
              <a:endParaRPr lang="en-US" sz="825" kern="1200" dirty="0">
                <a:solidFill>
                  <a:prstClr val="black"/>
                </a:solidFill>
                <a:latin typeface="Calibri" panose="020F0502020204030204"/>
              </a:endParaRPr>
            </a:p>
          </p:txBody>
        </p:sp>
        <p:sp>
          <p:nvSpPr>
            <p:cNvPr id="144" name="TextBox 143">
              <a:extLst>
                <a:ext uri="{FF2B5EF4-FFF2-40B4-BE49-F238E27FC236}">
                  <a16:creationId xmlns:a16="http://schemas.microsoft.com/office/drawing/2014/main" id="{0BD49093-EA3C-4DE3-9706-6473FD1F24C2}"/>
                </a:ext>
              </a:extLst>
            </p:cNvPr>
            <p:cNvSpPr txBox="1"/>
            <p:nvPr/>
          </p:nvSpPr>
          <p:spPr>
            <a:xfrm>
              <a:off x="9617220" y="1490848"/>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WHO CORE</a:t>
              </a:r>
            </a:p>
          </p:txBody>
        </p:sp>
        <p:pic>
          <p:nvPicPr>
            <p:cNvPr id="145" name="Picture 144">
              <a:extLst>
                <a:ext uri="{FF2B5EF4-FFF2-40B4-BE49-F238E27FC236}">
                  <a16:creationId xmlns:a16="http://schemas.microsoft.com/office/drawing/2014/main" id="{96B0FC1B-D195-40F5-992F-717F77B7F9A6}"/>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858613" y="354913"/>
              <a:ext cx="971175" cy="971175"/>
            </a:xfrm>
            <a:prstGeom prst="rect">
              <a:avLst/>
            </a:prstGeom>
          </p:spPr>
        </p:pic>
      </p:grpSp>
      <p:grpSp>
        <p:nvGrpSpPr>
          <p:cNvPr id="146" name="Group 145">
            <a:extLst>
              <a:ext uri="{FF2B5EF4-FFF2-40B4-BE49-F238E27FC236}">
                <a16:creationId xmlns:a16="http://schemas.microsoft.com/office/drawing/2014/main" id="{250A4116-97B6-418E-861B-AB47F412F690}"/>
              </a:ext>
            </a:extLst>
          </p:cNvPr>
          <p:cNvGrpSpPr/>
          <p:nvPr/>
        </p:nvGrpSpPr>
        <p:grpSpPr>
          <a:xfrm>
            <a:off x="6038757" y="231179"/>
            <a:ext cx="811115" cy="862085"/>
            <a:chOff x="9617220" y="250586"/>
            <a:chExt cx="1439460" cy="1529914"/>
          </a:xfrm>
        </p:grpSpPr>
        <p:sp>
          <p:nvSpPr>
            <p:cNvPr id="147" name="Rectangle: Diagonal Corners Rounded 146">
              <a:extLst>
                <a:ext uri="{FF2B5EF4-FFF2-40B4-BE49-F238E27FC236}">
                  <a16:creationId xmlns:a16="http://schemas.microsoft.com/office/drawing/2014/main" id="{A44F8ED3-8F5C-406B-AED4-DB3142871369}"/>
                </a:ext>
              </a:extLst>
            </p:cNvPr>
            <p:cNvSpPr/>
            <p:nvPr/>
          </p:nvSpPr>
          <p:spPr>
            <a:xfrm>
              <a:off x="9787950" y="250586"/>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pPr defTabSz="685800">
                <a:buClrTx/>
              </a:pPr>
              <a:endParaRPr lang="en-US" sz="825" kern="1200" dirty="0">
                <a:solidFill>
                  <a:prstClr val="black"/>
                </a:solidFill>
                <a:latin typeface="Calibri" panose="020F0502020204030204"/>
              </a:endParaRPr>
            </a:p>
          </p:txBody>
        </p:sp>
        <p:sp>
          <p:nvSpPr>
            <p:cNvPr id="148" name="TextBox 147">
              <a:extLst>
                <a:ext uri="{FF2B5EF4-FFF2-40B4-BE49-F238E27FC236}">
                  <a16:creationId xmlns:a16="http://schemas.microsoft.com/office/drawing/2014/main" id="{52D088C4-01B2-4D0D-9E4E-F9D1922A401C}"/>
                </a:ext>
              </a:extLst>
            </p:cNvPr>
            <p:cNvSpPr txBox="1"/>
            <p:nvPr/>
          </p:nvSpPr>
          <p:spPr>
            <a:xfrm>
              <a:off x="9617220" y="1490848"/>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WHO FP</a:t>
              </a:r>
            </a:p>
          </p:txBody>
        </p:sp>
        <p:pic>
          <p:nvPicPr>
            <p:cNvPr id="149" name="Picture 148">
              <a:extLst>
                <a:ext uri="{FF2B5EF4-FFF2-40B4-BE49-F238E27FC236}">
                  <a16:creationId xmlns:a16="http://schemas.microsoft.com/office/drawing/2014/main" id="{E7410208-3917-4CB4-8166-851352F8F9FA}"/>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858613" y="354913"/>
              <a:ext cx="971175" cy="971175"/>
            </a:xfrm>
            <a:prstGeom prst="rect">
              <a:avLst/>
            </a:prstGeom>
          </p:spPr>
        </p:pic>
      </p:grpSp>
      <p:grpSp>
        <p:nvGrpSpPr>
          <p:cNvPr id="150" name="Group 149">
            <a:extLst>
              <a:ext uri="{FF2B5EF4-FFF2-40B4-BE49-F238E27FC236}">
                <a16:creationId xmlns:a16="http://schemas.microsoft.com/office/drawing/2014/main" id="{DD1D7C3A-9BC2-488F-BD96-4A6D28F9CEA2}"/>
              </a:ext>
            </a:extLst>
          </p:cNvPr>
          <p:cNvGrpSpPr/>
          <p:nvPr/>
        </p:nvGrpSpPr>
        <p:grpSpPr>
          <a:xfrm>
            <a:off x="7114801" y="260431"/>
            <a:ext cx="811115" cy="862085"/>
            <a:chOff x="9617220" y="250586"/>
            <a:chExt cx="1439460" cy="1529914"/>
          </a:xfrm>
        </p:grpSpPr>
        <p:sp>
          <p:nvSpPr>
            <p:cNvPr id="151" name="Rectangle: Diagonal Corners Rounded 150">
              <a:extLst>
                <a:ext uri="{FF2B5EF4-FFF2-40B4-BE49-F238E27FC236}">
                  <a16:creationId xmlns:a16="http://schemas.microsoft.com/office/drawing/2014/main" id="{E4D28BA7-85C4-4B31-BD1B-C38EA245747C}"/>
                </a:ext>
              </a:extLst>
            </p:cNvPr>
            <p:cNvSpPr/>
            <p:nvPr/>
          </p:nvSpPr>
          <p:spPr>
            <a:xfrm>
              <a:off x="9787950" y="250586"/>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pPr defTabSz="685800">
                <a:buClrTx/>
              </a:pPr>
              <a:endParaRPr lang="en-US" sz="825" kern="1200" dirty="0">
                <a:solidFill>
                  <a:prstClr val="black"/>
                </a:solidFill>
                <a:latin typeface="Calibri" panose="020F0502020204030204"/>
              </a:endParaRPr>
            </a:p>
          </p:txBody>
        </p:sp>
        <p:sp>
          <p:nvSpPr>
            <p:cNvPr id="152" name="TextBox 151">
              <a:extLst>
                <a:ext uri="{FF2B5EF4-FFF2-40B4-BE49-F238E27FC236}">
                  <a16:creationId xmlns:a16="http://schemas.microsoft.com/office/drawing/2014/main" id="{E44CC3C4-C97C-4358-8DD1-E5D0CEC82728}"/>
                </a:ext>
              </a:extLst>
            </p:cNvPr>
            <p:cNvSpPr txBox="1"/>
            <p:nvPr/>
          </p:nvSpPr>
          <p:spPr>
            <a:xfrm>
              <a:off x="9617220" y="1490848"/>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WHO STI</a:t>
              </a:r>
            </a:p>
          </p:txBody>
        </p:sp>
        <p:pic>
          <p:nvPicPr>
            <p:cNvPr id="153" name="Picture 152">
              <a:extLst>
                <a:ext uri="{FF2B5EF4-FFF2-40B4-BE49-F238E27FC236}">
                  <a16:creationId xmlns:a16="http://schemas.microsoft.com/office/drawing/2014/main" id="{9C9C7FF4-D32A-4CBC-8871-0358A88DBF7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858613" y="354913"/>
              <a:ext cx="971175" cy="971175"/>
            </a:xfrm>
            <a:prstGeom prst="rect">
              <a:avLst/>
            </a:prstGeom>
          </p:spPr>
        </p:pic>
      </p:grpSp>
      <p:grpSp>
        <p:nvGrpSpPr>
          <p:cNvPr id="154" name="Group 153">
            <a:extLst>
              <a:ext uri="{FF2B5EF4-FFF2-40B4-BE49-F238E27FC236}">
                <a16:creationId xmlns:a16="http://schemas.microsoft.com/office/drawing/2014/main" id="{BC88ECE4-E26B-454D-AB98-68A8F2586D0C}"/>
              </a:ext>
            </a:extLst>
          </p:cNvPr>
          <p:cNvGrpSpPr/>
          <p:nvPr/>
        </p:nvGrpSpPr>
        <p:grpSpPr>
          <a:xfrm>
            <a:off x="3173788" y="257604"/>
            <a:ext cx="811115" cy="843377"/>
            <a:chOff x="3560576" y="281853"/>
            <a:chExt cx="1439460" cy="1496712"/>
          </a:xfrm>
        </p:grpSpPr>
        <p:sp>
          <p:nvSpPr>
            <p:cNvPr id="155" name="Rectangle: Diagonal Corners Rounded 154">
              <a:extLst>
                <a:ext uri="{FF2B5EF4-FFF2-40B4-BE49-F238E27FC236}">
                  <a16:creationId xmlns:a16="http://schemas.microsoft.com/office/drawing/2014/main" id="{A4071929-EC69-4C7C-BC53-5D059357E784}"/>
                </a:ext>
              </a:extLst>
            </p:cNvPr>
            <p:cNvSpPr/>
            <p:nvPr/>
          </p:nvSpPr>
          <p:spPr>
            <a:xfrm>
              <a:off x="3742240" y="281853"/>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pPr defTabSz="685800">
                <a:buClrTx/>
              </a:pPr>
              <a:endParaRPr lang="en-US" sz="825" kern="1200" dirty="0">
                <a:solidFill>
                  <a:prstClr val="black"/>
                </a:solidFill>
                <a:latin typeface="Calibri" panose="020F0502020204030204"/>
              </a:endParaRPr>
            </a:p>
          </p:txBody>
        </p:sp>
        <p:sp>
          <p:nvSpPr>
            <p:cNvPr id="156" name="TextBox 155">
              <a:extLst>
                <a:ext uri="{FF2B5EF4-FFF2-40B4-BE49-F238E27FC236}">
                  <a16:creationId xmlns:a16="http://schemas.microsoft.com/office/drawing/2014/main" id="{39340A46-107B-4AD8-A6D7-2D34182A1746}"/>
                </a:ext>
              </a:extLst>
            </p:cNvPr>
            <p:cNvSpPr txBox="1"/>
            <p:nvPr/>
          </p:nvSpPr>
          <p:spPr>
            <a:xfrm>
              <a:off x="3560576" y="1488913"/>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err="1">
                  <a:solidFill>
                    <a:srgbClr val="44546A">
                      <a:hueOff val="0"/>
                      <a:satOff val="0"/>
                      <a:lumOff val="0"/>
                      <a:alphaOff val="0"/>
                    </a:srgbClr>
                  </a:solidFill>
                  <a:latin typeface="Calibri" panose="020F0502020204030204"/>
                </a:rPr>
                <a:t>eCQM</a:t>
              </a:r>
              <a:r>
                <a:rPr lang="en-US" sz="900" kern="1200" cap="all" dirty="0">
                  <a:solidFill>
                    <a:srgbClr val="44546A">
                      <a:hueOff val="0"/>
                      <a:satOff val="0"/>
                      <a:lumOff val="0"/>
                      <a:alphaOff val="0"/>
                    </a:srgbClr>
                  </a:solidFill>
                  <a:latin typeface="Calibri" panose="020F0502020204030204"/>
                </a:rPr>
                <a:t> </a:t>
              </a:r>
              <a:r>
                <a:rPr lang="en-US" sz="900" kern="1200" cap="all" dirty="0" err="1">
                  <a:solidFill>
                    <a:srgbClr val="44546A">
                      <a:hueOff val="0"/>
                      <a:satOff val="0"/>
                      <a:lumOff val="0"/>
                      <a:alphaOff val="0"/>
                    </a:srgbClr>
                  </a:solidFill>
                  <a:latin typeface="Calibri" panose="020F0502020204030204"/>
                </a:rPr>
                <a:t>ProgramS</a:t>
              </a:r>
              <a:endParaRPr lang="en-US" sz="900" kern="1200" cap="all" dirty="0">
                <a:solidFill>
                  <a:srgbClr val="44546A">
                    <a:hueOff val="0"/>
                    <a:satOff val="0"/>
                    <a:lumOff val="0"/>
                    <a:alphaOff val="0"/>
                  </a:srgbClr>
                </a:solidFill>
                <a:latin typeface="Calibri" panose="020F0502020204030204"/>
              </a:endParaRPr>
            </a:p>
          </p:txBody>
        </p:sp>
        <p:pic>
          <p:nvPicPr>
            <p:cNvPr id="157" name="Picture 156">
              <a:extLst>
                <a:ext uri="{FF2B5EF4-FFF2-40B4-BE49-F238E27FC236}">
                  <a16:creationId xmlns:a16="http://schemas.microsoft.com/office/drawing/2014/main" id="{F40E2CA1-BE2C-4FFE-9822-5EB2E2430A21}"/>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868253" y="444757"/>
              <a:ext cx="824105" cy="824105"/>
            </a:xfrm>
            <a:prstGeom prst="rect">
              <a:avLst/>
            </a:prstGeom>
          </p:spPr>
        </p:pic>
      </p:grpSp>
      <p:sp>
        <p:nvSpPr>
          <p:cNvPr id="159" name="Rectangle 158">
            <a:extLst>
              <a:ext uri="{FF2B5EF4-FFF2-40B4-BE49-F238E27FC236}">
                <a16:creationId xmlns:a16="http://schemas.microsoft.com/office/drawing/2014/main" id="{2EC7A898-FFE8-4875-B622-2F864FAA5435}"/>
              </a:ext>
            </a:extLst>
          </p:cNvPr>
          <p:cNvSpPr/>
          <p:nvPr/>
        </p:nvSpPr>
        <p:spPr>
          <a:xfrm>
            <a:off x="4340498" y="1312945"/>
            <a:ext cx="85889" cy="1533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sp>
        <p:nvSpPr>
          <p:cNvPr id="160" name="Arrow: Bent 159">
            <a:extLst>
              <a:ext uri="{FF2B5EF4-FFF2-40B4-BE49-F238E27FC236}">
                <a16:creationId xmlns:a16="http://schemas.microsoft.com/office/drawing/2014/main" id="{A5B950DE-A2FD-4DF2-AE94-02D5E70C1E36}"/>
              </a:ext>
            </a:extLst>
          </p:cNvPr>
          <p:cNvSpPr/>
          <p:nvPr/>
        </p:nvSpPr>
        <p:spPr>
          <a:xfrm rot="16200000" flipV="1">
            <a:off x="4409716" y="683631"/>
            <a:ext cx="251900" cy="1109263"/>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black"/>
              </a:solidFill>
              <a:latin typeface="Calibri" panose="020F0502020204030204"/>
            </a:endParaRPr>
          </a:p>
        </p:txBody>
      </p:sp>
      <p:sp>
        <p:nvSpPr>
          <p:cNvPr id="161" name="Arrow: Bent 160">
            <a:extLst>
              <a:ext uri="{FF2B5EF4-FFF2-40B4-BE49-F238E27FC236}">
                <a16:creationId xmlns:a16="http://schemas.microsoft.com/office/drawing/2014/main" id="{C1835C10-A6E1-4905-AF77-92F99D7D0416}"/>
              </a:ext>
            </a:extLst>
          </p:cNvPr>
          <p:cNvSpPr/>
          <p:nvPr/>
        </p:nvSpPr>
        <p:spPr>
          <a:xfrm rot="16200000">
            <a:off x="4080122" y="696051"/>
            <a:ext cx="245985" cy="1090340"/>
          </a:xfrm>
          <a:prstGeom prst="bentArrow">
            <a:avLst>
              <a:gd name="adj1" fmla="val 30020"/>
              <a:gd name="adj2" fmla="val 23858"/>
              <a:gd name="adj3" fmla="val 31853"/>
              <a:gd name="adj4" fmla="val 3679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black"/>
              </a:solidFill>
              <a:latin typeface="Calibri" panose="020F0502020204030204"/>
            </a:endParaRPr>
          </a:p>
        </p:txBody>
      </p:sp>
      <p:grpSp>
        <p:nvGrpSpPr>
          <p:cNvPr id="83" name="Group 82">
            <a:extLst>
              <a:ext uri="{FF2B5EF4-FFF2-40B4-BE49-F238E27FC236}">
                <a16:creationId xmlns:a16="http://schemas.microsoft.com/office/drawing/2014/main" id="{9F29FE3F-4638-41C3-9638-3AAA30091481}"/>
              </a:ext>
            </a:extLst>
          </p:cNvPr>
          <p:cNvGrpSpPr/>
          <p:nvPr/>
        </p:nvGrpSpPr>
        <p:grpSpPr>
          <a:xfrm>
            <a:off x="3937169" y="1444802"/>
            <a:ext cx="811115" cy="843377"/>
            <a:chOff x="5249558" y="1926403"/>
            <a:chExt cx="1081487" cy="1124502"/>
          </a:xfrm>
        </p:grpSpPr>
        <p:grpSp>
          <p:nvGrpSpPr>
            <p:cNvPr id="137" name="Group 136">
              <a:extLst>
                <a:ext uri="{FF2B5EF4-FFF2-40B4-BE49-F238E27FC236}">
                  <a16:creationId xmlns:a16="http://schemas.microsoft.com/office/drawing/2014/main" id="{2B802CDF-345D-4573-A1B7-EA8D57382860}"/>
                </a:ext>
              </a:extLst>
            </p:cNvPr>
            <p:cNvGrpSpPr/>
            <p:nvPr/>
          </p:nvGrpSpPr>
          <p:grpSpPr>
            <a:xfrm>
              <a:off x="5249558" y="1926403"/>
              <a:ext cx="1081487" cy="1124502"/>
              <a:chOff x="3560576" y="281853"/>
              <a:chExt cx="1439460" cy="1496712"/>
            </a:xfrm>
          </p:grpSpPr>
          <p:sp>
            <p:nvSpPr>
              <p:cNvPr id="139" name="Rectangle: Diagonal Corners Rounded 138">
                <a:extLst>
                  <a:ext uri="{FF2B5EF4-FFF2-40B4-BE49-F238E27FC236}">
                    <a16:creationId xmlns:a16="http://schemas.microsoft.com/office/drawing/2014/main" id="{1F46B3DD-3324-44BC-AE2F-EC163EDB0838}"/>
                  </a:ext>
                </a:extLst>
              </p:cNvPr>
              <p:cNvSpPr/>
              <p:nvPr/>
            </p:nvSpPr>
            <p:spPr>
              <a:xfrm>
                <a:off x="3742240" y="281853"/>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pPr defTabSz="685800">
                  <a:buClrTx/>
                </a:pPr>
                <a:endParaRPr lang="en-US" sz="825" kern="1200" dirty="0">
                  <a:solidFill>
                    <a:prstClr val="black"/>
                  </a:solidFill>
                  <a:latin typeface="Calibri" panose="020F0502020204030204"/>
                </a:endParaRPr>
              </a:p>
            </p:txBody>
          </p:sp>
          <p:sp>
            <p:nvSpPr>
              <p:cNvPr id="140" name="TextBox 139">
                <a:extLst>
                  <a:ext uri="{FF2B5EF4-FFF2-40B4-BE49-F238E27FC236}">
                    <a16:creationId xmlns:a16="http://schemas.microsoft.com/office/drawing/2014/main" id="{528F6ABD-BE3B-4BAB-9416-A96685A2F31B}"/>
                  </a:ext>
                </a:extLst>
              </p:cNvPr>
              <p:cNvSpPr txBox="1"/>
              <p:nvPr/>
            </p:nvSpPr>
            <p:spPr>
              <a:xfrm>
                <a:off x="3560576" y="1488913"/>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algn="ctr" defTabSz="633413">
                  <a:lnSpc>
                    <a:spcPct val="90000"/>
                  </a:lnSpc>
                  <a:spcBef>
                    <a:spcPct val="0"/>
                  </a:spcBef>
                  <a:spcAft>
                    <a:spcPct val="35000"/>
                  </a:spcAft>
                  <a:buClrTx/>
                  <a:defRPr cap="all"/>
                </a:pPr>
                <a:r>
                  <a:rPr lang="en-US" sz="900" kern="1200" cap="all" dirty="0">
                    <a:solidFill>
                      <a:srgbClr val="44546A">
                        <a:hueOff val="0"/>
                        <a:satOff val="0"/>
                        <a:lumOff val="0"/>
                        <a:alphaOff val="0"/>
                      </a:srgbClr>
                    </a:solidFill>
                    <a:latin typeface="Calibri" panose="020F0502020204030204"/>
                  </a:rPr>
                  <a:t>MME Calculation</a:t>
                </a:r>
              </a:p>
            </p:txBody>
          </p:sp>
        </p:grpSp>
        <p:pic>
          <p:nvPicPr>
            <p:cNvPr id="82" name="Picture 81">
              <a:extLst>
                <a:ext uri="{FF2B5EF4-FFF2-40B4-BE49-F238E27FC236}">
                  <a16:creationId xmlns:a16="http://schemas.microsoft.com/office/drawing/2014/main" id="{39FB5E23-0E86-4F6E-BDAC-012FA0DA816E}"/>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5548387" y="2108409"/>
              <a:ext cx="500257" cy="500257"/>
            </a:xfrm>
            <a:prstGeom prst="rect">
              <a:avLst/>
            </a:prstGeom>
          </p:spPr>
        </p:pic>
      </p:grpSp>
      <p:sp>
        <p:nvSpPr>
          <p:cNvPr id="162" name="Rectangle 161">
            <a:extLst>
              <a:ext uri="{FF2B5EF4-FFF2-40B4-BE49-F238E27FC236}">
                <a16:creationId xmlns:a16="http://schemas.microsoft.com/office/drawing/2014/main" id="{880D413F-9EB6-487C-8859-F633DAD1CD17}"/>
              </a:ext>
            </a:extLst>
          </p:cNvPr>
          <p:cNvSpPr/>
          <p:nvPr/>
        </p:nvSpPr>
        <p:spPr>
          <a:xfrm>
            <a:off x="7481859" y="1323551"/>
            <a:ext cx="85889" cy="1533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sp>
        <p:nvSpPr>
          <p:cNvPr id="163" name="Arrow: Bent 162">
            <a:extLst>
              <a:ext uri="{FF2B5EF4-FFF2-40B4-BE49-F238E27FC236}">
                <a16:creationId xmlns:a16="http://schemas.microsoft.com/office/drawing/2014/main" id="{788B4BA7-A374-4DA9-9E34-6E4392FD4236}"/>
              </a:ext>
            </a:extLst>
          </p:cNvPr>
          <p:cNvSpPr/>
          <p:nvPr/>
        </p:nvSpPr>
        <p:spPr>
          <a:xfrm rot="16200000" flipV="1">
            <a:off x="7692355" y="511497"/>
            <a:ext cx="246390" cy="1480255"/>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black"/>
              </a:solidFill>
              <a:latin typeface="Calibri" panose="020F0502020204030204"/>
            </a:endParaRPr>
          </a:p>
        </p:txBody>
      </p:sp>
      <p:sp>
        <p:nvSpPr>
          <p:cNvPr id="164" name="Arrow: Bent 163">
            <a:extLst>
              <a:ext uri="{FF2B5EF4-FFF2-40B4-BE49-F238E27FC236}">
                <a16:creationId xmlns:a16="http://schemas.microsoft.com/office/drawing/2014/main" id="{81D6CF1D-26CC-4345-B50F-2C6DCC5A094F}"/>
              </a:ext>
            </a:extLst>
          </p:cNvPr>
          <p:cNvSpPr/>
          <p:nvPr/>
        </p:nvSpPr>
        <p:spPr>
          <a:xfrm rot="16200000">
            <a:off x="6998256" y="530402"/>
            <a:ext cx="240907" cy="1447927"/>
          </a:xfrm>
          <a:prstGeom prst="bentArrow">
            <a:avLst>
              <a:gd name="adj1" fmla="val 30020"/>
              <a:gd name="adj2" fmla="val 23858"/>
              <a:gd name="adj3" fmla="val 31853"/>
              <a:gd name="adj4" fmla="val 3679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black"/>
              </a:solidFill>
              <a:latin typeface="Calibri" panose="020F0502020204030204"/>
            </a:endParaRPr>
          </a:p>
        </p:txBody>
      </p:sp>
      <p:sp>
        <p:nvSpPr>
          <p:cNvPr id="165" name="Arrow: Up 164">
            <a:extLst>
              <a:ext uri="{FF2B5EF4-FFF2-40B4-BE49-F238E27FC236}">
                <a16:creationId xmlns:a16="http://schemas.microsoft.com/office/drawing/2014/main" id="{58BDC1B6-1C70-4169-926D-38F2CFB6FF83}"/>
              </a:ext>
            </a:extLst>
          </p:cNvPr>
          <p:cNvSpPr/>
          <p:nvPr/>
        </p:nvSpPr>
        <p:spPr>
          <a:xfrm>
            <a:off x="7453213" y="1139445"/>
            <a:ext cx="134288" cy="245986"/>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panose="020F0502020204030204"/>
            </a:endParaRPr>
          </a:p>
        </p:txBody>
      </p:sp>
    </p:spTree>
    <p:extLst>
      <p:ext uri="{BB962C8B-B14F-4D97-AF65-F5344CB8AC3E}">
        <p14:creationId xmlns:p14="http://schemas.microsoft.com/office/powerpoint/2010/main" val="5177728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BE971-9838-42CD-A2C7-D16C0C12FF3C}"/>
              </a:ext>
            </a:extLst>
          </p:cNvPr>
          <p:cNvSpPr>
            <a:spLocks noGrp="1"/>
          </p:cNvSpPr>
          <p:nvPr>
            <p:ph type="title"/>
          </p:nvPr>
        </p:nvSpPr>
        <p:spPr/>
        <p:txBody>
          <a:bodyPr/>
          <a:lstStyle/>
          <a:p>
            <a:r>
              <a:rPr lang="en-US" dirty="0"/>
              <a:t>Colorectal Cancer Concepts</a:t>
            </a:r>
          </a:p>
        </p:txBody>
      </p:sp>
      <p:sp>
        <p:nvSpPr>
          <p:cNvPr id="4" name="Slide Number Placeholder 3">
            <a:extLst>
              <a:ext uri="{FF2B5EF4-FFF2-40B4-BE49-F238E27FC236}">
                <a16:creationId xmlns:a16="http://schemas.microsoft.com/office/drawing/2014/main" id="{60C16AD7-D8CB-4C4B-A5EF-5509E01E2622}"/>
              </a:ext>
            </a:extLst>
          </p:cNvPr>
          <p:cNvSpPr>
            <a:spLocks noGrp="1"/>
          </p:cNvSpPr>
          <p:nvPr>
            <p:ph type="sldNum" idx="12"/>
          </p:nvPr>
        </p:nvSpPr>
        <p:spPr/>
        <p:txBody>
          <a:bodyPr/>
          <a:lstStyle/>
          <a:p>
            <a:fld id="{99BDFBD5-C309-4526-9B37-B97348992ABE}" type="slidenum">
              <a:rPr lang="en-US" smtClean="0"/>
              <a:t>28</a:t>
            </a:fld>
            <a:endParaRPr lang="en-US"/>
          </a:p>
        </p:txBody>
      </p:sp>
      <p:pic>
        <p:nvPicPr>
          <p:cNvPr id="6" name="Picture 5">
            <a:extLst>
              <a:ext uri="{FF2B5EF4-FFF2-40B4-BE49-F238E27FC236}">
                <a16:creationId xmlns:a16="http://schemas.microsoft.com/office/drawing/2014/main" id="{D05ED5D3-2443-4B36-8C8A-C50A76F0D6B9}"/>
              </a:ext>
            </a:extLst>
          </p:cNvPr>
          <p:cNvPicPr>
            <a:picLocks noChangeAspect="1"/>
          </p:cNvPicPr>
          <p:nvPr/>
        </p:nvPicPr>
        <p:blipFill>
          <a:blip r:embed="rId2"/>
          <a:stretch>
            <a:fillRect/>
          </a:stretch>
        </p:blipFill>
        <p:spPr>
          <a:xfrm>
            <a:off x="1154613" y="868621"/>
            <a:ext cx="7147667" cy="3834780"/>
          </a:xfrm>
          <a:prstGeom prst="rect">
            <a:avLst/>
          </a:prstGeom>
        </p:spPr>
      </p:pic>
      <p:sp>
        <p:nvSpPr>
          <p:cNvPr id="8" name="TextBox 7">
            <a:extLst>
              <a:ext uri="{FF2B5EF4-FFF2-40B4-BE49-F238E27FC236}">
                <a16:creationId xmlns:a16="http://schemas.microsoft.com/office/drawing/2014/main" id="{60F92E97-F67F-45FA-BE19-E98C5EBE9C17}"/>
              </a:ext>
            </a:extLst>
          </p:cNvPr>
          <p:cNvSpPr txBox="1"/>
          <p:nvPr/>
        </p:nvSpPr>
        <p:spPr>
          <a:xfrm>
            <a:off x="2879196" y="4888111"/>
            <a:ext cx="3571262" cy="253916"/>
          </a:xfrm>
          <a:prstGeom prst="rect">
            <a:avLst/>
          </a:prstGeom>
          <a:noFill/>
        </p:spPr>
        <p:txBody>
          <a:bodyPr wrap="square">
            <a:spAutoFit/>
          </a:bodyPr>
          <a:lstStyle/>
          <a:p>
            <a:r>
              <a:rPr lang="en-US" sz="1050" dirty="0">
                <a:solidFill>
                  <a:schemeClr val="bg1"/>
                </a:solidFill>
                <a:hlinkClick r:id="rId3"/>
              </a:rPr>
              <a:t>http://build.fhir.org/ig/cqframework/cqf-ccc/</a:t>
            </a:r>
            <a:r>
              <a:rPr lang="en-US" sz="1050" dirty="0">
                <a:solidFill>
                  <a:schemeClr val="bg1"/>
                </a:solidFill>
              </a:rPr>
              <a:t> </a:t>
            </a:r>
          </a:p>
        </p:txBody>
      </p:sp>
    </p:spTree>
    <p:extLst>
      <p:ext uri="{BB962C8B-B14F-4D97-AF65-F5344CB8AC3E}">
        <p14:creationId xmlns:p14="http://schemas.microsoft.com/office/powerpoint/2010/main" val="22841280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8BD4F-EC5F-417A-B04E-839060A98B38}"/>
              </a:ext>
            </a:extLst>
          </p:cNvPr>
          <p:cNvSpPr>
            <a:spLocks noGrp="1"/>
          </p:cNvSpPr>
          <p:nvPr>
            <p:ph type="title"/>
          </p:nvPr>
        </p:nvSpPr>
        <p:spPr/>
        <p:txBody>
          <a:bodyPr/>
          <a:lstStyle/>
          <a:p>
            <a:r>
              <a:rPr lang="en-US" dirty="0"/>
              <a:t>Logic Libraries</a:t>
            </a:r>
          </a:p>
        </p:txBody>
      </p:sp>
      <p:sp>
        <p:nvSpPr>
          <p:cNvPr id="4" name="Slide Number Placeholder 3">
            <a:extLst>
              <a:ext uri="{FF2B5EF4-FFF2-40B4-BE49-F238E27FC236}">
                <a16:creationId xmlns:a16="http://schemas.microsoft.com/office/drawing/2014/main" id="{32F3CB2E-A465-4F17-AEB1-F34D019500B5}"/>
              </a:ext>
            </a:extLst>
          </p:cNvPr>
          <p:cNvSpPr>
            <a:spLocks noGrp="1"/>
          </p:cNvSpPr>
          <p:nvPr>
            <p:ph type="sldNum" idx="12"/>
          </p:nvPr>
        </p:nvSpPr>
        <p:spPr/>
        <p:txBody>
          <a:bodyPr/>
          <a:lstStyle/>
          <a:p>
            <a:fld id="{99BDFBD5-C309-4526-9B37-B97348992ABE}" type="slidenum">
              <a:rPr lang="en-US" smtClean="0"/>
              <a:t>29</a:t>
            </a:fld>
            <a:endParaRPr lang="en-US"/>
          </a:p>
        </p:txBody>
      </p:sp>
      <p:pic>
        <p:nvPicPr>
          <p:cNvPr id="6" name="Picture 5">
            <a:extLst>
              <a:ext uri="{FF2B5EF4-FFF2-40B4-BE49-F238E27FC236}">
                <a16:creationId xmlns:a16="http://schemas.microsoft.com/office/drawing/2014/main" id="{FB38789C-8A7A-4A9D-AD1E-6EC59F2FFCB9}"/>
              </a:ext>
            </a:extLst>
          </p:cNvPr>
          <p:cNvPicPr>
            <a:picLocks noChangeAspect="1"/>
          </p:cNvPicPr>
          <p:nvPr/>
        </p:nvPicPr>
        <p:blipFill>
          <a:blip r:embed="rId2"/>
          <a:stretch>
            <a:fillRect/>
          </a:stretch>
        </p:blipFill>
        <p:spPr>
          <a:xfrm>
            <a:off x="837958" y="988306"/>
            <a:ext cx="7279825" cy="3601997"/>
          </a:xfrm>
          <a:prstGeom prst="rect">
            <a:avLst/>
          </a:prstGeom>
        </p:spPr>
      </p:pic>
      <p:sp>
        <p:nvSpPr>
          <p:cNvPr id="8" name="TextBox 7">
            <a:extLst>
              <a:ext uri="{FF2B5EF4-FFF2-40B4-BE49-F238E27FC236}">
                <a16:creationId xmlns:a16="http://schemas.microsoft.com/office/drawing/2014/main" id="{A085B9C4-EE57-4209-B145-DA419D0A2B80}"/>
              </a:ext>
            </a:extLst>
          </p:cNvPr>
          <p:cNvSpPr txBox="1"/>
          <p:nvPr/>
        </p:nvSpPr>
        <p:spPr>
          <a:xfrm>
            <a:off x="2190526" y="4869656"/>
            <a:ext cx="4574690" cy="230832"/>
          </a:xfrm>
          <a:prstGeom prst="rect">
            <a:avLst/>
          </a:prstGeom>
          <a:noFill/>
        </p:spPr>
        <p:txBody>
          <a:bodyPr wrap="square">
            <a:spAutoFit/>
          </a:bodyPr>
          <a:lstStyle/>
          <a:p>
            <a:r>
              <a:rPr lang="en-US" sz="900" dirty="0">
                <a:solidFill>
                  <a:schemeClr val="bg1"/>
                </a:solidFill>
                <a:hlinkClick r:id="rId3"/>
              </a:rPr>
              <a:t>http://build.fhir.org/ig/cqframework/cqf-ccc/Library-ColorectalCancerElements.html</a:t>
            </a:r>
            <a:r>
              <a:rPr lang="en-US" sz="900" dirty="0">
                <a:solidFill>
                  <a:schemeClr val="bg1"/>
                </a:solidFill>
              </a:rPr>
              <a:t> </a:t>
            </a:r>
          </a:p>
        </p:txBody>
      </p:sp>
    </p:spTree>
    <p:extLst>
      <p:ext uri="{BB962C8B-B14F-4D97-AF65-F5344CB8AC3E}">
        <p14:creationId xmlns:p14="http://schemas.microsoft.com/office/powerpoint/2010/main" val="1044141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9BA14-8F22-406A-9047-F10482775D17}"/>
              </a:ext>
            </a:extLst>
          </p:cNvPr>
          <p:cNvSpPr>
            <a:spLocks noGrp="1"/>
          </p:cNvSpPr>
          <p:nvPr>
            <p:ph type="title"/>
          </p:nvPr>
        </p:nvSpPr>
        <p:spPr/>
        <p:txBody>
          <a:bodyPr/>
          <a:lstStyle/>
          <a:p>
            <a:r>
              <a:rPr lang="en-US" dirty="0"/>
              <a:t>Quality Improvement Ecosystem</a:t>
            </a:r>
          </a:p>
        </p:txBody>
      </p:sp>
      <p:pic>
        <p:nvPicPr>
          <p:cNvPr id="5" name="Picture 4">
            <a:extLst>
              <a:ext uri="{FF2B5EF4-FFF2-40B4-BE49-F238E27FC236}">
                <a16:creationId xmlns:a16="http://schemas.microsoft.com/office/drawing/2014/main" id="{222E4784-3D3F-4495-8225-D1CA97CA7B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562" y="999546"/>
            <a:ext cx="7384876" cy="4031924"/>
          </a:xfrm>
          <a:prstGeom prst="rect">
            <a:avLst/>
          </a:prstGeom>
        </p:spPr>
      </p:pic>
      <p:pic>
        <p:nvPicPr>
          <p:cNvPr id="4" name="Picture 3">
            <a:extLst>
              <a:ext uri="{FF2B5EF4-FFF2-40B4-BE49-F238E27FC236}">
                <a16:creationId xmlns:a16="http://schemas.microsoft.com/office/drawing/2014/main" id="{9448ADB5-69C7-4457-BF59-9E92670F3F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922273"/>
            <a:ext cx="846724" cy="158761"/>
          </a:xfrm>
          <a:prstGeom prst="rect">
            <a:avLst/>
          </a:prstGeom>
        </p:spPr>
      </p:pic>
    </p:spTree>
    <p:extLst>
      <p:ext uri="{BB962C8B-B14F-4D97-AF65-F5344CB8AC3E}">
        <p14:creationId xmlns:p14="http://schemas.microsoft.com/office/powerpoint/2010/main" val="3340671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A305A-B35E-4802-BBD0-1E95CE818170}"/>
              </a:ext>
            </a:extLst>
          </p:cNvPr>
          <p:cNvSpPr>
            <a:spLocks noGrp="1"/>
          </p:cNvSpPr>
          <p:nvPr>
            <p:ph type="title"/>
          </p:nvPr>
        </p:nvSpPr>
        <p:spPr/>
        <p:txBody>
          <a:bodyPr/>
          <a:lstStyle/>
          <a:p>
            <a:r>
              <a:rPr lang="en-US" dirty="0"/>
              <a:t>FHIR Publishing Ecosystem</a:t>
            </a:r>
          </a:p>
        </p:txBody>
      </p:sp>
      <p:sp>
        <p:nvSpPr>
          <p:cNvPr id="4" name="Slide Number Placeholder 3">
            <a:extLst>
              <a:ext uri="{FF2B5EF4-FFF2-40B4-BE49-F238E27FC236}">
                <a16:creationId xmlns:a16="http://schemas.microsoft.com/office/drawing/2014/main" id="{A8CD1B6E-4907-436A-B683-C9EFE360FD92}"/>
              </a:ext>
            </a:extLst>
          </p:cNvPr>
          <p:cNvSpPr>
            <a:spLocks noGrp="1"/>
          </p:cNvSpPr>
          <p:nvPr>
            <p:ph type="sldNum" idx="12"/>
          </p:nvPr>
        </p:nvSpPr>
        <p:spPr/>
        <p:txBody>
          <a:bodyPr/>
          <a:lstStyle/>
          <a:p>
            <a:fld id="{99BDFBD5-C309-4526-9B37-B97348992ABE}" type="slidenum">
              <a:rPr lang="en-US" smtClean="0"/>
              <a:t>30</a:t>
            </a:fld>
            <a:endParaRPr lang="en-US"/>
          </a:p>
        </p:txBody>
      </p:sp>
      <p:pic>
        <p:nvPicPr>
          <p:cNvPr id="6" name="Picture 5">
            <a:extLst>
              <a:ext uri="{FF2B5EF4-FFF2-40B4-BE49-F238E27FC236}">
                <a16:creationId xmlns:a16="http://schemas.microsoft.com/office/drawing/2014/main" id="{2E820C38-3F65-437B-8E62-ADF844C1CE2C}"/>
              </a:ext>
            </a:extLst>
          </p:cNvPr>
          <p:cNvPicPr>
            <a:picLocks noChangeAspect="1"/>
          </p:cNvPicPr>
          <p:nvPr/>
        </p:nvPicPr>
        <p:blipFill>
          <a:blip r:embed="rId2"/>
          <a:stretch>
            <a:fillRect/>
          </a:stretch>
        </p:blipFill>
        <p:spPr>
          <a:xfrm>
            <a:off x="715947" y="1370119"/>
            <a:ext cx="4565494" cy="757343"/>
          </a:xfrm>
          <a:prstGeom prst="rect">
            <a:avLst/>
          </a:prstGeom>
        </p:spPr>
      </p:pic>
      <p:pic>
        <p:nvPicPr>
          <p:cNvPr id="8" name="Picture 7">
            <a:extLst>
              <a:ext uri="{FF2B5EF4-FFF2-40B4-BE49-F238E27FC236}">
                <a16:creationId xmlns:a16="http://schemas.microsoft.com/office/drawing/2014/main" id="{E8053F3D-4593-4A78-BA36-4010EFE6514A}"/>
              </a:ext>
            </a:extLst>
          </p:cNvPr>
          <p:cNvPicPr>
            <a:picLocks noChangeAspect="1"/>
          </p:cNvPicPr>
          <p:nvPr/>
        </p:nvPicPr>
        <p:blipFill>
          <a:blip r:embed="rId3"/>
          <a:stretch>
            <a:fillRect/>
          </a:stretch>
        </p:blipFill>
        <p:spPr>
          <a:xfrm>
            <a:off x="1798962" y="2377292"/>
            <a:ext cx="5072689" cy="1753644"/>
          </a:xfrm>
          <a:prstGeom prst="rect">
            <a:avLst/>
          </a:prstGeom>
        </p:spPr>
      </p:pic>
    </p:spTree>
    <p:extLst>
      <p:ext uri="{BB962C8B-B14F-4D97-AF65-F5344CB8AC3E}">
        <p14:creationId xmlns:p14="http://schemas.microsoft.com/office/powerpoint/2010/main" val="33471148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2177C67-014B-42B6-AA10-D16A8F72C1DC}"/>
              </a:ext>
            </a:extLst>
          </p:cNvPr>
          <p:cNvSpPr>
            <a:spLocks noGrp="1"/>
          </p:cNvSpPr>
          <p:nvPr>
            <p:ph type="sldNum" idx="12"/>
          </p:nvPr>
        </p:nvSpPr>
        <p:spPr/>
        <p:txBody>
          <a:bodyPr/>
          <a:lstStyle/>
          <a:p>
            <a:fld id="{99BDFBD5-C309-4526-9B37-B97348992ABE}" type="slidenum">
              <a:rPr lang="en-US" smtClean="0"/>
              <a:t>31</a:t>
            </a:fld>
            <a:endParaRPr lang="en-US"/>
          </a:p>
        </p:txBody>
      </p:sp>
      <p:sp>
        <p:nvSpPr>
          <p:cNvPr id="6" name="TextBox 5">
            <a:extLst>
              <a:ext uri="{FF2B5EF4-FFF2-40B4-BE49-F238E27FC236}">
                <a16:creationId xmlns:a16="http://schemas.microsoft.com/office/drawing/2014/main" id="{6A5A902B-5F91-4F42-B71F-E953835E63AD}"/>
              </a:ext>
            </a:extLst>
          </p:cNvPr>
          <p:cNvSpPr txBox="1"/>
          <p:nvPr/>
        </p:nvSpPr>
        <p:spPr>
          <a:xfrm>
            <a:off x="1415387" y="4869656"/>
            <a:ext cx="6507032" cy="253916"/>
          </a:xfrm>
          <a:prstGeom prst="rect">
            <a:avLst/>
          </a:prstGeom>
          <a:noFill/>
        </p:spPr>
        <p:txBody>
          <a:bodyPr wrap="square">
            <a:spAutoFit/>
          </a:bodyPr>
          <a:lstStyle/>
          <a:p>
            <a:pPr algn="ctr"/>
            <a:r>
              <a:rPr lang="en-US" sz="1050" dirty="0">
                <a:hlinkClick r:id="rId2"/>
              </a:rPr>
              <a:t>https://github.com/cqframework/cqf-ccc/blob/master/input/cql/ColorectalCancerScreeningCDS.cql</a:t>
            </a:r>
            <a:r>
              <a:rPr lang="en-US" sz="1050" dirty="0"/>
              <a:t> </a:t>
            </a:r>
          </a:p>
        </p:txBody>
      </p:sp>
      <p:pic>
        <p:nvPicPr>
          <p:cNvPr id="12" name="Picture 11">
            <a:extLst>
              <a:ext uri="{FF2B5EF4-FFF2-40B4-BE49-F238E27FC236}">
                <a16:creationId xmlns:a16="http://schemas.microsoft.com/office/drawing/2014/main" id="{CF910B0B-4FE8-4121-8852-A510E79F5716}"/>
              </a:ext>
            </a:extLst>
          </p:cNvPr>
          <p:cNvPicPr>
            <a:picLocks noChangeAspect="1"/>
          </p:cNvPicPr>
          <p:nvPr/>
        </p:nvPicPr>
        <p:blipFill>
          <a:blip r:embed="rId3"/>
          <a:stretch>
            <a:fillRect/>
          </a:stretch>
        </p:blipFill>
        <p:spPr>
          <a:xfrm>
            <a:off x="660315" y="479890"/>
            <a:ext cx="7274010" cy="4102430"/>
          </a:xfrm>
          <a:prstGeom prst="rect">
            <a:avLst/>
          </a:prstGeom>
        </p:spPr>
      </p:pic>
      <p:sp>
        <p:nvSpPr>
          <p:cNvPr id="13" name="TextBox 12">
            <a:extLst>
              <a:ext uri="{FF2B5EF4-FFF2-40B4-BE49-F238E27FC236}">
                <a16:creationId xmlns:a16="http://schemas.microsoft.com/office/drawing/2014/main" id="{9FD27813-3160-4700-AD32-F76A43A46605}"/>
              </a:ext>
            </a:extLst>
          </p:cNvPr>
          <p:cNvSpPr txBox="1"/>
          <p:nvPr/>
        </p:nvSpPr>
        <p:spPr>
          <a:xfrm>
            <a:off x="531641" y="110558"/>
            <a:ext cx="3493264" cy="369332"/>
          </a:xfrm>
          <a:prstGeom prst="rect">
            <a:avLst/>
          </a:prstGeom>
          <a:noFill/>
        </p:spPr>
        <p:txBody>
          <a:bodyPr wrap="none" rtlCol="0">
            <a:spAutoFit/>
          </a:bodyPr>
          <a:lstStyle/>
          <a:p>
            <a:r>
              <a:rPr lang="en-US" sz="1800" dirty="0" err="1">
                <a:solidFill>
                  <a:schemeClr val="tx1"/>
                </a:solidFill>
              </a:rPr>
              <a:t>ColorectalCancerScreeningCDS</a:t>
            </a:r>
            <a:endParaRPr lang="en-US" sz="1800" dirty="0">
              <a:solidFill>
                <a:schemeClr val="tx1"/>
              </a:solidFill>
            </a:endParaRPr>
          </a:p>
        </p:txBody>
      </p:sp>
    </p:spTree>
    <p:extLst>
      <p:ext uri="{BB962C8B-B14F-4D97-AF65-F5344CB8AC3E}">
        <p14:creationId xmlns:p14="http://schemas.microsoft.com/office/powerpoint/2010/main" val="5800322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1FA2A3-D068-4553-988F-ABB7DAF077E8}"/>
              </a:ext>
            </a:extLst>
          </p:cNvPr>
          <p:cNvSpPr>
            <a:spLocks noGrp="1"/>
          </p:cNvSpPr>
          <p:nvPr>
            <p:ph type="sldNum" idx="12"/>
          </p:nvPr>
        </p:nvSpPr>
        <p:spPr/>
        <p:txBody>
          <a:bodyPr/>
          <a:lstStyle/>
          <a:p>
            <a:fld id="{99BDFBD5-C309-4526-9B37-B97348992ABE}" type="slidenum">
              <a:rPr lang="en-US" smtClean="0"/>
              <a:t>32</a:t>
            </a:fld>
            <a:endParaRPr lang="en-US"/>
          </a:p>
        </p:txBody>
      </p:sp>
      <p:pic>
        <p:nvPicPr>
          <p:cNvPr id="6" name="Picture 5">
            <a:extLst>
              <a:ext uri="{FF2B5EF4-FFF2-40B4-BE49-F238E27FC236}">
                <a16:creationId xmlns:a16="http://schemas.microsoft.com/office/drawing/2014/main" id="{CD00D974-8787-4200-A697-8F11EFB277B7}"/>
              </a:ext>
            </a:extLst>
          </p:cNvPr>
          <p:cNvPicPr>
            <a:picLocks noChangeAspect="1"/>
          </p:cNvPicPr>
          <p:nvPr/>
        </p:nvPicPr>
        <p:blipFill>
          <a:blip r:embed="rId2"/>
          <a:stretch>
            <a:fillRect/>
          </a:stretch>
        </p:blipFill>
        <p:spPr>
          <a:xfrm>
            <a:off x="714355" y="665460"/>
            <a:ext cx="7715290" cy="3812579"/>
          </a:xfrm>
          <a:prstGeom prst="rect">
            <a:avLst/>
          </a:prstGeom>
        </p:spPr>
      </p:pic>
      <p:sp>
        <p:nvSpPr>
          <p:cNvPr id="8" name="TextBox 7">
            <a:extLst>
              <a:ext uri="{FF2B5EF4-FFF2-40B4-BE49-F238E27FC236}">
                <a16:creationId xmlns:a16="http://schemas.microsoft.com/office/drawing/2014/main" id="{53731CAF-2A30-476C-A1B2-B56D79F9608E}"/>
              </a:ext>
            </a:extLst>
          </p:cNvPr>
          <p:cNvSpPr txBox="1"/>
          <p:nvPr/>
        </p:nvSpPr>
        <p:spPr>
          <a:xfrm>
            <a:off x="1270747" y="4841860"/>
            <a:ext cx="6200439" cy="230832"/>
          </a:xfrm>
          <a:prstGeom prst="rect">
            <a:avLst/>
          </a:prstGeom>
          <a:noFill/>
        </p:spPr>
        <p:txBody>
          <a:bodyPr wrap="square">
            <a:spAutoFit/>
          </a:bodyPr>
          <a:lstStyle/>
          <a:p>
            <a:pPr algn="ctr"/>
            <a:r>
              <a:rPr lang="en-US" sz="900" dirty="0">
                <a:solidFill>
                  <a:schemeClr val="bg1"/>
                </a:solidFill>
                <a:hlinkClick r:id="rId3"/>
              </a:rPr>
              <a:t>https://github.com/cqframework/cqf-ccc/blob/master/input/cql/ColorectalCancerScreeningCQM.cql</a:t>
            </a:r>
            <a:r>
              <a:rPr lang="en-US" sz="900" dirty="0">
                <a:solidFill>
                  <a:schemeClr val="bg1"/>
                </a:solidFill>
              </a:rPr>
              <a:t> </a:t>
            </a:r>
          </a:p>
        </p:txBody>
      </p:sp>
      <p:sp>
        <p:nvSpPr>
          <p:cNvPr id="9" name="TextBox 8">
            <a:extLst>
              <a:ext uri="{FF2B5EF4-FFF2-40B4-BE49-F238E27FC236}">
                <a16:creationId xmlns:a16="http://schemas.microsoft.com/office/drawing/2014/main" id="{425ABF52-7BD8-48F9-B241-2C1BB7B02743}"/>
              </a:ext>
            </a:extLst>
          </p:cNvPr>
          <p:cNvSpPr txBox="1"/>
          <p:nvPr/>
        </p:nvSpPr>
        <p:spPr>
          <a:xfrm>
            <a:off x="614362" y="168603"/>
            <a:ext cx="3544560" cy="369332"/>
          </a:xfrm>
          <a:prstGeom prst="rect">
            <a:avLst/>
          </a:prstGeom>
          <a:noFill/>
        </p:spPr>
        <p:txBody>
          <a:bodyPr wrap="none" rtlCol="0">
            <a:spAutoFit/>
          </a:bodyPr>
          <a:lstStyle/>
          <a:p>
            <a:r>
              <a:rPr lang="en-US" sz="1800" dirty="0" err="1">
                <a:solidFill>
                  <a:schemeClr val="tx1"/>
                </a:solidFill>
              </a:rPr>
              <a:t>ColorectalCancerScreeningCQM</a:t>
            </a:r>
            <a:endParaRPr lang="en-US" sz="1800" dirty="0">
              <a:solidFill>
                <a:schemeClr val="tx1"/>
              </a:solidFill>
            </a:endParaRPr>
          </a:p>
        </p:txBody>
      </p:sp>
    </p:spTree>
    <p:extLst>
      <p:ext uri="{BB962C8B-B14F-4D97-AF65-F5344CB8AC3E}">
        <p14:creationId xmlns:p14="http://schemas.microsoft.com/office/powerpoint/2010/main" val="33547127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1FA2A3-D068-4553-988F-ABB7DAF077E8}"/>
              </a:ext>
            </a:extLst>
          </p:cNvPr>
          <p:cNvSpPr>
            <a:spLocks noGrp="1"/>
          </p:cNvSpPr>
          <p:nvPr>
            <p:ph type="sldNum" idx="12"/>
          </p:nvPr>
        </p:nvSpPr>
        <p:spPr/>
        <p:txBody>
          <a:bodyPr/>
          <a:lstStyle/>
          <a:p>
            <a:fld id="{99BDFBD5-C309-4526-9B37-B97348992ABE}" type="slidenum">
              <a:rPr lang="en-US" smtClean="0"/>
              <a:t>33</a:t>
            </a:fld>
            <a:endParaRPr lang="en-US"/>
          </a:p>
        </p:txBody>
      </p:sp>
      <p:sp>
        <p:nvSpPr>
          <p:cNvPr id="8" name="TextBox 7">
            <a:extLst>
              <a:ext uri="{FF2B5EF4-FFF2-40B4-BE49-F238E27FC236}">
                <a16:creationId xmlns:a16="http://schemas.microsoft.com/office/drawing/2014/main" id="{53731CAF-2A30-476C-A1B2-B56D79F9608E}"/>
              </a:ext>
            </a:extLst>
          </p:cNvPr>
          <p:cNvSpPr txBox="1"/>
          <p:nvPr/>
        </p:nvSpPr>
        <p:spPr>
          <a:xfrm>
            <a:off x="1270747" y="4841860"/>
            <a:ext cx="6200439" cy="230832"/>
          </a:xfrm>
          <a:prstGeom prst="rect">
            <a:avLst/>
          </a:prstGeom>
          <a:noFill/>
        </p:spPr>
        <p:txBody>
          <a:bodyPr wrap="square">
            <a:spAutoFit/>
          </a:bodyPr>
          <a:lstStyle/>
          <a:p>
            <a:pPr algn="ctr"/>
            <a:r>
              <a:rPr lang="en-US" sz="900" dirty="0">
                <a:solidFill>
                  <a:schemeClr val="bg1"/>
                </a:solidFill>
                <a:hlinkClick r:id="rId2"/>
              </a:rPr>
              <a:t>https://github.com/cqframework/cqf-ccc/blob/master/input/cql/ColorectalCancerScreeningHEDIS.cql</a:t>
            </a:r>
            <a:r>
              <a:rPr lang="en-US" sz="900" dirty="0">
                <a:solidFill>
                  <a:schemeClr val="bg1"/>
                </a:solidFill>
              </a:rPr>
              <a:t> </a:t>
            </a:r>
          </a:p>
        </p:txBody>
      </p:sp>
      <p:sp>
        <p:nvSpPr>
          <p:cNvPr id="9" name="TextBox 8">
            <a:extLst>
              <a:ext uri="{FF2B5EF4-FFF2-40B4-BE49-F238E27FC236}">
                <a16:creationId xmlns:a16="http://schemas.microsoft.com/office/drawing/2014/main" id="{425ABF52-7BD8-48F9-B241-2C1BB7B02743}"/>
              </a:ext>
            </a:extLst>
          </p:cNvPr>
          <p:cNvSpPr txBox="1"/>
          <p:nvPr/>
        </p:nvSpPr>
        <p:spPr>
          <a:xfrm>
            <a:off x="614362" y="109090"/>
            <a:ext cx="3711272" cy="369332"/>
          </a:xfrm>
          <a:prstGeom prst="rect">
            <a:avLst/>
          </a:prstGeom>
          <a:noFill/>
        </p:spPr>
        <p:txBody>
          <a:bodyPr wrap="none" rtlCol="0">
            <a:spAutoFit/>
          </a:bodyPr>
          <a:lstStyle/>
          <a:p>
            <a:r>
              <a:rPr lang="en-US" sz="1800" dirty="0" err="1">
                <a:solidFill>
                  <a:schemeClr val="tx1"/>
                </a:solidFill>
              </a:rPr>
              <a:t>ColorectalCancerScreeningHEDIS</a:t>
            </a:r>
            <a:endParaRPr lang="en-US" sz="1800" dirty="0">
              <a:solidFill>
                <a:schemeClr val="tx1"/>
              </a:solidFill>
            </a:endParaRPr>
          </a:p>
        </p:txBody>
      </p:sp>
      <p:pic>
        <p:nvPicPr>
          <p:cNvPr id="3" name="Picture 2">
            <a:extLst>
              <a:ext uri="{FF2B5EF4-FFF2-40B4-BE49-F238E27FC236}">
                <a16:creationId xmlns:a16="http://schemas.microsoft.com/office/drawing/2014/main" id="{C6AF4965-C94F-4573-8C70-10D0AADEB318}"/>
              </a:ext>
            </a:extLst>
          </p:cNvPr>
          <p:cNvPicPr>
            <a:picLocks noChangeAspect="1"/>
          </p:cNvPicPr>
          <p:nvPr/>
        </p:nvPicPr>
        <p:blipFill>
          <a:blip r:embed="rId3"/>
          <a:stretch>
            <a:fillRect/>
          </a:stretch>
        </p:blipFill>
        <p:spPr>
          <a:xfrm>
            <a:off x="1065824" y="478422"/>
            <a:ext cx="7325957" cy="4217188"/>
          </a:xfrm>
          <a:prstGeom prst="rect">
            <a:avLst/>
          </a:prstGeom>
        </p:spPr>
      </p:pic>
    </p:spTree>
    <p:extLst>
      <p:ext uri="{BB962C8B-B14F-4D97-AF65-F5344CB8AC3E}">
        <p14:creationId xmlns:p14="http://schemas.microsoft.com/office/powerpoint/2010/main" val="37262843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3A826-8EF5-4CCD-A082-4C87A29AEC9D}"/>
              </a:ext>
            </a:extLst>
          </p:cNvPr>
          <p:cNvSpPr>
            <a:spLocks noGrp="1"/>
          </p:cNvSpPr>
          <p:nvPr>
            <p:ph type="title"/>
          </p:nvPr>
        </p:nvSpPr>
        <p:spPr/>
        <p:txBody>
          <a:bodyPr/>
          <a:lstStyle/>
          <a:p>
            <a:r>
              <a:rPr lang="en-US" dirty="0"/>
              <a:t>Sharing via Repository Services</a:t>
            </a:r>
          </a:p>
        </p:txBody>
      </p:sp>
      <p:sp>
        <p:nvSpPr>
          <p:cNvPr id="4" name="Slide Number Placeholder 3">
            <a:extLst>
              <a:ext uri="{FF2B5EF4-FFF2-40B4-BE49-F238E27FC236}">
                <a16:creationId xmlns:a16="http://schemas.microsoft.com/office/drawing/2014/main" id="{CDE03797-6D16-460A-9CA3-8F30985BD33F}"/>
              </a:ext>
            </a:extLst>
          </p:cNvPr>
          <p:cNvSpPr>
            <a:spLocks noGrp="1"/>
          </p:cNvSpPr>
          <p:nvPr>
            <p:ph type="sldNum" idx="12"/>
          </p:nvPr>
        </p:nvSpPr>
        <p:spPr/>
        <p:txBody>
          <a:bodyPr/>
          <a:lstStyle/>
          <a:p>
            <a:fld id="{99BDFBD5-C309-4526-9B37-B97348992ABE}" type="slidenum">
              <a:rPr lang="en-US" smtClean="0"/>
              <a:t>34</a:t>
            </a:fld>
            <a:endParaRPr lang="en-US"/>
          </a:p>
        </p:txBody>
      </p:sp>
    </p:spTree>
    <p:extLst>
      <p:ext uri="{BB962C8B-B14F-4D97-AF65-F5344CB8AC3E}">
        <p14:creationId xmlns:p14="http://schemas.microsoft.com/office/powerpoint/2010/main" val="21835997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FF93-8ADF-4D5D-AA2D-219FB695E0EA}"/>
              </a:ext>
            </a:extLst>
          </p:cNvPr>
          <p:cNvSpPr>
            <a:spLocks noGrp="1"/>
          </p:cNvSpPr>
          <p:nvPr>
            <p:ph type="title"/>
          </p:nvPr>
        </p:nvSpPr>
        <p:spPr/>
        <p:txBody>
          <a:bodyPr/>
          <a:lstStyle/>
          <a:p>
            <a:r>
              <a:rPr lang="en-US" dirty="0"/>
              <a:t>Sharing via Services</a:t>
            </a:r>
          </a:p>
        </p:txBody>
      </p:sp>
      <p:sp>
        <p:nvSpPr>
          <p:cNvPr id="3" name="Slide Number Placeholder 2">
            <a:extLst>
              <a:ext uri="{FF2B5EF4-FFF2-40B4-BE49-F238E27FC236}">
                <a16:creationId xmlns:a16="http://schemas.microsoft.com/office/drawing/2014/main" id="{C2FC2662-DD98-4B7A-9B1F-56136E83E73C}"/>
              </a:ext>
            </a:extLst>
          </p:cNvPr>
          <p:cNvSpPr>
            <a:spLocks noGrp="1"/>
          </p:cNvSpPr>
          <p:nvPr>
            <p:ph type="sldNum" idx="12"/>
          </p:nvPr>
        </p:nvSpPr>
        <p:spPr/>
        <p:txBody>
          <a:bodyPr/>
          <a:lstStyle/>
          <a:p>
            <a:fld id="{99BDFBD5-C309-4526-9B37-B97348992ABE}" type="slidenum">
              <a:rPr lang="en-US" smtClean="0"/>
              <a:t>35</a:t>
            </a:fld>
            <a:endParaRPr lang="en-US"/>
          </a:p>
        </p:txBody>
      </p:sp>
      <p:sp>
        <p:nvSpPr>
          <p:cNvPr id="5" name="Rectangle: Rounded Corners 4">
            <a:extLst>
              <a:ext uri="{FF2B5EF4-FFF2-40B4-BE49-F238E27FC236}">
                <a16:creationId xmlns:a16="http://schemas.microsoft.com/office/drawing/2014/main" id="{E7D500F0-822E-4887-996D-E0C1B2D3CE16}"/>
              </a:ext>
            </a:extLst>
          </p:cNvPr>
          <p:cNvSpPr/>
          <p:nvPr/>
        </p:nvSpPr>
        <p:spPr>
          <a:xfrm>
            <a:off x="3688529" y="2002939"/>
            <a:ext cx="1766942"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Terminology Service(s) (e.g. VSAC)</a:t>
            </a:r>
          </a:p>
        </p:txBody>
      </p:sp>
      <p:sp>
        <p:nvSpPr>
          <p:cNvPr id="6" name="Rectangle: Rounded Corners 5">
            <a:extLst>
              <a:ext uri="{FF2B5EF4-FFF2-40B4-BE49-F238E27FC236}">
                <a16:creationId xmlns:a16="http://schemas.microsoft.com/office/drawing/2014/main" id="{2AD916B2-B479-4E3C-A4AA-B27FBB73CDD5}"/>
              </a:ext>
            </a:extLst>
          </p:cNvPr>
          <p:cNvSpPr/>
          <p:nvPr/>
        </p:nvSpPr>
        <p:spPr>
          <a:xfrm>
            <a:off x="3688528" y="2910025"/>
            <a:ext cx="1766942"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Knowledge Repository(s)</a:t>
            </a:r>
          </a:p>
          <a:p>
            <a:pPr algn="ctr"/>
            <a:r>
              <a:rPr lang="en-US" sz="1050" dirty="0"/>
              <a:t>(e.g. CDS Connect)</a:t>
            </a:r>
          </a:p>
        </p:txBody>
      </p:sp>
      <p:sp>
        <p:nvSpPr>
          <p:cNvPr id="7" name="TextBox 6">
            <a:extLst>
              <a:ext uri="{FF2B5EF4-FFF2-40B4-BE49-F238E27FC236}">
                <a16:creationId xmlns:a16="http://schemas.microsoft.com/office/drawing/2014/main" id="{9A41695E-59A8-43EB-AF30-1B56D59F1EEB}"/>
              </a:ext>
            </a:extLst>
          </p:cNvPr>
          <p:cNvSpPr txBox="1"/>
          <p:nvPr/>
        </p:nvSpPr>
        <p:spPr>
          <a:xfrm>
            <a:off x="1199903" y="1309469"/>
            <a:ext cx="1287532" cy="369332"/>
          </a:xfrm>
          <a:prstGeom prst="rect">
            <a:avLst/>
          </a:prstGeom>
          <a:noFill/>
        </p:spPr>
        <p:txBody>
          <a:bodyPr wrap="none" rtlCol="0">
            <a:spAutoFit/>
          </a:bodyPr>
          <a:lstStyle/>
          <a:p>
            <a:r>
              <a:rPr lang="en-US" sz="1800" b="1" dirty="0">
                <a:solidFill>
                  <a:schemeClr val="tx1"/>
                </a:solidFill>
                <a:latin typeface="Arial" panose="020B0604020202020204" pitchFamily="34" charset="0"/>
                <a:cs typeface="Arial" panose="020B0604020202020204" pitchFamily="34" charset="0"/>
              </a:rPr>
              <a:t>Authoring</a:t>
            </a:r>
          </a:p>
        </p:txBody>
      </p:sp>
      <p:sp>
        <p:nvSpPr>
          <p:cNvPr id="8" name="TextBox 7">
            <a:extLst>
              <a:ext uri="{FF2B5EF4-FFF2-40B4-BE49-F238E27FC236}">
                <a16:creationId xmlns:a16="http://schemas.microsoft.com/office/drawing/2014/main" id="{F7535BF8-FC79-4433-92D6-02912E8CAACD}"/>
              </a:ext>
            </a:extLst>
          </p:cNvPr>
          <p:cNvSpPr txBox="1"/>
          <p:nvPr/>
        </p:nvSpPr>
        <p:spPr>
          <a:xfrm>
            <a:off x="3914246" y="1301794"/>
            <a:ext cx="1364476" cy="369332"/>
          </a:xfrm>
          <a:prstGeom prst="rect">
            <a:avLst/>
          </a:prstGeom>
          <a:noFill/>
        </p:spPr>
        <p:txBody>
          <a:bodyPr wrap="none" rtlCol="0">
            <a:spAutoFit/>
          </a:bodyPr>
          <a:lstStyle/>
          <a:p>
            <a:r>
              <a:rPr lang="en-US" sz="1800" b="1" dirty="0">
                <a:solidFill>
                  <a:schemeClr val="tx1"/>
                </a:solidFill>
                <a:latin typeface="Arial" panose="020B0604020202020204" pitchFamily="34" charset="0"/>
                <a:cs typeface="Arial" panose="020B0604020202020204" pitchFamily="34" charset="0"/>
              </a:rPr>
              <a:t>Publishing</a:t>
            </a:r>
          </a:p>
        </p:txBody>
      </p:sp>
      <p:sp>
        <p:nvSpPr>
          <p:cNvPr id="9" name="TextBox 8">
            <a:extLst>
              <a:ext uri="{FF2B5EF4-FFF2-40B4-BE49-F238E27FC236}">
                <a16:creationId xmlns:a16="http://schemas.microsoft.com/office/drawing/2014/main" id="{5F5524D0-4BA1-4B76-91BD-72C0E4748682}"/>
              </a:ext>
            </a:extLst>
          </p:cNvPr>
          <p:cNvSpPr txBox="1"/>
          <p:nvPr/>
        </p:nvSpPr>
        <p:spPr>
          <a:xfrm>
            <a:off x="6610559" y="1301794"/>
            <a:ext cx="1351652" cy="369332"/>
          </a:xfrm>
          <a:prstGeom prst="rect">
            <a:avLst/>
          </a:prstGeom>
          <a:noFill/>
        </p:spPr>
        <p:txBody>
          <a:bodyPr wrap="none" rtlCol="0">
            <a:spAutoFit/>
          </a:bodyPr>
          <a:lstStyle/>
          <a:p>
            <a:r>
              <a:rPr lang="en-US" sz="1800" b="1" dirty="0">
                <a:solidFill>
                  <a:schemeClr val="tx1"/>
                </a:solidFill>
                <a:latin typeface="Arial" panose="020B0604020202020204" pitchFamily="34" charset="0"/>
                <a:cs typeface="Arial" panose="020B0604020202020204" pitchFamily="34" charset="0"/>
              </a:rPr>
              <a:t>Evaluation</a:t>
            </a:r>
          </a:p>
        </p:txBody>
      </p:sp>
      <p:sp>
        <p:nvSpPr>
          <p:cNvPr id="10" name="Rectangle: Rounded Corners 9">
            <a:extLst>
              <a:ext uri="{FF2B5EF4-FFF2-40B4-BE49-F238E27FC236}">
                <a16:creationId xmlns:a16="http://schemas.microsoft.com/office/drawing/2014/main" id="{F2E8B9A0-7AAB-4384-BDF2-6C8591AC7D0A}"/>
              </a:ext>
            </a:extLst>
          </p:cNvPr>
          <p:cNvSpPr/>
          <p:nvPr/>
        </p:nvSpPr>
        <p:spPr>
          <a:xfrm>
            <a:off x="6398185" y="1812504"/>
            <a:ext cx="1766942" cy="42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Decision Support Services</a:t>
            </a:r>
          </a:p>
        </p:txBody>
      </p:sp>
      <p:sp>
        <p:nvSpPr>
          <p:cNvPr id="11" name="Rectangle: Rounded Corners 10">
            <a:extLst>
              <a:ext uri="{FF2B5EF4-FFF2-40B4-BE49-F238E27FC236}">
                <a16:creationId xmlns:a16="http://schemas.microsoft.com/office/drawing/2014/main" id="{07A4464D-C72D-4CCE-BB4F-B2C5978A7A57}"/>
              </a:ext>
            </a:extLst>
          </p:cNvPr>
          <p:cNvSpPr/>
          <p:nvPr/>
        </p:nvSpPr>
        <p:spPr>
          <a:xfrm>
            <a:off x="6398185" y="2347855"/>
            <a:ext cx="1766942" cy="4315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Evaluation Services</a:t>
            </a:r>
          </a:p>
        </p:txBody>
      </p:sp>
      <p:sp>
        <p:nvSpPr>
          <p:cNvPr id="12" name="Rectangle: Rounded Corners 11">
            <a:extLst>
              <a:ext uri="{FF2B5EF4-FFF2-40B4-BE49-F238E27FC236}">
                <a16:creationId xmlns:a16="http://schemas.microsoft.com/office/drawing/2014/main" id="{EC648F83-1712-4848-B380-7F6556DFE7E2}"/>
              </a:ext>
            </a:extLst>
          </p:cNvPr>
          <p:cNvSpPr/>
          <p:nvPr/>
        </p:nvSpPr>
        <p:spPr>
          <a:xfrm>
            <a:off x="6398184" y="2910025"/>
            <a:ext cx="1766942" cy="42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EHRs</a:t>
            </a:r>
          </a:p>
        </p:txBody>
      </p:sp>
      <p:sp>
        <p:nvSpPr>
          <p:cNvPr id="13" name="Rectangle: Rounded Corners 12">
            <a:extLst>
              <a:ext uri="{FF2B5EF4-FFF2-40B4-BE49-F238E27FC236}">
                <a16:creationId xmlns:a16="http://schemas.microsoft.com/office/drawing/2014/main" id="{769F97AF-7308-4D28-B346-6A53506C92E3}"/>
              </a:ext>
            </a:extLst>
          </p:cNvPr>
          <p:cNvSpPr/>
          <p:nvPr/>
        </p:nvSpPr>
        <p:spPr>
          <a:xfrm>
            <a:off x="6398184" y="3463058"/>
            <a:ext cx="1766942" cy="42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SMART Apps</a:t>
            </a:r>
          </a:p>
        </p:txBody>
      </p:sp>
      <p:sp>
        <p:nvSpPr>
          <p:cNvPr id="14" name="Rectangle: Rounded Corners 13">
            <a:extLst>
              <a:ext uri="{FF2B5EF4-FFF2-40B4-BE49-F238E27FC236}">
                <a16:creationId xmlns:a16="http://schemas.microsoft.com/office/drawing/2014/main" id="{055211D6-5AAD-42BA-9CA8-BCB1331D9B18}"/>
              </a:ext>
            </a:extLst>
          </p:cNvPr>
          <p:cNvSpPr/>
          <p:nvPr/>
        </p:nvSpPr>
        <p:spPr>
          <a:xfrm>
            <a:off x="6398184" y="4016090"/>
            <a:ext cx="1766942" cy="42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Backend Services Applications</a:t>
            </a:r>
          </a:p>
        </p:txBody>
      </p:sp>
      <p:sp>
        <p:nvSpPr>
          <p:cNvPr id="15" name="Rectangle: Rounded Corners 14">
            <a:extLst>
              <a:ext uri="{FF2B5EF4-FFF2-40B4-BE49-F238E27FC236}">
                <a16:creationId xmlns:a16="http://schemas.microsoft.com/office/drawing/2014/main" id="{364392EB-926E-4EAA-80B6-F90EEF4239E9}"/>
              </a:ext>
            </a:extLst>
          </p:cNvPr>
          <p:cNvSpPr/>
          <p:nvPr/>
        </p:nvSpPr>
        <p:spPr>
          <a:xfrm>
            <a:off x="6398183" y="4569123"/>
            <a:ext cx="1766942" cy="42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t>
            </a:r>
          </a:p>
        </p:txBody>
      </p:sp>
      <p:sp>
        <p:nvSpPr>
          <p:cNvPr id="16" name="Rectangle: Rounded Corners 15">
            <a:extLst>
              <a:ext uri="{FF2B5EF4-FFF2-40B4-BE49-F238E27FC236}">
                <a16:creationId xmlns:a16="http://schemas.microsoft.com/office/drawing/2014/main" id="{2AF281B9-846F-4577-AB5C-39AAE038E0F9}"/>
              </a:ext>
            </a:extLst>
          </p:cNvPr>
          <p:cNvSpPr/>
          <p:nvPr/>
        </p:nvSpPr>
        <p:spPr>
          <a:xfrm>
            <a:off x="978874" y="1811675"/>
            <a:ext cx="1766942" cy="42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Guideline Development</a:t>
            </a:r>
          </a:p>
        </p:txBody>
      </p:sp>
      <p:sp>
        <p:nvSpPr>
          <p:cNvPr id="17" name="Rectangle: Rounded Corners 16">
            <a:extLst>
              <a:ext uri="{FF2B5EF4-FFF2-40B4-BE49-F238E27FC236}">
                <a16:creationId xmlns:a16="http://schemas.microsoft.com/office/drawing/2014/main" id="{FA963F1A-A865-4F93-BCA0-DAC09B46115C}"/>
              </a:ext>
            </a:extLst>
          </p:cNvPr>
          <p:cNvSpPr/>
          <p:nvPr/>
        </p:nvSpPr>
        <p:spPr>
          <a:xfrm>
            <a:off x="978874" y="2345839"/>
            <a:ext cx="1766942" cy="42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Measure Developers</a:t>
            </a:r>
          </a:p>
        </p:txBody>
      </p:sp>
      <p:sp>
        <p:nvSpPr>
          <p:cNvPr id="18" name="Rectangle: Rounded Corners 17">
            <a:extLst>
              <a:ext uri="{FF2B5EF4-FFF2-40B4-BE49-F238E27FC236}">
                <a16:creationId xmlns:a16="http://schemas.microsoft.com/office/drawing/2014/main" id="{61AD59F0-6C0B-4D05-8FD3-62276AFEB66B}"/>
              </a:ext>
            </a:extLst>
          </p:cNvPr>
          <p:cNvSpPr/>
          <p:nvPr/>
        </p:nvSpPr>
        <p:spPr>
          <a:xfrm>
            <a:off x="974185" y="2880002"/>
            <a:ext cx="1766942" cy="42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Decision Support Authors</a:t>
            </a:r>
          </a:p>
        </p:txBody>
      </p:sp>
      <p:sp>
        <p:nvSpPr>
          <p:cNvPr id="19" name="Rectangle: Rounded Corners 18">
            <a:extLst>
              <a:ext uri="{FF2B5EF4-FFF2-40B4-BE49-F238E27FC236}">
                <a16:creationId xmlns:a16="http://schemas.microsoft.com/office/drawing/2014/main" id="{2F9E13F8-BB7C-4E6E-A8AB-DA7AB30CE925}"/>
              </a:ext>
            </a:extLst>
          </p:cNvPr>
          <p:cNvSpPr/>
          <p:nvPr/>
        </p:nvSpPr>
        <p:spPr>
          <a:xfrm>
            <a:off x="974185" y="3958783"/>
            <a:ext cx="1766942" cy="42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Professional Societies</a:t>
            </a:r>
          </a:p>
        </p:txBody>
      </p:sp>
      <p:sp>
        <p:nvSpPr>
          <p:cNvPr id="20" name="Rectangle: Rounded Corners 19">
            <a:extLst>
              <a:ext uri="{FF2B5EF4-FFF2-40B4-BE49-F238E27FC236}">
                <a16:creationId xmlns:a16="http://schemas.microsoft.com/office/drawing/2014/main" id="{11914A8F-548D-48A3-91D6-C687965ABBF0}"/>
              </a:ext>
            </a:extLst>
          </p:cNvPr>
          <p:cNvSpPr/>
          <p:nvPr/>
        </p:nvSpPr>
        <p:spPr>
          <a:xfrm>
            <a:off x="974185" y="3409060"/>
            <a:ext cx="1766942" cy="42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Quality Improvement Agencies</a:t>
            </a:r>
          </a:p>
        </p:txBody>
      </p:sp>
      <p:sp>
        <p:nvSpPr>
          <p:cNvPr id="21" name="Rectangle: Rounded Corners 20">
            <a:extLst>
              <a:ext uri="{FF2B5EF4-FFF2-40B4-BE49-F238E27FC236}">
                <a16:creationId xmlns:a16="http://schemas.microsoft.com/office/drawing/2014/main" id="{4BD9A0F9-2FC7-4B76-9FE4-5748BBD0D754}"/>
              </a:ext>
            </a:extLst>
          </p:cNvPr>
          <p:cNvSpPr/>
          <p:nvPr/>
        </p:nvSpPr>
        <p:spPr>
          <a:xfrm>
            <a:off x="974185" y="4491989"/>
            <a:ext cx="1766942" cy="42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t>
            </a:r>
          </a:p>
        </p:txBody>
      </p:sp>
    </p:spTree>
    <p:extLst>
      <p:ext uri="{BB962C8B-B14F-4D97-AF65-F5344CB8AC3E}">
        <p14:creationId xmlns:p14="http://schemas.microsoft.com/office/powerpoint/2010/main" val="11185757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F1B2A-1C51-4E52-AD59-B315F7EDA085}"/>
              </a:ext>
            </a:extLst>
          </p:cNvPr>
          <p:cNvSpPr>
            <a:spLocks noGrp="1"/>
          </p:cNvSpPr>
          <p:nvPr>
            <p:ph type="title"/>
          </p:nvPr>
        </p:nvSpPr>
        <p:spPr/>
        <p:txBody>
          <a:bodyPr/>
          <a:lstStyle/>
          <a:p>
            <a:r>
              <a:rPr lang="en-US" dirty="0"/>
              <a:t>Knowledge Repository</a:t>
            </a:r>
          </a:p>
        </p:txBody>
      </p:sp>
      <p:sp>
        <p:nvSpPr>
          <p:cNvPr id="3" name="Slide Number Placeholder 2">
            <a:extLst>
              <a:ext uri="{FF2B5EF4-FFF2-40B4-BE49-F238E27FC236}">
                <a16:creationId xmlns:a16="http://schemas.microsoft.com/office/drawing/2014/main" id="{D0868582-1D56-4B55-8718-45F4C15DB98A}"/>
              </a:ext>
            </a:extLst>
          </p:cNvPr>
          <p:cNvSpPr>
            <a:spLocks noGrp="1"/>
          </p:cNvSpPr>
          <p:nvPr>
            <p:ph type="sldNum" idx="12"/>
          </p:nvPr>
        </p:nvSpPr>
        <p:spPr/>
        <p:txBody>
          <a:bodyPr/>
          <a:lstStyle/>
          <a:p>
            <a:fld id="{99BDFBD5-C309-4526-9B37-B97348992ABE}" type="slidenum">
              <a:rPr lang="en-US" smtClean="0"/>
              <a:t>36</a:t>
            </a:fld>
            <a:endParaRPr lang="en-US"/>
          </a:p>
        </p:txBody>
      </p:sp>
      <p:sp>
        <p:nvSpPr>
          <p:cNvPr id="5" name="TextBox 4">
            <a:extLst>
              <a:ext uri="{FF2B5EF4-FFF2-40B4-BE49-F238E27FC236}">
                <a16:creationId xmlns:a16="http://schemas.microsoft.com/office/drawing/2014/main" id="{5A039EB0-AD19-49CB-A5A5-C9AC85DC93E9}"/>
              </a:ext>
            </a:extLst>
          </p:cNvPr>
          <p:cNvSpPr txBox="1"/>
          <p:nvPr/>
        </p:nvSpPr>
        <p:spPr>
          <a:xfrm>
            <a:off x="2346178" y="4840352"/>
            <a:ext cx="4764538" cy="253916"/>
          </a:xfrm>
          <a:prstGeom prst="rect">
            <a:avLst/>
          </a:prstGeom>
          <a:noFill/>
        </p:spPr>
        <p:txBody>
          <a:bodyPr wrap="square">
            <a:spAutoFit/>
          </a:bodyPr>
          <a:lstStyle/>
          <a:p>
            <a:r>
              <a:rPr lang="en-US" sz="1050" dirty="0">
                <a:solidFill>
                  <a:schemeClr val="bg1"/>
                </a:solidFill>
                <a:hlinkClick r:id="rId2"/>
              </a:rPr>
              <a:t>http://hl7.org/fhir/us/cqfmeasures/2021May/measure-repository-service.html</a:t>
            </a:r>
            <a:r>
              <a:rPr lang="en-US" sz="1050" dirty="0">
                <a:solidFill>
                  <a:schemeClr val="bg1"/>
                </a:solidFill>
              </a:rPr>
              <a:t> </a:t>
            </a:r>
          </a:p>
        </p:txBody>
      </p:sp>
      <p:pic>
        <p:nvPicPr>
          <p:cNvPr id="7" name="Picture 6">
            <a:extLst>
              <a:ext uri="{FF2B5EF4-FFF2-40B4-BE49-F238E27FC236}">
                <a16:creationId xmlns:a16="http://schemas.microsoft.com/office/drawing/2014/main" id="{586C1A40-AE8F-45FC-8C01-E3E7CDC96D27}"/>
              </a:ext>
            </a:extLst>
          </p:cNvPr>
          <p:cNvPicPr>
            <a:picLocks noChangeAspect="1"/>
          </p:cNvPicPr>
          <p:nvPr/>
        </p:nvPicPr>
        <p:blipFill>
          <a:blip r:embed="rId3"/>
          <a:stretch>
            <a:fillRect/>
          </a:stretch>
        </p:blipFill>
        <p:spPr>
          <a:xfrm>
            <a:off x="336501" y="1386483"/>
            <a:ext cx="5843768" cy="2955610"/>
          </a:xfrm>
          <a:prstGeom prst="rect">
            <a:avLst/>
          </a:prstGeom>
        </p:spPr>
      </p:pic>
      <p:sp>
        <p:nvSpPr>
          <p:cNvPr id="8" name="TextBox 7">
            <a:extLst>
              <a:ext uri="{FF2B5EF4-FFF2-40B4-BE49-F238E27FC236}">
                <a16:creationId xmlns:a16="http://schemas.microsoft.com/office/drawing/2014/main" id="{DFAF7ED8-9B22-4696-A4B2-4F869DA5469F}"/>
              </a:ext>
            </a:extLst>
          </p:cNvPr>
          <p:cNvSpPr txBox="1"/>
          <p:nvPr/>
        </p:nvSpPr>
        <p:spPr>
          <a:xfrm>
            <a:off x="6543584" y="1605541"/>
            <a:ext cx="2081339" cy="1477328"/>
          </a:xfrm>
          <a:prstGeom prst="rect">
            <a:avLst/>
          </a:prstGeom>
          <a:noFill/>
        </p:spPr>
        <p:txBody>
          <a:bodyPr wrap="none" rtlCol="0">
            <a:spAutoFit/>
          </a:bodyPr>
          <a:lstStyle/>
          <a:p>
            <a:pPr marL="214313" indent="-214313">
              <a:buFont typeface="Arial" panose="020B0604020202020204" pitchFamily="34" charset="0"/>
              <a:buChar char="•"/>
            </a:pPr>
            <a:r>
              <a:rPr lang="en-US" sz="1800" dirty="0">
                <a:solidFill>
                  <a:schemeClr val="tx1"/>
                </a:solidFill>
              </a:rPr>
              <a:t>Artifact Lifecycle</a:t>
            </a:r>
          </a:p>
          <a:p>
            <a:pPr marL="214313" indent="-214313">
              <a:buFont typeface="Arial" panose="020B0604020202020204" pitchFamily="34" charset="0"/>
              <a:buChar char="•"/>
            </a:pPr>
            <a:r>
              <a:rPr lang="en-US" sz="1800" dirty="0">
                <a:solidFill>
                  <a:schemeClr val="tx1"/>
                </a:solidFill>
              </a:rPr>
              <a:t>Artifact Identity</a:t>
            </a:r>
          </a:p>
          <a:p>
            <a:pPr marL="214313" indent="-214313">
              <a:buFont typeface="Arial" panose="020B0604020202020204" pitchFamily="34" charset="0"/>
              <a:buChar char="•"/>
            </a:pPr>
            <a:r>
              <a:rPr lang="en-US" sz="1800" dirty="0">
                <a:solidFill>
                  <a:schemeClr val="tx1"/>
                </a:solidFill>
              </a:rPr>
              <a:t>Versioning</a:t>
            </a:r>
          </a:p>
          <a:p>
            <a:pPr marL="214313" indent="-214313">
              <a:buFont typeface="Arial" panose="020B0604020202020204" pitchFamily="34" charset="0"/>
              <a:buChar char="•"/>
            </a:pPr>
            <a:r>
              <a:rPr lang="en-US" sz="1800" dirty="0">
                <a:solidFill>
                  <a:schemeClr val="tx1"/>
                </a:solidFill>
              </a:rPr>
              <a:t>Operations</a:t>
            </a:r>
          </a:p>
          <a:p>
            <a:pPr marL="214313" indent="-214313">
              <a:buFont typeface="Arial" panose="020B0604020202020204" pitchFamily="34" charset="0"/>
              <a:buChar char="•"/>
            </a:pPr>
            <a:r>
              <a:rPr lang="en-US" sz="1800" dirty="0">
                <a:solidFill>
                  <a:schemeClr val="tx1"/>
                </a:solidFill>
              </a:rPr>
              <a:t>Capabilities</a:t>
            </a:r>
          </a:p>
        </p:txBody>
      </p:sp>
    </p:spTree>
    <p:extLst>
      <p:ext uri="{BB962C8B-B14F-4D97-AF65-F5344CB8AC3E}">
        <p14:creationId xmlns:p14="http://schemas.microsoft.com/office/powerpoint/2010/main" val="26531003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76525-2796-4827-B526-8D14625B952A}"/>
              </a:ext>
            </a:extLst>
          </p:cNvPr>
          <p:cNvSpPr>
            <a:spLocks noGrp="1"/>
          </p:cNvSpPr>
          <p:nvPr>
            <p:ph type="title"/>
          </p:nvPr>
        </p:nvSpPr>
        <p:spPr/>
        <p:txBody>
          <a:bodyPr/>
          <a:lstStyle/>
          <a:p>
            <a:r>
              <a:rPr lang="en-US" dirty="0"/>
              <a:t>Packaging</a:t>
            </a:r>
          </a:p>
        </p:txBody>
      </p:sp>
      <p:sp>
        <p:nvSpPr>
          <p:cNvPr id="3" name="Content Placeholder 2">
            <a:extLst>
              <a:ext uri="{FF2B5EF4-FFF2-40B4-BE49-F238E27FC236}">
                <a16:creationId xmlns:a16="http://schemas.microsoft.com/office/drawing/2014/main" id="{5CC33877-2E38-4194-8947-35D163FCBEFC}"/>
              </a:ext>
            </a:extLst>
          </p:cNvPr>
          <p:cNvSpPr>
            <a:spLocks noGrp="1"/>
          </p:cNvSpPr>
          <p:nvPr>
            <p:ph type="body" idx="1"/>
          </p:nvPr>
        </p:nvSpPr>
        <p:spPr/>
        <p:txBody>
          <a:bodyPr/>
          <a:lstStyle/>
          <a:p>
            <a:r>
              <a:rPr lang="en-US" dirty="0"/>
              <a:t>Bundling an artifact for use in a particular context and including its components and dependencies</a:t>
            </a:r>
          </a:p>
          <a:p>
            <a:r>
              <a:rPr lang="en-US" dirty="0"/>
              <a:t>Capabilities – Computable/Publishable/Executable</a:t>
            </a:r>
          </a:p>
          <a:p>
            <a:r>
              <a:rPr lang="en-US" dirty="0"/>
              <a:t>Components/Dependencies</a:t>
            </a:r>
          </a:p>
        </p:txBody>
      </p:sp>
      <p:sp>
        <p:nvSpPr>
          <p:cNvPr id="4" name="Slide Number Placeholder 3">
            <a:extLst>
              <a:ext uri="{FF2B5EF4-FFF2-40B4-BE49-F238E27FC236}">
                <a16:creationId xmlns:a16="http://schemas.microsoft.com/office/drawing/2014/main" id="{6B7D71BE-EF64-4AD4-8764-8B2FEF2509D3}"/>
              </a:ext>
            </a:extLst>
          </p:cNvPr>
          <p:cNvSpPr>
            <a:spLocks noGrp="1"/>
          </p:cNvSpPr>
          <p:nvPr>
            <p:ph type="sldNum" idx="12"/>
          </p:nvPr>
        </p:nvSpPr>
        <p:spPr/>
        <p:txBody>
          <a:bodyPr/>
          <a:lstStyle/>
          <a:p>
            <a:fld id="{99BDFBD5-C309-4526-9B37-B97348992ABE}" type="slidenum">
              <a:rPr lang="en-US" smtClean="0"/>
              <a:t>37</a:t>
            </a:fld>
            <a:endParaRPr lang="en-US"/>
          </a:p>
        </p:txBody>
      </p:sp>
    </p:spTree>
    <p:extLst>
      <p:ext uri="{BB962C8B-B14F-4D97-AF65-F5344CB8AC3E}">
        <p14:creationId xmlns:p14="http://schemas.microsoft.com/office/powerpoint/2010/main" val="31895137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76525-2796-4827-B526-8D14625B952A}"/>
              </a:ext>
            </a:extLst>
          </p:cNvPr>
          <p:cNvSpPr>
            <a:spLocks noGrp="1"/>
          </p:cNvSpPr>
          <p:nvPr>
            <p:ph type="title"/>
          </p:nvPr>
        </p:nvSpPr>
        <p:spPr/>
        <p:txBody>
          <a:bodyPr/>
          <a:lstStyle/>
          <a:p>
            <a:r>
              <a:rPr lang="en-US" dirty="0"/>
              <a:t>Asset Collections</a:t>
            </a:r>
          </a:p>
        </p:txBody>
      </p:sp>
      <p:sp>
        <p:nvSpPr>
          <p:cNvPr id="3" name="Content Placeholder 2">
            <a:extLst>
              <a:ext uri="{FF2B5EF4-FFF2-40B4-BE49-F238E27FC236}">
                <a16:creationId xmlns:a16="http://schemas.microsoft.com/office/drawing/2014/main" id="{5CC33877-2E38-4194-8947-35D163FCBEFC}"/>
              </a:ext>
            </a:extLst>
          </p:cNvPr>
          <p:cNvSpPr>
            <a:spLocks noGrp="1"/>
          </p:cNvSpPr>
          <p:nvPr>
            <p:ph type="body" idx="1"/>
          </p:nvPr>
        </p:nvSpPr>
        <p:spPr/>
        <p:txBody>
          <a:bodyPr/>
          <a:lstStyle/>
          <a:p>
            <a:r>
              <a:rPr lang="en-US" dirty="0"/>
              <a:t>FHIR “asset-collection” library type</a:t>
            </a:r>
          </a:p>
          <a:p>
            <a:r>
              <a:rPr lang="en-US" dirty="0"/>
              <a:t>Allows collections of related artifacts to be described, together with parameters for how they should be used in particular contexts</a:t>
            </a:r>
          </a:p>
          <a:p>
            <a:r>
              <a:rPr lang="en-US" dirty="0"/>
              <a:t>Other names for this concept:</a:t>
            </a:r>
          </a:p>
          <a:p>
            <a:pPr lvl="1"/>
            <a:r>
              <a:rPr lang="en-US" dirty="0"/>
              <a:t>Version Manifest (in package management)</a:t>
            </a:r>
          </a:p>
          <a:p>
            <a:pPr lvl="1"/>
            <a:r>
              <a:rPr lang="en-US" dirty="0"/>
              <a:t>Expansion Profile (at the highest level)</a:t>
            </a:r>
          </a:p>
          <a:p>
            <a:pPr lvl="1"/>
            <a:r>
              <a:rPr lang="en-US" dirty="0"/>
              <a:t>Quality Program and Quality Program Release</a:t>
            </a:r>
          </a:p>
        </p:txBody>
      </p:sp>
      <p:sp>
        <p:nvSpPr>
          <p:cNvPr id="4" name="Slide Number Placeholder 3">
            <a:extLst>
              <a:ext uri="{FF2B5EF4-FFF2-40B4-BE49-F238E27FC236}">
                <a16:creationId xmlns:a16="http://schemas.microsoft.com/office/drawing/2014/main" id="{6B7D71BE-EF64-4AD4-8764-8B2FEF2509D3}"/>
              </a:ext>
            </a:extLst>
          </p:cNvPr>
          <p:cNvSpPr>
            <a:spLocks noGrp="1"/>
          </p:cNvSpPr>
          <p:nvPr>
            <p:ph type="sldNum" idx="12"/>
          </p:nvPr>
        </p:nvSpPr>
        <p:spPr/>
        <p:txBody>
          <a:bodyPr/>
          <a:lstStyle/>
          <a:p>
            <a:fld id="{99BDFBD5-C309-4526-9B37-B97348992ABE}" type="slidenum">
              <a:rPr lang="en-US" smtClean="0"/>
              <a:t>38</a:t>
            </a:fld>
            <a:endParaRPr lang="en-US"/>
          </a:p>
        </p:txBody>
      </p:sp>
    </p:spTree>
    <p:extLst>
      <p:ext uri="{BB962C8B-B14F-4D97-AF65-F5344CB8AC3E}">
        <p14:creationId xmlns:p14="http://schemas.microsoft.com/office/powerpoint/2010/main" val="20295630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9A7E2-EB07-446B-B018-3421EC5DF0FA}"/>
              </a:ext>
            </a:extLst>
          </p:cNvPr>
          <p:cNvSpPr>
            <a:spLocks noGrp="1"/>
          </p:cNvSpPr>
          <p:nvPr>
            <p:ph type="title"/>
          </p:nvPr>
        </p:nvSpPr>
        <p:spPr/>
        <p:txBody>
          <a:bodyPr/>
          <a:lstStyle/>
          <a:p>
            <a:r>
              <a:rPr lang="en-US" dirty="0"/>
              <a:t>Data Requirements</a:t>
            </a:r>
          </a:p>
        </p:txBody>
      </p:sp>
      <p:sp>
        <p:nvSpPr>
          <p:cNvPr id="3" name="Content Placeholder 2">
            <a:extLst>
              <a:ext uri="{FF2B5EF4-FFF2-40B4-BE49-F238E27FC236}">
                <a16:creationId xmlns:a16="http://schemas.microsoft.com/office/drawing/2014/main" id="{7B942B15-6421-48D8-8254-53665757B939}"/>
              </a:ext>
            </a:extLst>
          </p:cNvPr>
          <p:cNvSpPr>
            <a:spLocks noGrp="1"/>
          </p:cNvSpPr>
          <p:nvPr>
            <p:ph type="body" idx="1"/>
          </p:nvPr>
        </p:nvSpPr>
        <p:spPr/>
        <p:txBody>
          <a:bodyPr/>
          <a:lstStyle/>
          <a:p>
            <a:r>
              <a:rPr lang="en-US" sz="2000" dirty="0"/>
              <a:t>Determining the data and dependency requirements for a particular element, artifact (or collection of elements/artifacts)</a:t>
            </a:r>
          </a:p>
          <a:p>
            <a:r>
              <a:rPr lang="en-US" sz="2000" dirty="0"/>
              <a:t>$data-requirements</a:t>
            </a:r>
          </a:p>
          <a:p>
            <a:pPr lvl="1"/>
            <a:r>
              <a:rPr lang="en-US" sz="1800" dirty="0"/>
              <a:t>Type or instance; on Library, Measure, or </a:t>
            </a:r>
            <a:r>
              <a:rPr lang="en-US" sz="1800" dirty="0" err="1"/>
              <a:t>PlanDefinition</a:t>
            </a:r>
            <a:endParaRPr lang="en-US" sz="1800" dirty="0"/>
          </a:p>
          <a:p>
            <a:r>
              <a:rPr lang="en-US" sz="2000" dirty="0"/>
              <a:t>Returns a “module-definition” Library with</a:t>
            </a:r>
          </a:p>
          <a:p>
            <a:pPr lvl="1"/>
            <a:r>
              <a:rPr lang="en-US" sz="1800" dirty="0"/>
              <a:t>parameter definitions (in/out)</a:t>
            </a:r>
          </a:p>
          <a:p>
            <a:pPr lvl="1"/>
            <a:r>
              <a:rPr lang="en-US" sz="1800" dirty="0"/>
              <a:t>dependencies (on </a:t>
            </a:r>
            <a:r>
              <a:rPr lang="en-US" sz="1800" dirty="0" err="1"/>
              <a:t>CodeSystem</a:t>
            </a:r>
            <a:r>
              <a:rPr lang="en-US" sz="1800" dirty="0"/>
              <a:t>, </a:t>
            </a:r>
            <a:r>
              <a:rPr lang="en-US" sz="1800" dirty="0" err="1"/>
              <a:t>ValueSet</a:t>
            </a:r>
            <a:r>
              <a:rPr lang="en-US" sz="1800" dirty="0"/>
              <a:t>, or Library)</a:t>
            </a:r>
          </a:p>
          <a:p>
            <a:pPr lvl="1"/>
            <a:r>
              <a:rPr lang="en-US" sz="1800" dirty="0"/>
              <a:t>direct-reference code usages</a:t>
            </a:r>
          </a:p>
          <a:p>
            <a:pPr lvl="1"/>
            <a:r>
              <a:rPr lang="en-US" sz="1800" dirty="0"/>
              <a:t>data requirements (resource type and code/date filters)</a:t>
            </a:r>
          </a:p>
          <a:p>
            <a:pPr lvl="1"/>
            <a:r>
              <a:rPr lang="en-US" sz="1800" dirty="0"/>
              <a:t>logic definitions (source expressions for referenced content)</a:t>
            </a:r>
          </a:p>
        </p:txBody>
      </p:sp>
      <p:sp>
        <p:nvSpPr>
          <p:cNvPr id="4" name="Slide Number Placeholder 3">
            <a:extLst>
              <a:ext uri="{FF2B5EF4-FFF2-40B4-BE49-F238E27FC236}">
                <a16:creationId xmlns:a16="http://schemas.microsoft.com/office/drawing/2014/main" id="{1F81F8CF-9938-4C49-BD0F-355C5EDFAE98}"/>
              </a:ext>
            </a:extLst>
          </p:cNvPr>
          <p:cNvSpPr>
            <a:spLocks noGrp="1"/>
          </p:cNvSpPr>
          <p:nvPr>
            <p:ph type="sldNum" idx="12"/>
          </p:nvPr>
        </p:nvSpPr>
        <p:spPr/>
        <p:txBody>
          <a:bodyPr/>
          <a:lstStyle/>
          <a:p>
            <a:fld id="{99BDFBD5-C309-4526-9B37-B97348992ABE}" type="slidenum">
              <a:rPr lang="en-US" smtClean="0"/>
              <a:t>39</a:t>
            </a:fld>
            <a:endParaRPr lang="en-US"/>
          </a:p>
        </p:txBody>
      </p:sp>
    </p:spTree>
    <p:extLst>
      <p:ext uri="{BB962C8B-B14F-4D97-AF65-F5344CB8AC3E}">
        <p14:creationId xmlns:p14="http://schemas.microsoft.com/office/powerpoint/2010/main" val="4138442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9BA14-8F22-406A-9047-F10482775D17}"/>
              </a:ext>
            </a:extLst>
          </p:cNvPr>
          <p:cNvSpPr>
            <a:spLocks noGrp="1"/>
          </p:cNvSpPr>
          <p:nvPr>
            <p:ph type="title"/>
          </p:nvPr>
        </p:nvSpPr>
        <p:spPr/>
        <p:txBody>
          <a:bodyPr/>
          <a:lstStyle/>
          <a:p>
            <a:r>
              <a:rPr lang="en-US" dirty="0"/>
              <a:t>Quality Improvement Ecosystem</a:t>
            </a:r>
          </a:p>
        </p:txBody>
      </p:sp>
      <p:pic>
        <p:nvPicPr>
          <p:cNvPr id="5" name="Picture 4">
            <a:extLst>
              <a:ext uri="{FF2B5EF4-FFF2-40B4-BE49-F238E27FC236}">
                <a16:creationId xmlns:a16="http://schemas.microsoft.com/office/drawing/2014/main" id="{222E4784-3D3F-4495-8225-D1CA97CA7B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562" y="999546"/>
            <a:ext cx="7384876" cy="4031924"/>
          </a:xfrm>
          <a:prstGeom prst="rect">
            <a:avLst/>
          </a:prstGeom>
        </p:spPr>
      </p:pic>
      <p:pic>
        <p:nvPicPr>
          <p:cNvPr id="4" name="Picture 3">
            <a:extLst>
              <a:ext uri="{FF2B5EF4-FFF2-40B4-BE49-F238E27FC236}">
                <a16:creationId xmlns:a16="http://schemas.microsoft.com/office/drawing/2014/main" id="{1461492D-5335-4EA7-B653-0EAD361112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922273"/>
            <a:ext cx="846724" cy="158761"/>
          </a:xfrm>
          <a:prstGeom prst="rect">
            <a:avLst/>
          </a:prstGeom>
        </p:spPr>
      </p:pic>
      <p:grpSp>
        <p:nvGrpSpPr>
          <p:cNvPr id="6" name="Group 5">
            <a:extLst>
              <a:ext uri="{FF2B5EF4-FFF2-40B4-BE49-F238E27FC236}">
                <a16:creationId xmlns:a16="http://schemas.microsoft.com/office/drawing/2014/main" id="{07C635AD-6D80-446F-96BE-FBDF6F2F2B1F}"/>
              </a:ext>
            </a:extLst>
          </p:cNvPr>
          <p:cNvGrpSpPr/>
          <p:nvPr/>
        </p:nvGrpSpPr>
        <p:grpSpPr>
          <a:xfrm>
            <a:off x="5690972" y="4262408"/>
            <a:ext cx="803310" cy="352020"/>
            <a:chOff x="573231" y="6245052"/>
            <a:chExt cx="1071080" cy="469360"/>
          </a:xfrm>
        </p:grpSpPr>
        <p:sp>
          <p:nvSpPr>
            <p:cNvPr id="7" name="Rectangle: Rounded Corners 6">
              <a:extLst>
                <a:ext uri="{FF2B5EF4-FFF2-40B4-BE49-F238E27FC236}">
                  <a16:creationId xmlns:a16="http://schemas.microsoft.com/office/drawing/2014/main" id="{6EE01CD2-83B8-429E-9A05-05C2E0C34940}"/>
                </a:ext>
              </a:extLst>
            </p:cNvPr>
            <p:cNvSpPr/>
            <p:nvPr/>
          </p:nvSpPr>
          <p:spPr>
            <a:xfrm>
              <a:off x="573231" y="6245052"/>
              <a:ext cx="1071080" cy="46936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8" name="Picture 7">
              <a:extLst>
                <a:ext uri="{FF2B5EF4-FFF2-40B4-BE49-F238E27FC236}">
                  <a16:creationId xmlns:a16="http://schemas.microsoft.com/office/drawing/2014/main" id="{A460B3B9-F782-4CD5-A8F5-31BDB9CBFF90}"/>
                </a:ext>
              </a:extLst>
            </p:cNvPr>
            <p:cNvPicPr>
              <a:picLocks noChangeAspect="1"/>
            </p:cNvPicPr>
            <p:nvPr/>
          </p:nvPicPr>
          <p:blipFill>
            <a:blip r:embed="rId5"/>
            <a:stretch>
              <a:fillRect/>
            </a:stretch>
          </p:blipFill>
          <p:spPr>
            <a:xfrm>
              <a:off x="626852" y="6333797"/>
              <a:ext cx="278075" cy="318157"/>
            </a:xfrm>
            <a:prstGeom prst="rect">
              <a:avLst/>
            </a:prstGeom>
          </p:spPr>
        </p:pic>
        <p:sp>
          <p:nvSpPr>
            <p:cNvPr id="9" name="TextBox 8">
              <a:extLst>
                <a:ext uri="{FF2B5EF4-FFF2-40B4-BE49-F238E27FC236}">
                  <a16:creationId xmlns:a16="http://schemas.microsoft.com/office/drawing/2014/main" id="{333F6DDD-30C6-4250-BF2D-35F89A13F258}"/>
                </a:ext>
              </a:extLst>
            </p:cNvPr>
            <p:cNvSpPr txBox="1"/>
            <p:nvPr/>
          </p:nvSpPr>
          <p:spPr>
            <a:xfrm>
              <a:off x="837680" y="6308209"/>
              <a:ext cx="772007" cy="338555"/>
            </a:xfrm>
            <a:prstGeom prst="rect">
              <a:avLst/>
            </a:prstGeom>
            <a:noFill/>
          </p:spPr>
          <p:txBody>
            <a:bodyPr wrap="none" rtlCol="0">
              <a:spAutoFit/>
            </a:bodyPr>
            <a:lstStyle/>
            <a:p>
              <a:r>
                <a:rPr lang="en-US" sz="1050" b="1" dirty="0">
                  <a:solidFill>
                    <a:schemeClr val="bg1"/>
                  </a:solidFill>
                </a:rPr>
                <a:t>QM IG</a:t>
              </a:r>
            </a:p>
          </p:txBody>
        </p:sp>
      </p:grpSp>
      <p:grpSp>
        <p:nvGrpSpPr>
          <p:cNvPr id="10" name="Group 9">
            <a:extLst>
              <a:ext uri="{FF2B5EF4-FFF2-40B4-BE49-F238E27FC236}">
                <a16:creationId xmlns:a16="http://schemas.microsoft.com/office/drawing/2014/main" id="{C14E2EB5-B0D0-46FE-BE09-A82491BDE0B0}"/>
              </a:ext>
            </a:extLst>
          </p:cNvPr>
          <p:cNvGrpSpPr/>
          <p:nvPr/>
        </p:nvGrpSpPr>
        <p:grpSpPr>
          <a:xfrm>
            <a:off x="4821784" y="1051514"/>
            <a:ext cx="880986" cy="352020"/>
            <a:chOff x="189466" y="3622532"/>
            <a:chExt cx="1174647" cy="469360"/>
          </a:xfrm>
        </p:grpSpPr>
        <p:sp>
          <p:nvSpPr>
            <p:cNvPr id="11" name="Rectangle: Rounded Corners 10">
              <a:extLst>
                <a:ext uri="{FF2B5EF4-FFF2-40B4-BE49-F238E27FC236}">
                  <a16:creationId xmlns:a16="http://schemas.microsoft.com/office/drawing/2014/main" id="{6C7655C1-3893-4148-AF48-F1C7CF2D3F1B}"/>
                </a:ext>
              </a:extLst>
            </p:cNvPr>
            <p:cNvSpPr/>
            <p:nvPr/>
          </p:nvSpPr>
          <p:spPr>
            <a:xfrm>
              <a:off x="189466" y="3622532"/>
              <a:ext cx="1083966" cy="4693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12" name="Picture 11">
              <a:extLst>
                <a:ext uri="{FF2B5EF4-FFF2-40B4-BE49-F238E27FC236}">
                  <a16:creationId xmlns:a16="http://schemas.microsoft.com/office/drawing/2014/main" id="{7871B52A-141E-46A7-B6D7-8584E936A5C2}"/>
                </a:ext>
              </a:extLst>
            </p:cNvPr>
            <p:cNvPicPr>
              <a:picLocks noChangeAspect="1"/>
            </p:cNvPicPr>
            <p:nvPr/>
          </p:nvPicPr>
          <p:blipFill>
            <a:blip r:embed="rId5"/>
            <a:stretch>
              <a:fillRect/>
            </a:stretch>
          </p:blipFill>
          <p:spPr>
            <a:xfrm>
              <a:off x="280824" y="3699630"/>
              <a:ext cx="278075" cy="318157"/>
            </a:xfrm>
            <a:prstGeom prst="rect">
              <a:avLst/>
            </a:prstGeom>
            <a:solidFill>
              <a:schemeClr val="accent1"/>
            </a:solidFill>
            <a:ln>
              <a:solidFill>
                <a:schemeClr val="bg1"/>
              </a:solidFill>
            </a:ln>
          </p:spPr>
        </p:pic>
        <p:sp>
          <p:nvSpPr>
            <p:cNvPr id="13" name="TextBox 12">
              <a:extLst>
                <a:ext uri="{FF2B5EF4-FFF2-40B4-BE49-F238E27FC236}">
                  <a16:creationId xmlns:a16="http://schemas.microsoft.com/office/drawing/2014/main" id="{AAC6B28E-F68D-4A19-899E-FD9894B05244}"/>
                </a:ext>
              </a:extLst>
            </p:cNvPr>
            <p:cNvSpPr txBox="1"/>
            <p:nvPr/>
          </p:nvSpPr>
          <p:spPr>
            <a:xfrm>
              <a:off x="491652" y="3674043"/>
              <a:ext cx="872461" cy="338555"/>
            </a:xfrm>
            <a:prstGeom prst="rect">
              <a:avLst/>
            </a:prstGeom>
            <a:noFill/>
          </p:spPr>
          <p:txBody>
            <a:bodyPr wrap="none" rtlCol="0">
              <a:spAutoFit/>
            </a:bodyPr>
            <a:lstStyle/>
            <a:p>
              <a:r>
                <a:rPr lang="en-US" sz="1050" b="1" dirty="0"/>
                <a:t>CPG IG</a:t>
              </a:r>
            </a:p>
          </p:txBody>
        </p:sp>
      </p:grpSp>
      <p:grpSp>
        <p:nvGrpSpPr>
          <p:cNvPr id="14" name="Group 13">
            <a:extLst>
              <a:ext uri="{FF2B5EF4-FFF2-40B4-BE49-F238E27FC236}">
                <a16:creationId xmlns:a16="http://schemas.microsoft.com/office/drawing/2014/main" id="{36374297-0F41-4787-A469-4273CFD08375}"/>
              </a:ext>
            </a:extLst>
          </p:cNvPr>
          <p:cNvGrpSpPr/>
          <p:nvPr/>
        </p:nvGrpSpPr>
        <p:grpSpPr>
          <a:xfrm>
            <a:off x="6958497" y="2330018"/>
            <a:ext cx="1113412" cy="352020"/>
            <a:chOff x="5446652" y="6210853"/>
            <a:chExt cx="1484549" cy="469360"/>
          </a:xfrm>
        </p:grpSpPr>
        <p:sp>
          <p:nvSpPr>
            <p:cNvPr id="15" name="Rectangle: Rounded Corners 14">
              <a:extLst>
                <a:ext uri="{FF2B5EF4-FFF2-40B4-BE49-F238E27FC236}">
                  <a16:creationId xmlns:a16="http://schemas.microsoft.com/office/drawing/2014/main" id="{0DFBDEE9-F43C-48AC-96C2-0D9B0A0CA03E}"/>
                </a:ext>
              </a:extLst>
            </p:cNvPr>
            <p:cNvSpPr/>
            <p:nvPr/>
          </p:nvSpPr>
          <p:spPr>
            <a:xfrm>
              <a:off x="5446652" y="6210853"/>
              <a:ext cx="1431837" cy="4693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16" name="Picture 15">
              <a:extLst>
                <a:ext uri="{FF2B5EF4-FFF2-40B4-BE49-F238E27FC236}">
                  <a16:creationId xmlns:a16="http://schemas.microsoft.com/office/drawing/2014/main" id="{DA9EC708-40C5-4C02-AD29-1CC334DED167}"/>
                </a:ext>
              </a:extLst>
            </p:cNvPr>
            <p:cNvPicPr>
              <a:picLocks noChangeAspect="1"/>
            </p:cNvPicPr>
            <p:nvPr/>
          </p:nvPicPr>
          <p:blipFill>
            <a:blip r:embed="rId5"/>
            <a:stretch>
              <a:fillRect/>
            </a:stretch>
          </p:blipFill>
          <p:spPr>
            <a:xfrm>
              <a:off x="5481305" y="6292628"/>
              <a:ext cx="278075" cy="318157"/>
            </a:xfrm>
            <a:prstGeom prst="rect">
              <a:avLst/>
            </a:prstGeom>
          </p:spPr>
        </p:pic>
        <p:sp>
          <p:nvSpPr>
            <p:cNvPr id="17" name="TextBox 16">
              <a:extLst>
                <a:ext uri="{FF2B5EF4-FFF2-40B4-BE49-F238E27FC236}">
                  <a16:creationId xmlns:a16="http://schemas.microsoft.com/office/drawing/2014/main" id="{28CAF02D-0893-435F-9A36-6271CC1815CB}"/>
                </a:ext>
              </a:extLst>
            </p:cNvPr>
            <p:cNvSpPr txBox="1"/>
            <p:nvPr/>
          </p:nvSpPr>
          <p:spPr>
            <a:xfrm>
              <a:off x="5706080" y="6272684"/>
              <a:ext cx="1225121" cy="338555"/>
            </a:xfrm>
            <a:prstGeom prst="rect">
              <a:avLst/>
            </a:prstGeom>
            <a:noFill/>
          </p:spPr>
          <p:txBody>
            <a:bodyPr wrap="none" rtlCol="0">
              <a:spAutoFit/>
            </a:bodyPr>
            <a:lstStyle/>
            <a:p>
              <a:r>
                <a:rPr lang="en-US" sz="1050" b="1" dirty="0"/>
                <a:t>CDS Hooks</a:t>
              </a:r>
            </a:p>
          </p:txBody>
        </p:sp>
      </p:grpSp>
      <p:grpSp>
        <p:nvGrpSpPr>
          <p:cNvPr id="18" name="Group 17">
            <a:extLst>
              <a:ext uri="{FF2B5EF4-FFF2-40B4-BE49-F238E27FC236}">
                <a16:creationId xmlns:a16="http://schemas.microsoft.com/office/drawing/2014/main" id="{A30CB164-3573-4C07-B922-BBAD43CE6F61}"/>
              </a:ext>
            </a:extLst>
          </p:cNvPr>
          <p:cNvGrpSpPr/>
          <p:nvPr/>
        </p:nvGrpSpPr>
        <p:grpSpPr>
          <a:xfrm>
            <a:off x="2292112" y="1051514"/>
            <a:ext cx="812975" cy="352020"/>
            <a:chOff x="189466" y="3622532"/>
            <a:chExt cx="1083966" cy="469360"/>
          </a:xfrm>
        </p:grpSpPr>
        <p:sp>
          <p:nvSpPr>
            <p:cNvPr id="19" name="Rectangle: Rounded Corners 18">
              <a:extLst>
                <a:ext uri="{FF2B5EF4-FFF2-40B4-BE49-F238E27FC236}">
                  <a16:creationId xmlns:a16="http://schemas.microsoft.com/office/drawing/2014/main" id="{40710246-32F3-4D67-A6F1-1E0A321F8131}"/>
                </a:ext>
              </a:extLst>
            </p:cNvPr>
            <p:cNvSpPr/>
            <p:nvPr/>
          </p:nvSpPr>
          <p:spPr>
            <a:xfrm>
              <a:off x="189466" y="3622532"/>
              <a:ext cx="1083966" cy="4693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20" name="Picture 19">
              <a:extLst>
                <a:ext uri="{FF2B5EF4-FFF2-40B4-BE49-F238E27FC236}">
                  <a16:creationId xmlns:a16="http://schemas.microsoft.com/office/drawing/2014/main" id="{AF8F5A53-872B-4C28-AD97-5EB702F740BA}"/>
                </a:ext>
              </a:extLst>
            </p:cNvPr>
            <p:cNvPicPr>
              <a:picLocks noChangeAspect="1"/>
            </p:cNvPicPr>
            <p:nvPr/>
          </p:nvPicPr>
          <p:blipFill>
            <a:blip r:embed="rId5"/>
            <a:stretch>
              <a:fillRect/>
            </a:stretch>
          </p:blipFill>
          <p:spPr>
            <a:xfrm>
              <a:off x="280824" y="3699630"/>
              <a:ext cx="278075" cy="318157"/>
            </a:xfrm>
            <a:prstGeom prst="rect">
              <a:avLst/>
            </a:prstGeom>
            <a:solidFill>
              <a:schemeClr val="accent1"/>
            </a:solidFill>
            <a:ln>
              <a:solidFill>
                <a:schemeClr val="bg1"/>
              </a:solidFill>
            </a:ln>
          </p:spPr>
        </p:pic>
        <p:sp>
          <p:nvSpPr>
            <p:cNvPr id="21" name="TextBox 20">
              <a:extLst>
                <a:ext uri="{FF2B5EF4-FFF2-40B4-BE49-F238E27FC236}">
                  <a16:creationId xmlns:a16="http://schemas.microsoft.com/office/drawing/2014/main" id="{8FF789B7-0C3A-4FCA-9C61-F07C9A84D71F}"/>
                </a:ext>
              </a:extLst>
            </p:cNvPr>
            <p:cNvSpPr txBox="1"/>
            <p:nvPr/>
          </p:nvSpPr>
          <p:spPr>
            <a:xfrm>
              <a:off x="491652" y="3674043"/>
              <a:ext cx="645904" cy="338555"/>
            </a:xfrm>
            <a:prstGeom prst="rect">
              <a:avLst/>
            </a:prstGeom>
            <a:noFill/>
          </p:spPr>
          <p:txBody>
            <a:bodyPr wrap="none" rtlCol="0">
              <a:spAutoFit/>
            </a:bodyPr>
            <a:lstStyle/>
            <a:p>
              <a:r>
                <a:rPr lang="en-US" sz="1050" b="1" dirty="0"/>
                <a:t>EBM</a:t>
              </a:r>
            </a:p>
          </p:txBody>
        </p:sp>
      </p:grpSp>
      <p:grpSp>
        <p:nvGrpSpPr>
          <p:cNvPr id="22" name="Group 21">
            <a:extLst>
              <a:ext uri="{FF2B5EF4-FFF2-40B4-BE49-F238E27FC236}">
                <a16:creationId xmlns:a16="http://schemas.microsoft.com/office/drawing/2014/main" id="{7B6F9094-9E09-401B-82EA-5EA7418AC708}"/>
              </a:ext>
            </a:extLst>
          </p:cNvPr>
          <p:cNvGrpSpPr/>
          <p:nvPr/>
        </p:nvGrpSpPr>
        <p:grpSpPr>
          <a:xfrm>
            <a:off x="3755534" y="2750357"/>
            <a:ext cx="905296" cy="352020"/>
            <a:chOff x="8127101" y="6122756"/>
            <a:chExt cx="1207061" cy="469360"/>
          </a:xfrm>
        </p:grpSpPr>
        <p:sp>
          <p:nvSpPr>
            <p:cNvPr id="23" name="Rectangle: Rounded Corners 22">
              <a:extLst>
                <a:ext uri="{FF2B5EF4-FFF2-40B4-BE49-F238E27FC236}">
                  <a16:creationId xmlns:a16="http://schemas.microsoft.com/office/drawing/2014/main" id="{EDD0625A-3980-4D8E-944A-E977778228DE}"/>
                </a:ext>
              </a:extLst>
            </p:cNvPr>
            <p:cNvSpPr/>
            <p:nvPr/>
          </p:nvSpPr>
          <p:spPr>
            <a:xfrm>
              <a:off x="8127101" y="6122756"/>
              <a:ext cx="1207061" cy="46936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24" name="Picture 23">
              <a:extLst>
                <a:ext uri="{FF2B5EF4-FFF2-40B4-BE49-F238E27FC236}">
                  <a16:creationId xmlns:a16="http://schemas.microsoft.com/office/drawing/2014/main" id="{98AE9819-A02B-4C51-BD09-1E7C8518723F}"/>
                </a:ext>
              </a:extLst>
            </p:cNvPr>
            <p:cNvPicPr>
              <a:picLocks noChangeAspect="1"/>
            </p:cNvPicPr>
            <p:nvPr/>
          </p:nvPicPr>
          <p:blipFill>
            <a:blip r:embed="rId5"/>
            <a:stretch>
              <a:fillRect/>
            </a:stretch>
          </p:blipFill>
          <p:spPr>
            <a:xfrm>
              <a:off x="8221454" y="6206857"/>
              <a:ext cx="278075" cy="318157"/>
            </a:xfrm>
            <a:prstGeom prst="rect">
              <a:avLst/>
            </a:prstGeom>
          </p:spPr>
        </p:pic>
        <p:sp>
          <p:nvSpPr>
            <p:cNvPr id="25" name="TextBox 24">
              <a:extLst>
                <a:ext uri="{FF2B5EF4-FFF2-40B4-BE49-F238E27FC236}">
                  <a16:creationId xmlns:a16="http://schemas.microsoft.com/office/drawing/2014/main" id="{70AF0388-A53D-42CA-A98D-0013941E0076}"/>
                </a:ext>
              </a:extLst>
            </p:cNvPr>
            <p:cNvSpPr txBox="1"/>
            <p:nvPr/>
          </p:nvSpPr>
          <p:spPr>
            <a:xfrm>
              <a:off x="8432282" y="6181269"/>
              <a:ext cx="893834" cy="338555"/>
            </a:xfrm>
            <a:prstGeom prst="rect">
              <a:avLst/>
            </a:prstGeom>
            <a:noFill/>
          </p:spPr>
          <p:txBody>
            <a:bodyPr wrap="none" rtlCol="0">
              <a:spAutoFit/>
            </a:bodyPr>
            <a:lstStyle/>
            <a:p>
              <a:r>
                <a:rPr lang="en-US" sz="1050" b="1" dirty="0">
                  <a:solidFill>
                    <a:schemeClr val="bg1"/>
                  </a:solidFill>
                </a:rPr>
                <a:t>QI Core</a:t>
              </a:r>
            </a:p>
          </p:txBody>
        </p:sp>
      </p:grpSp>
      <p:grpSp>
        <p:nvGrpSpPr>
          <p:cNvPr id="26" name="Group 25">
            <a:extLst>
              <a:ext uri="{FF2B5EF4-FFF2-40B4-BE49-F238E27FC236}">
                <a16:creationId xmlns:a16="http://schemas.microsoft.com/office/drawing/2014/main" id="{8C0FDDE2-D4AA-49AD-A82C-520809232A27}"/>
              </a:ext>
            </a:extLst>
          </p:cNvPr>
          <p:cNvGrpSpPr/>
          <p:nvPr/>
        </p:nvGrpSpPr>
        <p:grpSpPr>
          <a:xfrm>
            <a:off x="2777285" y="4262408"/>
            <a:ext cx="801029" cy="352020"/>
            <a:chOff x="2716212" y="6306901"/>
            <a:chExt cx="1068039" cy="469360"/>
          </a:xfrm>
        </p:grpSpPr>
        <p:sp>
          <p:nvSpPr>
            <p:cNvPr id="27" name="Rectangle: Rounded Corners 26">
              <a:extLst>
                <a:ext uri="{FF2B5EF4-FFF2-40B4-BE49-F238E27FC236}">
                  <a16:creationId xmlns:a16="http://schemas.microsoft.com/office/drawing/2014/main" id="{A15007A2-CE1F-4BA9-8152-4F3C020D5698}"/>
                </a:ext>
              </a:extLst>
            </p:cNvPr>
            <p:cNvSpPr/>
            <p:nvPr/>
          </p:nvSpPr>
          <p:spPr>
            <a:xfrm>
              <a:off x="2716212" y="6306901"/>
              <a:ext cx="1068039" cy="46936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28" name="Picture 27">
              <a:extLst>
                <a:ext uri="{FF2B5EF4-FFF2-40B4-BE49-F238E27FC236}">
                  <a16:creationId xmlns:a16="http://schemas.microsoft.com/office/drawing/2014/main" id="{A532A981-9E7F-4900-84A6-0AAB9290FFC0}"/>
                </a:ext>
              </a:extLst>
            </p:cNvPr>
            <p:cNvPicPr>
              <a:picLocks noChangeAspect="1"/>
            </p:cNvPicPr>
            <p:nvPr/>
          </p:nvPicPr>
          <p:blipFill>
            <a:blip r:embed="rId5"/>
            <a:stretch>
              <a:fillRect/>
            </a:stretch>
          </p:blipFill>
          <p:spPr>
            <a:xfrm>
              <a:off x="2773973" y="6397468"/>
              <a:ext cx="278075" cy="318157"/>
            </a:xfrm>
            <a:prstGeom prst="rect">
              <a:avLst/>
            </a:prstGeom>
          </p:spPr>
        </p:pic>
        <p:sp>
          <p:nvSpPr>
            <p:cNvPr id="29" name="TextBox 28">
              <a:extLst>
                <a:ext uri="{FF2B5EF4-FFF2-40B4-BE49-F238E27FC236}">
                  <a16:creationId xmlns:a16="http://schemas.microsoft.com/office/drawing/2014/main" id="{51CB09FD-0A03-406B-885B-832FD513CA6B}"/>
                </a:ext>
              </a:extLst>
            </p:cNvPr>
            <p:cNvSpPr txBox="1"/>
            <p:nvPr/>
          </p:nvSpPr>
          <p:spPr>
            <a:xfrm>
              <a:off x="2984801" y="6371880"/>
              <a:ext cx="784831" cy="338555"/>
            </a:xfrm>
            <a:prstGeom prst="rect">
              <a:avLst/>
            </a:prstGeom>
            <a:noFill/>
          </p:spPr>
          <p:txBody>
            <a:bodyPr wrap="none" rtlCol="0">
              <a:spAutoFit/>
            </a:bodyPr>
            <a:lstStyle/>
            <a:p>
              <a:r>
                <a:rPr lang="en-US" sz="1050" b="1" dirty="0">
                  <a:solidFill>
                    <a:schemeClr val="bg1"/>
                  </a:solidFill>
                </a:rPr>
                <a:t>DEQM</a:t>
              </a:r>
            </a:p>
          </p:txBody>
        </p:sp>
      </p:grpSp>
      <p:grpSp>
        <p:nvGrpSpPr>
          <p:cNvPr id="30" name="Group 29">
            <a:extLst>
              <a:ext uri="{FF2B5EF4-FFF2-40B4-BE49-F238E27FC236}">
                <a16:creationId xmlns:a16="http://schemas.microsoft.com/office/drawing/2014/main" id="{F17EEB54-02D3-482A-846C-F43B17C5BD54}"/>
              </a:ext>
            </a:extLst>
          </p:cNvPr>
          <p:cNvGrpSpPr/>
          <p:nvPr/>
        </p:nvGrpSpPr>
        <p:grpSpPr>
          <a:xfrm>
            <a:off x="3077750" y="2757366"/>
            <a:ext cx="653856" cy="352020"/>
            <a:chOff x="125913" y="5331262"/>
            <a:chExt cx="871808" cy="469360"/>
          </a:xfrm>
        </p:grpSpPr>
        <p:sp>
          <p:nvSpPr>
            <p:cNvPr id="31" name="Rectangle: Rounded Corners 30">
              <a:extLst>
                <a:ext uri="{FF2B5EF4-FFF2-40B4-BE49-F238E27FC236}">
                  <a16:creationId xmlns:a16="http://schemas.microsoft.com/office/drawing/2014/main" id="{28FCB5A7-9042-4607-9EB5-EF128F4EF5D7}"/>
                </a:ext>
              </a:extLst>
            </p:cNvPr>
            <p:cNvSpPr/>
            <p:nvPr/>
          </p:nvSpPr>
          <p:spPr>
            <a:xfrm>
              <a:off x="125913" y="5331262"/>
              <a:ext cx="864688" cy="4693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32" name="Picture 31">
              <a:extLst>
                <a:ext uri="{FF2B5EF4-FFF2-40B4-BE49-F238E27FC236}">
                  <a16:creationId xmlns:a16="http://schemas.microsoft.com/office/drawing/2014/main" id="{CC068EDE-E611-4BBC-BF3F-0202C55931BC}"/>
                </a:ext>
              </a:extLst>
            </p:cNvPr>
            <p:cNvPicPr>
              <a:picLocks noChangeAspect="1"/>
            </p:cNvPicPr>
            <p:nvPr/>
          </p:nvPicPr>
          <p:blipFill>
            <a:blip r:embed="rId5"/>
            <a:stretch>
              <a:fillRect/>
            </a:stretch>
          </p:blipFill>
          <p:spPr>
            <a:xfrm>
              <a:off x="162362" y="5431290"/>
              <a:ext cx="278075" cy="318157"/>
            </a:xfrm>
            <a:prstGeom prst="rect">
              <a:avLst/>
            </a:prstGeom>
          </p:spPr>
        </p:pic>
        <p:sp>
          <p:nvSpPr>
            <p:cNvPr id="33" name="TextBox 32">
              <a:extLst>
                <a:ext uri="{FF2B5EF4-FFF2-40B4-BE49-F238E27FC236}">
                  <a16:creationId xmlns:a16="http://schemas.microsoft.com/office/drawing/2014/main" id="{141BC407-923F-407F-A341-B7EEFB604EF8}"/>
                </a:ext>
              </a:extLst>
            </p:cNvPr>
            <p:cNvSpPr txBox="1"/>
            <p:nvPr/>
          </p:nvSpPr>
          <p:spPr>
            <a:xfrm>
              <a:off x="373190" y="5405702"/>
              <a:ext cx="624531" cy="338555"/>
            </a:xfrm>
            <a:prstGeom prst="rect">
              <a:avLst/>
            </a:prstGeom>
            <a:noFill/>
          </p:spPr>
          <p:txBody>
            <a:bodyPr wrap="none" rtlCol="0">
              <a:spAutoFit/>
            </a:bodyPr>
            <a:lstStyle/>
            <a:p>
              <a:r>
                <a:rPr lang="en-US" sz="1050" b="1" dirty="0"/>
                <a:t>CQL</a:t>
              </a:r>
            </a:p>
          </p:txBody>
        </p:sp>
      </p:grpSp>
      <p:grpSp>
        <p:nvGrpSpPr>
          <p:cNvPr id="34" name="Group 33">
            <a:extLst>
              <a:ext uri="{FF2B5EF4-FFF2-40B4-BE49-F238E27FC236}">
                <a16:creationId xmlns:a16="http://schemas.microsoft.com/office/drawing/2014/main" id="{E1295C20-F7E6-4C4B-A8D3-9332B9561BD9}"/>
              </a:ext>
            </a:extLst>
          </p:cNvPr>
          <p:cNvGrpSpPr/>
          <p:nvPr/>
        </p:nvGrpSpPr>
        <p:grpSpPr>
          <a:xfrm>
            <a:off x="4690169" y="2750357"/>
            <a:ext cx="648516" cy="352020"/>
            <a:chOff x="125913" y="5331262"/>
            <a:chExt cx="864688" cy="469360"/>
          </a:xfrm>
        </p:grpSpPr>
        <p:sp>
          <p:nvSpPr>
            <p:cNvPr id="35" name="Rectangle: Rounded Corners 34">
              <a:extLst>
                <a:ext uri="{FF2B5EF4-FFF2-40B4-BE49-F238E27FC236}">
                  <a16:creationId xmlns:a16="http://schemas.microsoft.com/office/drawing/2014/main" id="{253AC8E4-6B53-4C77-B4C3-CE0AC6FFBE18}"/>
                </a:ext>
              </a:extLst>
            </p:cNvPr>
            <p:cNvSpPr/>
            <p:nvPr/>
          </p:nvSpPr>
          <p:spPr>
            <a:xfrm>
              <a:off x="125913" y="5331262"/>
              <a:ext cx="864688" cy="4693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36" name="Picture 35">
              <a:extLst>
                <a:ext uri="{FF2B5EF4-FFF2-40B4-BE49-F238E27FC236}">
                  <a16:creationId xmlns:a16="http://schemas.microsoft.com/office/drawing/2014/main" id="{42B20253-F1C1-48C9-B23C-FF44EA097380}"/>
                </a:ext>
              </a:extLst>
            </p:cNvPr>
            <p:cNvPicPr>
              <a:picLocks noChangeAspect="1"/>
            </p:cNvPicPr>
            <p:nvPr/>
          </p:nvPicPr>
          <p:blipFill>
            <a:blip r:embed="rId5"/>
            <a:stretch>
              <a:fillRect/>
            </a:stretch>
          </p:blipFill>
          <p:spPr>
            <a:xfrm>
              <a:off x="162362" y="5431290"/>
              <a:ext cx="278075" cy="318157"/>
            </a:xfrm>
            <a:prstGeom prst="rect">
              <a:avLst/>
            </a:prstGeom>
          </p:spPr>
        </p:pic>
        <p:sp>
          <p:nvSpPr>
            <p:cNvPr id="37" name="TextBox 36">
              <a:extLst>
                <a:ext uri="{FF2B5EF4-FFF2-40B4-BE49-F238E27FC236}">
                  <a16:creationId xmlns:a16="http://schemas.microsoft.com/office/drawing/2014/main" id="{6AEACA82-3E90-4117-AC89-D69742A5F99C}"/>
                </a:ext>
              </a:extLst>
            </p:cNvPr>
            <p:cNvSpPr txBox="1"/>
            <p:nvPr/>
          </p:nvSpPr>
          <p:spPr>
            <a:xfrm>
              <a:off x="373190" y="5405702"/>
              <a:ext cx="506976" cy="338555"/>
            </a:xfrm>
            <a:prstGeom prst="rect">
              <a:avLst/>
            </a:prstGeom>
            <a:noFill/>
          </p:spPr>
          <p:txBody>
            <a:bodyPr wrap="none" rtlCol="0">
              <a:spAutoFit/>
            </a:bodyPr>
            <a:lstStyle/>
            <a:p>
              <a:r>
                <a:rPr lang="en-US" sz="1050" b="1" dirty="0"/>
                <a:t>CR</a:t>
              </a:r>
            </a:p>
          </p:txBody>
        </p:sp>
      </p:grpSp>
      <p:grpSp>
        <p:nvGrpSpPr>
          <p:cNvPr id="38" name="Group 37">
            <a:extLst>
              <a:ext uri="{FF2B5EF4-FFF2-40B4-BE49-F238E27FC236}">
                <a16:creationId xmlns:a16="http://schemas.microsoft.com/office/drawing/2014/main" id="{71734A0B-0CD3-4FFE-8D8E-8A9CA42429F2}"/>
              </a:ext>
            </a:extLst>
          </p:cNvPr>
          <p:cNvGrpSpPr/>
          <p:nvPr/>
        </p:nvGrpSpPr>
        <p:grpSpPr>
          <a:xfrm>
            <a:off x="646080" y="3957232"/>
            <a:ext cx="803310" cy="352020"/>
            <a:chOff x="573231" y="6245052"/>
            <a:chExt cx="1071080" cy="469360"/>
          </a:xfrm>
          <a:solidFill>
            <a:srgbClr val="C00000"/>
          </a:solidFill>
        </p:grpSpPr>
        <p:sp>
          <p:nvSpPr>
            <p:cNvPr id="39" name="Rectangle: Rounded Corners 38">
              <a:extLst>
                <a:ext uri="{FF2B5EF4-FFF2-40B4-BE49-F238E27FC236}">
                  <a16:creationId xmlns:a16="http://schemas.microsoft.com/office/drawing/2014/main" id="{83B94E53-A9C4-4DFC-BFAC-ED067FEBFA42}"/>
                </a:ext>
              </a:extLst>
            </p:cNvPr>
            <p:cNvSpPr/>
            <p:nvPr/>
          </p:nvSpPr>
          <p:spPr>
            <a:xfrm>
              <a:off x="573231" y="6245052"/>
              <a:ext cx="1071080" cy="46936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0" name="TextBox 39">
              <a:extLst>
                <a:ext uri="{FF2B5EF4-FFF2-40B4-BE49-F238E27FC236}">
                  <a16:creationId xmlns:a16="http://schemas.microsoft.com/office/drawing/2014/main" id="{C7EBBE9A-37EA-4124-ADE7-D818A6829AD7}"/>
                </a:ext>
              </a:extLst>
            </p:cNvPr>
            <p:cNvSpPr txBox="1"/>
            <p:nvPr/>
          </p:nvSpPr>
          <p:spPr>
            <a:xfrm>
              <a:off x="837680" y="6308209"/>
              <a:ext cx="705749" cy="338555"/>
            </a:xfrm>
            <a:prstGeom prst="rect">
              <a:avLst/>
            </a:prstGeom>
            <a:grpFill/>
          </p:spPr>
          <p:txBody>
            <a:bodyPr wrap="none" rtlCol="0">
              <a:spAutoFit/>
            </a:bodyPr>
            <a:lstStyle/>
            <a:p>
              <a:r>
                <a:rPr lang="en-US" sz="1050" b="1" dirty="0">
                  <a:solidFill>
                    <a:schemeClr val="bg1"/>
                  </a:solidFill>
                </a:rPr>
                <a:t>  </a:t>
              </a:r>
              <a:r>
                <a:rPr lang="en-US" sz="1050" b="1" dirty="0" err="1">
                  <a:solidFill>
                    <a:schemeClr val="bg1"/>
                  </a:solidFill>
                </a:rPr>
                <a:t>eCR</a:t>
              </a:r>
              <a:endParaRPr lang="en-US" sz="1050" b="1" dirty="0">
                <a:solidFill>
                  <a:schemeClr val="bg1"/>
                </a:solidFill>
              </a:endParaRPr>
            </a:p>
          </p:txBody>
        </p:sp>
        <p:pic>
          <p:nvPicPr>
            <p:cNvPr id="41" name="Picture 40">
              <a:extLst>
                <a:ext uri="{FF2B5EF4-FFF2-40B4-BE49-F238E27FC236}">
                  <a16:creationId xmlns:a16="http://schemas.microsoft.com/office/drawing/2014/main" id="{99209DF1-09CB-400C-9D51-FF72688E3E7A}"/>
                </a:ext>
              </a:extLst>
            </p:cNvPr>
            <p:cNvPicPr>
              <a:picLocks noChangeAspect="1"/>
            </p:cNvPicPr>
            <p:nvPr/>
          </p:nvPicPr>
          <p:blipFill>
            <a:blip r:embed="rId5"/>
            <a:stretch>
              <a:fillRect/>
            </a:stretch>
          </p:blipFill>
          <p:spPr>
            <a:xfrm>
              <a:off x="626852" y="6333797"/>
              <a:ext cx="278075" cy="318157"/>
            </a:xfrm>
            <a:prstGeom prst="rect">
              <a:avLst/>
            </a:prstGeom>
            <a:grpFill/>
          </p:spPr>
        </p:pic>
      </p:grpSp>
      <p:pic>
        <p:nvPicPr>
          <p:cNvPr id="42" name="Picture 41">
            <a:extLst>
              <a:ext uri="{FF2B5EF4-FFF2-40B4-BE49-F238E27FC236}">
                <a16:creationId xmlns:a16="http://schemas.microsoft.com/office/drawing/2014/main" id="{A9659024-FC83-494C-84D9-066C3C9E05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072" y="2763989"/>
            <a:ext cx="1323095" cy="318717"/>
          </a:xfrm>
          <a:prstGeom prst="rect">
            <a:avLst/>
          </a:prstGeom>
        </p:spPr>
      </p:pic>
      <p:sp>
        <p:nvSpPr>
          <p:cNvPr id="43" name="Google Shape;527;p15">
            <a:extLst>
              <a:ext uri="{FF2B5EF4-FFF2-40B4-BE49-F238E27FC236}">
                <a16:creationId xmlns:a16="http://schemas.microsoft.com/office/drawing/2014/main" id="{765A6B6B-49F2-426E-8F7D-F00053A9A792}"/>
              </a:ext>
            </a:extLst>
          </p:cNvPr>
          <p:cNvSpPr txBox="1"/>
          <p:nvPr/>
        </p:nvSpPr>
        <p:spPr>
          <a:xfrm>
            <a:off x="7014769" y="138326"/>
            <a:ext cx="2001404" cy="646300"/>
          </a:xfrm>
          <a:prstGeom prst="rect">
            <a:avLst/>
          </a:prstGeom>
          <a:solidFill>
            <a:schemeClr val="bg1"/>
          </a:solidFill>
          <a:ln w="38100" cap="flat" cmpd="sng">
            <a:solidFill>
              <a:schemeClr val="accent1"/>
            </a:solidFill>
            <a:prstDash val="solid"/>
            <a:round/>
            <a:headEnd type="none" w="sm" len="sm"/>
            <a:tailEnd type="none" w="sm" len="sm"/>
          </a:ln>
        </p:spPr>
        <p:txBody>
          <a:bodyPr spcFirstLastPara="1" wrap="square" lIns="68569" tIns="34275" rIns="68569" bIns="34275" anchor="t" anchorCtr="0">
            <a:spAutoFit/>
          </a:bodyPr>
          <a:lstStyle/>
          <a:p>
            <a:pPr>
              <a:buSzPts val="800"/>
            </a:pPr>
            <a:r>
              <a:rPr lang="en-US" sz="750" b="1" dirty="0">
                <a:latin typeface="Calibri"/>
                <a:ea typeface="Calibri"/>
                <a:cs typeface="Calibri"/>
                <a:sym typeface="Calibri"/>
              </a:rPr>
              <a:t>LEGEND: Sponsoring HL7 Workgroups</a:t>
            </a:r>
            <a:endParaRPr sz="1800" dirty="0"/>
          </a:p>
          <a:p>
            <a:pPr>
              <a:buClr>
                <a:srgbClr val="00B0F0"/>
              </a:buClr>
              <a:buSzPts val="800"/>
            </a:pPr>
            <a:r>
              <a:rPr lang="en-US" sz="750" b="1" dirty="0">
                <a:solidFill>
                  <a:srgbClr val="00B0F0"/>
                </a:solidFill>
                <a:latin typeface="Calibri"/>
                <a:ea typeface="Calibri"/>
                <a:cs typeface="Calibri"/>
                <a:sym typeface="Calibri"/>
              </a:rPr>
              <a:t>Clinical Decision Support  (CDS)</a:t>
            </a:r>
            <a:endParaRPr sz="1800" dirty="0"/>
          </a:p>
          <a:p>
            <a:pPr>
              <a:buClr>
                <a:srgbClr val="7030A0"/>
              </a:buClr>
              <a:buSzPts val="800"/>
            </a:pPr>
            <a:r>
              <a:rPr lang="en-US" sz="750" b="1" dirty="0">
                <a:solidFill>
                  <a:srgbClr val="7030A0"/>
                </a:solidFill>
                <a:latin typeface="Calibri"/>
                <a:ea typeface="Calibri"/>
                <a:cs typeface="Calibri"/>
                <a:sym typeface="Calibri"/>
              </a:rPr>
              <a:t>Clinical Quality Information (CQI)</a:t>
            </a:r>
            <a:br>
              <a:rPr lang="en-US" sz="750" b="1" dirty="0">
                <a:solidFill>
                  <a:srgbClr val="7030A0"/>
                </a:solidFill>
                <a:latin typeface="Calibri"/>
                <a:ea typeface="Calibri"/>
                <a:cs typeface="Calibri"/>
                <a:sym typeface="Calibri"/>
              </a:rPr>
            </a:br>
            <a:r>
              <a:rPr lang="en-US" sz="750" b="1" dirty="0">
                <a:solidFill>
                  <a:srgbClr val="C00000"/>
                </a:solidFill>
                <a:latin typeface="Calibri"/>
                <a:ea typeface="Calibri"/>
                <a:cs typeface="Calibri"/>
                <a:sym typeface="Calibri"/>
              </a:rPr>
              <a:t>Public Health (PH) </a:t>
            </a:r>
            <a:br>
              <a:rPr lang="en-US" sz="750" b="1" dirty="0">
                <a:solidFill>
                  <a:srgbClr val="C00000"/>
                </a:solidFill>
                <a:latin typeface="Calibri"/>
                <a:ea typeface="Calibri"/>
                <a:cs typeface="Calibri"/>
                <a:sym typeface="Calibri"/>
              </a:rPr>
            </a:br>
            <a:r>
              <a:rPr lang="en-US" sz="750" b="1" dirty="0">
                <a:solidFill>
                  <a:schemeClr val="accent6">
                    <a:lumMod val="75000"/>
                  </a:schemeClr>
                </a:solidFill>
                <a:latin typeface="Calibri"/>
                <a:ea typeface="Calibri"/>
                <a:cs typeface="Calibri"/>
                <a:sym typeface="Calibri"/>
              </a:rPr>
              <a:t>Cross Group Projects (CGP)</a:t>
            </a:r>
          </a:p>
        </p:txBody>
      </p:sp>
      <p:grpSp>
        <p:nvGrpSpPr>
          <p:cNvPr id="44" name="Group 43">
            <a:extLst>
              <a:ext uri="{FF2B5EF4-FFF2-40B4-BE49-F238E27FC236}">
                <a16:creationId xmlns:a16="http://schemas.microsoft.com/office/drawing/2014/main" id="{9CB38938-BD0A-4CE9-BE9F-9A68F6DC561C}"/>
              </a:ext>
            </a:extLst>
          </p:cNvPr>
          <p:cNvGrpSpPr/>
          <p:nvPr/>
        </p:nvGrpSpPr>
        <p:grpSpPr>
          <a:xfrm>
            <a:off x="204770" y="3506603"/>
            <a:ext cx="1237325" cy="352020"/>
            <a:chOff x="573231" y="6245052"/>
            <a:chExt cx="1649766" cy="469360"/>
          </a:xfrm>
          <a:solidFill>
            <a:srgbClr val="C00000"/>
          </a:solidFill>
        </p:grpSpPr>
        <p:sp>
          <p:nvSpPr>
            <p:cNvPr id="45" name="Rectangle: Rounded Corners 44">
              <a:extLst>
                <a:ext uri="{FF2B5EF4-FFF2-40B4-BE49-F238E27FC236}">
                  <a16:creationId xmlns:a16="http://schemas.microsoft.com/office/drawing/2014/main" id="{7B1E32F3-3BEA-4A28-9404-7C0D130B9B96}"/>
                </a:ext>
              </a:extLst>
            </p:cNvPr>
            <p:cNvSpPr/>
            <p:nvPr/>
          </p:nvSpPr>
          <p:spPr>
            <a:xfrm>
              <a:off x="573231" y="6245052"/>
              <a:ext cx="1649766" cy="46936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6" name="TextBox 45">
              <a:extLst>
                <a:ext uri="{FF2B5EF4-FFF2-40B4-BE49-F238E27FC236}">
                  <a16:creationId xmlns:a16="http://schemas.microsoft.com/office/drawing/2014/main" id="{B21A1E9B-1998-435C-8F51-CD477EB9CBE8}"/>
                </a:ext>
              </a:extLst>
            </p:cNvPr>
            <p:cNvSpPr txBox="1"/>
            <p:nvPr/>
          </p:nvSpPr>
          <p:spPr>
            <a:xfrm>
              <a:off x="837680" y="6308209"/>
              <a:ext cx="1250769" cy="338555"/>
            </a:xfrm>
            <a:prstGeom prst="rect">
              <a:avLst/>
            </a:prstGeom>
            <a:grpFill/>
          </p:spPr>
          <p:txBody>
            <a:bodyPr wrap="none" rtlCol="0">
              <a:spAutoFit/>
            </a:bodyPr>
            <a:lstStyle/>
            <a:p>
              <a:r>
                <a:rPr lang="en-US" sz="1050" b="1" dirty="0">
                  <a:solidFill>
                    <a:schemeClr val="bg1"/>
                  </a:solidFill>
                </a:rPr>
                <a:t>  </a:t>
              </a:r>
              <a:r>
                <a:rPr lang="en-US" sz="1050" b="1" dirty="0" err="1">
                  <a:solidFill>
                    <a:schemeClr val="bg1"/>
                  </a:solidFill>
                </a:rPr>
                <a:t>MedMorph</a:t>
              </a:r>
              <a:endParaRPr lang="en-US" sz="1050" b="1" dirty="0">
                <a:solidFill>
                  <a:schemeClr val="bg1"/>
                </a:solidFill>
              </a:endParaRPr>
            </a:p>
          </p:txBody>
        </p:sp>
        <p:pic>
          <p:nvPicPr>
            <p:cNvPr id="47" name="Picture 46">
              <a:extLst>
                <a:ext uri="{FF2B5EF4-FFF2-40B4-BE49-F238E27FC236}">
                  <a16:creationId xmlns:a16="http://schemas.microsoft.com/office/drawing/2014/main" id="{B86B97AD-A769-45B0-B9B0-38F883F8DD37}"/>
                </a:ext>
              </a:extLst>
            </p:cNvPr>
            <p:cNvPicPr>
              <a:picLocks noChangeAspect="1"/>
            </p:cNvPicPr>
            <p:nvPr/>
          </p:nvPicPr>
          <p:blipFill>
            <a:blip r:embed="rId5"/>
            <a:stretch>
              <a:fillRect/>
            </a:stretch>
          </p:blipFill>
          <p:spPr>
            <a:xfrm>
              <a:off x="626852" y="6333797"/>
              <a:ext cx="278075" cy="318157"/>
            </a:xfrm>
            <a:prstGeom prst="rect">
              <a:avLst/>
            </a:prstGeom>
            <a:grpFill/>
          </p:spPr>
        </p:pic>
      </p:grpSp>
      <p:grpSp>
        <p:nvGrpSpPr>
          <p:cNvPr id="48" name="Group 47">
            <a:extLst>
              <a:ext uri="{FF2B5EF4-FFF2-40B4-BE49-F238E27FC236}">
                <a16:creationId xmlns:a16="http://schemas.microsoft.com/office/drawing/2014/main" id="{84E9DB13-0536-4F9F-A195-9F323C21DA10}"/>
              </a:ext>
            </a:extLst>
          </p:cNvPr>
          <p:cNvGrpSpPr/>
          <p:nvPr/>
        </p:nvGrpSpPr>
        <p:grpSpPr>
          <a:xfrm>
            <a:off x="3773483" y="3156387"/>
            <a:ext cx="887347" cy="352020"/>
            <a:chOff x="573230" y="6245052"/>
            <a:chExt cx="1183129" cy="469360"/>
          </a:xfrm>
          <a:solidFill>
            <a:srgbClr val="C00000"/>
          </a:solidFill>
        </p:grpSpPr>
        <p:sp>
          <p:nvSpPr>
            <p:cNvPr id="49" name="Rectangle: Rounded Corners 48">
              <a:extLst>
                <a:ext uri="{FF2B5EF4-FFF2-40B4-BE49-F238E27FC236}">
                  <a16:creationId xmlns:a16="http://schemas.microsoft.com/office/drawing/2014/main" id="{4CD91F87-247C-4846-9724-023B1D1EDA84}"/>
                </a:ext>
              </a:extLst>
            </p:cNvPr>
            <p:cNvSpPr/>
            <p:nvPr/>
          </p:nvSpPr>
          <p:spPr>
            <a:xfrm>
              <a:off x="573230" y="6245052"/>
              <a:ext cx="1183129" cy="46936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0" name="TextBox 49">
              <a:extLst>
                <a:ext uri="{FF2B5EF4-FFF2-40B4-BE49-F238E27FC236}">
                  <a16:creationId xmlns:a16="http://schemas.microsoft.com/office/drawing/2014/main" id="{BC22DBC6-3DEB-42EF-8F80-76CCF854C377}"/>
                </a:ext>
              </a:extLst>
            </p:cNvPr>
            <p:cNvSpPr txBox="1"/>
            <p:nvPr/>
          </p:nvSpPr>
          <p:spPr>
            <a:xfrm>
              <a:off x="837681" y="6308209"/>
              <a:ext cx="893834" cy="338555"/>
            </a:xfrm>
            <a:prstGeom prst="rect">
              <a:avLst/>
            </a:prstGeom>
            <a:grpFill/>
          </p:spPr>
          <p:txBody>
            <a:bodyPr wrap="none" rtlCol="0">
              <a:spAutoFit/>
            </a:bodyPr>
            <a:lstStyle/>
            <a:p>
              <a:r>
                <a:rPr lang="en-US" sz="1050" b="1" dirty="0">
                  <a:solidFill>
                    <a:schemeClr val="bg1"/>
                  </a:solidFill>
                </a:rPr>
                <a:t>  US PH</a:t>
              </a:r>
            </a:p>
          </p:txBody>
        </p:sp>
        <p:pic>
          <p:nvPicPr>
            <p:cNvPr id="51" name="Picture 50">
              <a:extLst>
                <a:ext uri="{FF2B5EF4-FFF2-40B4-BE49-F238E27FC236}">
                  <a16:creationId xmlns:a16="http://schemas.microsoft.com/office/drawing/2014/main" id="{C2E19E0E-5FB9-4224-A480-E51E7D5CC93F}"/>
                </a:ext>
              </a:extLst>
            </p:cNvPr>
            <p:cNvPicPr>
              <a:picLocks noChangeAspect="1"/>
            </p:cNvPicPr>
            <p:nvPr/>
          </p:nvPicPr>
          <p:blipFill>
            <a:blip r:embed="rId5"/>
            <a:stretch>
              <a:fillRect/>
            </a:stretch>
          </p:blipFill>
          <p:spPr>
            <a:xfrm>
              <a:off x="626852" y="6333797"/>
              <a:ext cx="278075" cy="318157"/>
            </a:xfrm>
            <a:prstGeom prst="rect">
              <a:avLst/>
            </a:prstGeom>
            <a:grpFill/>
          </p:spPr>
        </p:pic>
      </p:grpSp>
      <p:grpSp>
        <p:nvGrpSpPr>
          <p:cNvPr id="57" name="Group 56">
            <a:extLst>
              <a:ext uri="{FF2B5EF4-FFF2-40B4-BE49-F238E27FC236}">
                <a16:creationId xmlns:a16="http://schemas.microsoft.com/office/drawing/2014/main" id="{DC96CC82-DC61-4832-9C7D-C7991A7AD0A9}"/>
              </a:ext>
            </a:extLst>
          </p:cNvPr>
          <p:cNvGrpSpPr/>
          <p:nvPr/>
        </p:nvGrpSpPr>
        <p:grpSpPr>
          <a:xfrm>
            <a:off x="3733501" y="2330018"/>
            <a:ext cx="981340" cy="352020"/>
            <a:chOff x="8127101" y="6122756"/>
            <a:chExt cx="1308453" cy="469360"/>
          </a:xfrm>
          <a:solidFill>
            <a:schemeClr val="accent6">
              <a:lumMod val="75000"/>
            </a:schemeClr>
          </a:solidFill>
        </p:grpSpPr>
        <p:sp>
          <p:nvSpPr>
            <p:cNvPr id="58" name="Rectangle: Rounded Corners 57">
              <a:extLst>
                <a:ext uri="{FF2B5EF4-FFF2-40B4-BE49-F238E27FC236}">
                  <a16:creationId xmlns:a16="http://schemas.microsoft.com/office/drawing/2014/main" id="{90BE0F37-21F4-41DC-8FAE-8A2BFDB7433F}"/>
                </a:ext>
              </a:extLst>
            </p:cNvPr>
            <p:cNvSpPr/>
            <p:nvPr/>
          </p:nvSpPr>
          <p:spPr>
            <a:xfrm>
              <a:off x="8127101" y="6122756"/>
              <a:ext cx="1289388" cy="46936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59" name="Picture 58">
              <a:extLst>
                <a:ext uri="{FF2B5EF4-FFF2-40B4-BE49-F238E27FC236}">
                  <a16:creationId xmlns:a16="http://schemas.microsoft.com/office/drawing/2014/main" id="{182C4366-D859-441A-9DC4-317AB36C66C7}"/>
                </a:ext>
              </a:extLst>
            </p:cNvPr>
            <p:cNvPicPr>
              <a:picLocks noChangeAspect="1"/>
            </p:cNvPicPr>
            <p:nvPr/>
          </p:nvPicPr>
          <p:blipFill>
            <a:blip r:embed="rId5"/>
            <a:stretch>
              <a:fillRect/>
            </a:stretch>
          </p:blipFill>
          <p:spPr>
            <a:xfrm>
              <a:off x="8221454" y="6206857"/>
              <a:ext cx="278075" cy="318157"/>
            </a:xfrm>
            <a:prstGeom prst="rect">
              <a:avLst/>
            </a:prstGeom>
            <a:grpFill/>
          </p:spPr>
        </p:pic>
        <p:sp>
          <p:nvSpPr>
            <p:cNvPr id="60" name="TextBox 59">
              <a:extLst>
                <a:ext uri="{FF2B5EF4-FFF2-40B4-BE49-F238E27FC236}">
                  <a16:creationId xmlns:a16="http://schemas.microsoft.com/office/drawing/2014/main" id="{B303D184-9352-40C4-8630-26BE6AE18A3B}"/>
                </a:ext>
              </a:extLst>
            </p:cNvPr>
            <p:cNvSpPr txBox="1"/>
            <p:nvPr/>
          </p:nvSpPr>
          <p:spPr>
            <a:xfrm>
              <a:off x="8479737" y="6178203"/>
              <a:ext cx="955817" cy="338555"/>
            </a:xfrm>
            <a:prstGeom prst="rect">
              <a:avLst/>
            </a:prstGeom>
            <a:grpFill/>
          </p:spPr>
          <p:txBody>
            <a:bodyPr wrap="none" rtlCol="0">
              <a:spAutoFit/>
            </a:bodyPr>
            <a:lstStyle/>
            <a:p>
              <a:r>
                <a:rPr lang="en-US" sz="1050" b="1" dirty="0">
                  <a:solidFill>
                    <a:schemeClr val="bg1"/>
                  </a:solidFill>
                </a:rPr>
                <a:t>US Core</a:t>
              </a:r>
            </a:p>
          </p:txBody>
        </p:sp>
      </p:grpSp>
    </p:spTree>
    <p:extLst>
      <p:ext uri="{BB962C8B-B14F-4D97-AF65-F5344CB8AC3E}">
        <p14:creationId xmlns:p14="http://schemas.microsoft.com/office/powerpoint/2010/main" val="36395657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4197D-D02B-47EC-B045-D75E4C3CD552}"/>
              </a:ext>
            </a:extLst>
          </p:cNvPr>
          <p:cNvSpPr>
            <a:spLocks noGrp="1"/>
          </p:cNvSpPr>
          <p:nvPr>
            <p:ph type="title"/>
          </p:nvPr>
        </p:nvSpPr>
        <p:spPr/>
        <p:txBody>
          <a:bodyPr/>
          <a:lstStyle/>
          <a:p>
            <a:r>
              <a:rPr lang="en-US" dirty="0"/>
              <a:t>Measure Narrative, for example</a:t>
            </a:r>
          </a:p>
        </p:txBody>
      </p:sp>
      <p:sp>
        <p:nvSpPr>
          <p:cNvPr id="4" name="Slide Number Placeholder 3">
            <a:extLst>
              <a:ext uri="{FF2B5EF4-FFF2-40B4-BE49-F238E27FC236}">
                <a16:creationId xmlns:a16="http://schemas.microsoft.com/office/drawing/2014/main" id="{5BC68A49-ACDE-4E80-9F4D-ADC6B0DEF494}"/>
              </a:ext>
            </a:extLst>
          </p:cNvPr>
          <p:cNvSpPr>
            <a:spLocks noGrp="1"/>
          </p:cNvSpPr>
          <p:nvPr>
            <p:ph type="sldNum" idx="12"/>
          </p:nvPr>
        </p:nvSpPr>
        <p:spPr/>
        <p:txBody>
          <a:bodyPr/>
          <a:lstStyle/>
          <a:p>
            <a:fld id="{99BDFBD5-C309-4526-9B37-B97348992ABE}" type="slidenum">
              <a:rPr lang="en-US" smtClean="0"/>
              <a:t>40</a:t>
            </a:fld>
            <a:endParaRPr lang="en-US"/>
          </a:p>
        </p:txBody>
      </p:sp>
      <p:pic>
        <p:nvPicPr>
          <p:cNvPr id="6" name="Picture 5">
            <a:extLst>
              <a:ext uri="{FF2B5EF4-FFF2-40B4-BE49-F238E27FC236}">
                <a16:creationId xmlns:a16="http://schemas.microsoft.com/office/drawing/2014/main" id="{A05207E1-B122-4D9D-95D7-49A6A6C95614}"/>
              </a:ext>
            </a:extLst>
          </p:cNvPr>
          <p:cNvPicPr>
            <a:picLocks noChangeAspect="1"/>
          </p:cNvPicPr>
          <p:nvPr/>
        </p:nvPicPr>
        <p:blipFill>
          <a:blip r:embed="rId2"/>
          <a:stretch>
            <a:fillRect/>
          </a:stretch>
        </p:blipFill>
        <p:spPr>
          <a:xfrm>
            <a:off x="952049" y="988306"/>
            <a:ext cx="6710813" cy="3865428"/>
          </a:xfrm>
          <a:prstGeom prst="rect">
            <a:avLst/>
          </a:prstGeom>
        </p:spPr>
      </p:pic>
      <p:sp>
        <p:nvSpPr>
          <p:cNvPr id="8" name="TextBox 7">
            <a:extLst>
              <a:ext uri="{FF2B5EF4-FFF2-40B4-BE49-F238E27FC236}">
                <a16:creationId xmlns:a16="http://schemas.microsoft.com/office/drawing/2014/main" id="{396EABBA-533F-424C-883C-9A05C670F855}"/>
              </a:ext>
            </a:extLst>
          </p:cNvPr>
          <p:cNvSpPr txBox="1"/>
          <p:nvPr/>
        </p:nvSpPr>
        <p:spPr>
          <a:xfrm>
            <a:off x="2292864" y="4822105"/>
            <a:ext cx="5098535" cy="230832"/>
          </a:xfrm>
          <a:prstGeom prst="rect">
            <a:avLst/>
          </a:prstGeom>
          <a:noFill/>
        </p:spPr>
        <p:txBody>
          <a:bodyPr wrap="square">
            <a:spAutoFit/>
          </a:bodyPr>
          <a:lstStyle/>
          <a:p>
            <a:r>
              <a:rPr lang="en-US" sz="900" dirty="0">
                <a:solidFill>
                  <a:schemeClr val="bg1"/>
                </a:solidFill>
                <a:hlinkClick r:id="rId3"/>
              </a:rPr>
              <a:t>http://build.fhir.org/ig/cqframework/cqf-ccc/Measure-ColorectalCancerScreeningCQM.html</a:t>
            </a:r>
            <a:r>
              <a:rPr lang="en-US" sz="900" dirty="0">
                <a:solidFill>
                  <a:schemeClr val="bg1"/>
                </a:solidFill>
              </a:rPr>
              <a:t> </a:t>
            </a:r>
          </a:p>
        </p:txBody>
      </p:sp>
    </p:spTree>
    <p:extLst>
      <p:ext uri="{BB962C8B-B14F-4D97-AF65-F5344CB8AC3E}">
        <p14:creationId xmlns:p14="http://schemas.microsoft.com/office/powerpoint/2010/main" val="35750914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7C834-422C-4751-9383-03033BAEC9E9}"/>
              </a:ext>
            </a:extLst>
          </p:cNvPr>
          <p:cNvSpPr>
            <a:spLocks noGrp="1"/>
          </p:cNvSpPr>
          <p:nvPr>
            <p:ph type="title"/>
          </p:nvPr>
        </p:nvSpPr>
        <p:spPr/>
        <p:txBody>
          <a:bodyPr/>
          <a:lstStyle/>
          <a:p>
            <a:r>
              <a:rPr lang="en-US" dirty="0"/>
              <a:t>Data Requirements Example</a:t>
            </a:r>
          </a:p>
        </p:txBody>
      </p:sp>
      <p:sp>
        <p:nvSpPr>
          <p:cNvPr id="4" name="Slide Number Placeholder 3">
            <a:extLst>
              <a:ext uri="{FF2B5EF4-FFF2-40B4-BE49-F238E27FC236}">
                <a16:creationId xmlns:a16="http://schemas.microsoft.com/office/drawing/2014/main" id="{17B4C521-3586-499C-A450-2087FA9512F2}"/>
              </a:ext>
            </a:extLst>
          </p:cNvPr>
          <p:cNvSpPr>
            <a:spLocks noGrp="1"/>
          </p:cNvSpPr>
          <p:nvPr>
            <p:ph type="sldNum" idx="12"/>
          </p:nvPr>
        </p:nvSpPr>
        <p:spPr/>
        <p:txBody>
          <a:bodyPr/>
          <a:lstStyle/>
          <a:p>
            <a:fld id="{99BDFBD5-C309-4526-9B37-B97348992ABE}" type="slidenum">
              <a:rPr lang="en-US" smtClean="0"/>
              <a:t>41</a:t>
            </a:fld>
            <a:endParaRPr lang="en-US"/>
          </a:p>
        </p:txBody>
      </p:sp>
      <p:pic>
        <p:nvPicPr>
          <p:cNvPr id="8" name="Picture 7">
            <a:extLst>
              <a:ext uri="{FF2B5EF4-FFF2-40B4-BE49-F238E27FC236}">
                <a16:creationId xmlns:a16="http://schemas.microsoft.com/office/drawing/2014/main" id="{42EEACF3-5029-4F04-85B9-8ECBD7880C47}"/>
              </a:ext>
            </a:extLst>
          </p:cNvPr>
          <p:cNvPicPr>
            <a:picLocks noChangeAspect="1"/>
          </p:cNvPicPr>
          <p:nvPr/>
        </p:nvPicPr>
        <p:blipFill>
          <a:blip r:embed="rId2"/>
          <a:stretch>
            <a:fillRect/>
          </a:stretch>
        </p:blipFill>
        <p:spPr>
          <a:xfrm>
            <a:off x="458500" y="1020566"/>
            <a:ext cx="3712779" cy="572532"/>
          </a:xfrm>
          <a:prstGeom prst="rect">
            <a:avLst/>
          </a:prstGeom>
        </p:spPr>
      </p:pic>
      <p:pic>
        <p:nvPicPr>
          <p:cNvPr id="5" name="Picture 4">
            <a:extLst>
              <a:ext uri="{FF2B5EF4-FFF2-40B4-BE49-F238E27FC236}">
                <a16:creationId xmlns:a16="http://schemas.microsoft.com/office/drawing/2014/main" id="{F7FAF981-100C-47BE-8A3A-E82D0395DD5C}"/>
              </a:ext>
            </a:extLst>
          </p:cNvPr>
          <p:cNvPicPr>
            <a:picLocks noChangeAspect="1"/>
          </p:cNvPicPr>
          <p:nvPr/>
        </p:nvPicPr>
        <p:blipFill>
          <a:blip r:embed="rId3"/>
          <a:stretch>
            <a:fillRect/>
          </a:stretch>
        </p:blipFill>
        <p:spPr>
          <a:xfrm>
            <a:off x="3207744" y="2051697"/>
            <a:ext cx="4836287" cy="3004841"/>
          </a:xfrm>
          <a:prstGeom prst="rect">
            <a:avLst/>
          </a:prstGeom>
        </p:spPr>
      </p:pic>
      <p:pic>
        <p:nvPicPr>
          <p:cNvPr id="11" name="Picture 10">
            <a:extLst>
              <a:ext uri="{FF2B5EF4-FFF2-40B4-BE49-F238E27FC236}">
                <a16:creationId xmlns:a16="http://schemas.microsoft.com/office/drawing/2014/main" id="{5434BFF7-ED73-4751-8298-49526A9C89E6}"/>
              </a:ext>
            </a:extLst>
          </p:cNvPr>
          <p:cNvPicPr>
            <a:picLocks noChangeAspect="1"/>
          </p:cNvPicPr>
          <p:nvPr/>
        </p:nvPicPr>
        <p:blipFill>
          <a:blip r:embed="rId4"/>
          <a:stretch>
            <a:fillRect/>
          </a:stretch>
        </p:blipFill>
        <p:spPr>
          <a:xfrm>
            <a:off x="458500" y="1544074"/>
            <a:ext cx="4113500" cy="507623"/>
          </a:xfrm>
          <a:prstGeom prst="rect">
            <a:avLst/>
          </a:prstGeom>
        </p:spPr>
      </p:pic>
    </p:spTree>
    <p:extLst>
      <p:ext uri="{BB962C8B-B14F-4D97-AF65-F5344CB8AC3E}">
        <p14:creationId xmlns:p14="http://schemas.microsoft.com/office/powerpoint/2010/main" val="22867281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E40D9-1C4A-491C-8584-917B562D6047}"/>
              </a:ext>
            </a:extLst>
          </p:cNvPr>
          <p:cNvSpPr>
            <a:spLocks noGrp="1"/>
          </p:cNvSpPr>
          <p:nvPr>
            <p:ph type="title"/>
          </p:nvPr>
        </p:nvSpPr>
        <p:spPr/>
        <p:txBody>
          <a:bodyPr/>
          <a:lstStyle/>
          <a:p>
            <a:r>
              <a:rPr lang="en-US" dirty="0"/>
              <a:t>Artifact Setup</a:t>
            </a:r>
          </a:p>
        </p:txBody>
      </p:sp>
      <p:sp>
        <p:nvSpPr>
          <p:cNvPr id="4" name="Slide Number Placeholder 3">
            <a:extLst>
              <a:ext uri="{FF2B5EF4-FFF2-40B4-BE49-F238E27FC236}">
                <a16:creationId xmlns:a16="http://schemas.microsoft.com/office/drawing/2014/main" id="{4825C519-D7BE-4D21-B388-4357257D1FBC}"/>
              </a:ext>
            </a:extLst>
          </p:cNvPr>
          <p:cNvSpPr>
            <a:spLocks noGrp="1"/>
          </p:cNvSpPr>
          <p:nvPr>
            <p:ph type="sldNum" idx="12"/>
          </p:nvPr>
        </p:nvSpPr>
        <p:spPr/>
        <p:txBody>
          <a:bodyPr/>
          <a:lstStyle/>
          <a:p>
            <a:fld id="{99BDFBD5-C309-4526-9B37-B97348992ABE}" type="slidenum">
              <a:rPr lang="en-US" smtClean="0"/>
              <a:t>42</a:t>
            </a:fld>
            <a:endParaRPr lang="en-US"/>
          </a:p>
        </p:txBody>
      </p:sp>
      <p:pic>
        <p:nvPicPr>
          <p:cNvPr id="5" name="Picture 4">
            <a:extLst>
              <a:ext uri="{FF2B5EF4-FFF2-40B4-BE49-F238E27FC236}">
                <a16:creationId xmlns:a16="http://schemas.microsoft.com/office/drawing/2014/main" id="{916F5974-4802-4902-B40D-9F1D52A8A9BA}"/>
              </a:ext>
            </a:extLst>
          </p:cNvPr>
          <p:cNvPicPr>
            <a:picLocks noChangeAspect="1"/>
          </p:cNvPicPr>
          <p:nvPr/>
        </p:nvPicPr>
        <p:blipFill>
          <a:blip r:embed="rId2"/>
          <a:stretch>
            <a:fillRect/>
          </a:stretch>
        </p:blipFill>
        <p:spPr>
          <a:xfrm>
            <a:off x="628650" y="1148005"/>
            <a:ext cx="7642527" cy="3196403"/>
          </a:xfrm>
          <a:prstGeom prst="rect">
            <a:avLst/>
          </a:prstGeom>
        </p:spPr>
      </p:pic>
    </p:spTree>
    <p:extLst>
      <p:ext uri="{BB962C8B-B14F-4D97-AF65-F5344CB8AC3E}">
        <p14:creationId xmlns:p14="http://schemas.microsoft.com/office/powerpoint/2010/main" val="40688185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AA497-8233-4301-A4E9-41320307AE92}"/>
              </a:ext>
            </a:extLst>
          </p:cNvPr>
          <p:cNvSpPr>
            <a:spLocks noGrp="1"/>
          </p:cNvSpPr>
          <p:nvPr>
            <p:ph type="title"/>
          </p:nvPr>
        </p:nvSpPr>
        <p:spPr/>
        <p:txBody>
          <a:bodyPr/>
          <a:lstStyle/>
          <a:p>
            <a:r>
              <a:rPr lang="en-US" dirty="0"/>
              <a:t>Key Takeaways</a:t>
            </a:r>
          </a:p>
        </p:txBody>
      </p:sp>
      <p:sp>
        <p:nvSpPr>
          <p:cNvPr id="3" name="Text Placeholder 2">
            <a:extLst>
              <a:ext uri="{FF2B5EF4-FFF2-40B4-BE49-F238E27FC236}">
                <a16:creationId xmlns:a16="http://schemas.microsoft.com/office/drawing/2014/main" id="{E2E8E89E-CDC8-4DFA-81C2-D17A9DB0A8CA}"/>
              </a:ext>
            </a:extLst>
          </p:cNvPr>
          <p:cNvSpPr>
            <a:spLocks noGrp="1"/>
          </p:cNvSpPr>
          <p:nvPr>
            <p:ph type="body" idx="1"/>
          </p:nvPr>
        </p:nvSpPr>
        <p:spPr/>
        <p:txBody>
          <a:bodyPr/>
          <a:lstStyle/>
          <a:p>
            <a:r>
              <a:rPr lang="en-US" dirty="0"/>
              <a:t>Isolate terminology dependencies</a:t>
            </a:r>
          </a:p>
          <a:p>
            <a:pPr lvl="1"/>
            <a:r>
              <a:rPr lang="en-US" dirty="0"/>
              <a:t>i.e. define a Concepts library</a:t>
            </a:r>
          </a:p>
          <a:p>
            <a:r>
              <a:rPr lang="en-US" dirty="0"/>
              <a:t>Take versioned dependencies </a:t>
            </a:r>
            <a:r>
              <a:rPr lang="en-US" i="1" dirty="0"/>
              <a:t>carefully</a:t>
            </a:r>
          </a:p>
          <a:p>
            <a:pPr lvl="1"/>
            <a:r>
              <a:rPr lang="en-US" dirty="0"/>
              <a:t>Don’t take versioned dependencies on </a:t>
            </a:r>
            <a:r>
              <a:rPr lang="en-US" dirty="0" err="1"/>
              <a:t>valuesets</a:t>
            </a:r>
            <a:r>
              <a:rPr lang="en-US" dirty="0"/>
              <a:t> and </a:t>
            </a:r>
            <a:r>
              <a:rPr lang="en-US" dirty="0" err="1"/>
              <a:t>codesystems</a:t>
            </a:r>
            <a:r>
              <a:rPr lang="en-US" dirty="0"/>
              <a:t>, delegate that version-binding to a </a:t>
            </a:r>
            <a:r>
              <a:rPr lang="en-US" i="1" dirty="0"/>
              <a:t>manifest</a:t>
            </a:r>
          </a:p>
          <a:p>
            <a:r>
              <a:rPr lang="en-US" dirty="0"/>
              <a:t>Define context independent data elements</a:t>
            </a:r>
          </a:p>
          <a:p>
            <a:r>
              <a:rPr lang="en-US" dirty="0"/>
              <a:t>Consider how data elements will be contextualized for use</a:t>
            </a:r>
          </a:p>
        </p:txBody>
      </p:sp>
      <p:sp>
        <p:nvSpPr>
          <p:cNvPr id="4" name="Slide Number Placeholder 3">
            <a:extLst>
              <a:ext uri="{FF2B5EF4-FFF2-40B4-BE49-F238E27FC236}">
                <a16:creationId xmlns:a16="http://schemas.microsoft.com/office/drawing/2014/main" id="{E885B977-4A10-400B-AB95-2C50038A6B5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43</a:t>
            </a:fld>
            <a:endParaRPr lang="en-US"/>
          </a:p>
        </p:txBody>
      </p:sp>
    </p:spTree>
    <p:extLst>
      <p:ext uri="{BB962C8B-B14F-4D97-AF65-F5344CB8AC3E}">
        <p14:creationId xmlns:p14="http://schemas.microsoft.com/office/powerpoint/2010/main" val="10342781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EEABA-D32E-491A-85D8-7BFFE7D7E02E}"/>
              </a:ext>
            </a:extLst>
          </p:cNvPr>
          <p:cNvSpPr>
            <a:spLocks noGrp="1"/>
          </p:cNvSpPr>
          <p:nvPr>
            <p:ph type="title"/>
          </p:nvPr>
        </p:nvSpPr>
        <p:spPr/>
        <p:txBody>
          <a:bodyPr/>
          <a:lstStyle/>
          <a:p>
            <a:r>
              <a:rPr lang="en-US" dirty="0"/>
              <a:t>Demonstrations</a:t>
            </a:r>
          </a:p>
        </p:txBody>
      </p:sp>
      <p:sp>
        <p:nvSpPr>
          <p:cNvPr id="4" name="Slide Number Placeholder 3">
            <a:extLst>
              <a:ext uri="{FF2B5EF4-FFF2-40B4-BE49-F238E27FC236}">
                <a16:creationId xmlns:a16="http://schemas.microsoft.com/office/drawing/2014/main" id="{C7223625-7479-4C3B-AE06-B4A9DD0A7861}"/>
              </a:ext>
            </a:extLst>
          </p:cNvPr>
          <p:cNvSpPr>
            <a:spLocks noGrp="1"/>
          </p:cNvSpPr>
          <p:nvPr>
            <p:ph type="sldNum" idx="12"/>
          </p:nvPr>
        </p:nvSpPr>
        <p:spPr/>
        <p:txBody>
          <a:bodyPr/>
          <a:lstStyle/>
          <a:p>
            <a:fld id="{99BDFBD5-C309-4526-9B37-B97348992ABE}" type="slidenum">
              <a:rPr lang="en-US" smtClean="0"/>
              <a:t>44</a:t>
            </a:fld>
            <a:endParaRPr lang="en-US"/>
          </a:p>
        </p:txBody>
      </p:sp>
    </p:spTree>
    <p:extLst>
      <p:ext uri="{BB962C8B-B14F-4D97-AF65-F5344CB8AC3E}">
        <p14:creationId xmlns:p14="http://schemas.microsoft.com/office/powerpoint/2010/main" val="2656640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D3AD3-778E-40A1-ACD9-A1C188EBFFC4}"/>
              </a:ext>
            </a:extLst>
          </p:cNvPr>
          <p:cNvSpPr>
            <a:spLocks noGrp="1"/>
          </p:cNvSpPr>
          <p:nvPr>
            <p:ph type="title"/>
          </p:nvPr>
        </p:nvSpPr>
        <p:spPr/>
        <p:txBody>
          <a:bodyPr/>
          <a:lstStyle/>
          <a:p>
            <a:r>
              <a:rPr lang="en-US" dirty="0"/>
              <a:t>Knowledge Authoring</a:t>
            </a:r>
          </a:p>
        </p:txBody>
      </p:sp>
      <p:sp>
        <p:nvSpPr>
          <p:cNvPr id="3" name="Slide Number Placeholder 2">
            <a:extLst>
              <a:ext uri="{FF2B5EF4-FFF2-40B4-BE49-F238E27FC236}">
                <a16:creationId xmlns:a16="http://schemas.microsoft.com/office/drawing/2014/main" id="{12251718-673B-4448-A78D-2DE66CB294BA}"/>
              </a:ext>
            </a:extLst>
          </p:cNvPr>
          <p:cNvSpPr>
            <a:spLocks noGrp="1"/>
          </p:cNvSpPr>
          <p:nvPr>
            <p:ph type="sldNum" idx="12"/>
          </p:nvPr>
        </p:nvSpPr>
        <p:spPr/>
        <p:txBody>
          <a:bodyPr/>
          <a:lstStyle/>
          <a:p>
            <a:fld id="{99BDFBD5-C309-4526-9B37-B97348992ABE}" type="slidenum">
              <a:rPr lang="en-US" smtClean="0"/>
              <a:t>45</a:t>
            </a:fld>
            <a:endParaRPr lang="en-US"/>
          </a:p>
        </p:txBody>
      </p:sp>
      <p:sp>
        <p:nvSpPr>
          <p:cNvPr id="5" name="TextBox 4">
            <a:extLst>
              <a:ext uri="{FF2B5EF4-FFF2-40B4-BE49-F238E27FC236}">
                <a16:creationId xmlns:a16="http://schemas.microsoft.com/office/drawing/2014/main" id="{D31EC7A2-7268-48AC-9BDD-3D88B2A534AF}"/>
              </a:ext>
            </a:extLst>
          </p:cNvPr>
          <p:cNvSpPr txBox="1"/>
          <p:nvPr/>
        </p:nvSpPr>
        <p:spPr>
          <a:xfrm>
            <a:off x="628650" y="1848929"/>
            <a:ext cx="4574690" cy="253916"/>
          </a:xfrm>
          <a:prstGeom prst="rect">
            <a:avLst/>
          </a:prstGeom>
          <a:noFill/>
        </p:spPr>
        <p:txBody>
          <a:bodyPr wrap="square">
            <a:spAutoFit/>
          </a:bodyPr>
          <a:lstStyle/>
          <a:p>
            <a:r>
              <a:rPr lang="en-US" sz="1050" dirty="0">
                <a:solidFill>
                  <a:schemeClr val="tx1"/>
                </a:solidFill>
              </a:rPr>
              <a:t>http://build.fhir.org/ig/cqframework/cqf-ccc/index.html</a:t>
            </a:r>
          </a:p>
        </p:txBody>
      </p:sp>
    </p:spTree>
    <p:extLst>
      <p:ext uri="{BB962C8B-B14F-4D97-AF65-F5344CB8AC3E}">
        <p14:creationId xmlns:p14="http://schemas.microsoft.com/office/powerpoint/2010/main" val="17604628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BCD54-6983-4617-A55B-F75D7D0DF293}"/>
              </a:ext>
            </a:extLst>
          </p:cNvPr>
          <p:cNvSpPr>
            <a:spLocks noGrp="1"/>
          </p:cNvSpPr>
          <p:nvPr>
            <p:ph type="title"/>
          </p:nvPr>
        </p:nvSpPr>
        <p:spPr/>
        <p:txBody>
          <a:bodyPr/>
          <a:lstStyle/>
          <a:p>
            <a:r>
              <a:rPr lang="en-US" dirty="0"/>
              <a:t>Quality Reporting</a:t>
            </a:r>
          </a:p>
        </p:txBody>
      </p:sp>
      <p:sp>
        <p:nvSpPr>
          <p:cNvPr id="3" name="Slide Number Placeholder 2">
            <a:extLst>
              <a:ext uri="{FF2B5EF4-FFF2-40B4-BE49-F238E27FC236}">
                <a16:creationId xmlns:a16="http://schemas.microsoft.com/office/drawing/2014/main" id="{026550A9-E411-4FAE-8EB1-7EC491F7B4A6}"/>
              </a:ext>
            </a:extLst>
          </p:cNvPr>
          <p:cNvSpPr>
            <a:spLocks noGrp="1"/>
          </p:cNvSpPr>
          <p:nvPr>
            <p:ph type="sldNum" idx="12"/>
          </p:nvPr>
        </p:nvSpPr>
        <p:spPr/>
        <p:txBody>
          <a:bodyPr/>
          <a:lstStyle/>
          <a:p>
            <a:fld id="{99BDFBD5-C309-4526-9B37-B97348992ABE}" type="slidenum">
              <a:rPr lang="en-US" smtClean="0"/>
              <a:t>46</a:t>
            </a:fld>
            <a:endParaRPr lang="en-US"/>
          </a:p>
        </p:txBody>
      </p:sp>
      <p:sp>
        <p:nvSpPr>
          <p:cNvPr id="5" name="TextBox 4">
            <a:extLst>
              <a:ext uri="{FF2B5EF4-FFF2-40B4-BE49-F238E27FC236}">
                <a16:creationId xmlns:a16="http://schemas.microsoft.com/office/drawing/2014/main" id="{A21633FD-326F-404E-B801-F2142B394E55}"/>
              </a:ext>
            </a:extLst>
          </p:cNvPr>
          <p:cNvSpPr txBox="1"/>
          <p:nvPr/>
        </p:nvSpPr>
        <p:spPr>
          <a:xfrm>
            <a:off x="560743" y="1566541"/>
            <a:ext cx="7886699" cy="415498"/>
          </a:xfrm>
          <a:prstGeom prst="rect">
            <a:avLst/>
          </a:prstGeom>
          <a:noFill/>
        </p:spPr>
        <p:txBody>
          <a:bodyPr wrap="square">
            <a:spAutoFit/>
          </a:bodyPr>
          <a:lstStyle/>
          <a:p>
            <a:r>
              <a:rPr lang="en-US" sz="1050" dirty="0">
                <a:solidFill>
                  <a:schemeClr val="tx1"/>
                </a:solidFill>
                <a:latin typeface="OpenSans"/>
              </a:rPr>
              <a:t>https://cds-sandbox.alphora.com/cqf-ruler-r4/fhir/Measure/ColorectalCancerScreeningCQM/$evaluate-measure?patient=denom-EXM130&amp;periodStart=2019-01-01&amp;periodEnd=2019-12-31</a:t>
            </a:r>
            <a:endParaRPr lang="en-US" sz="1050" dirty="0">
              <a:solidFill>
                <a:schemeClr val="tx1"/>
              </a:solidFill>
            </a:endParaRPr>
          </a:p>
        </p:txBody>
      </p:sp>
      <p:sp>
        <p:nvSpPr>
          <p:cNvPr id="7" name="TextBox 6">
            <a:extLst>
              <a:ext uri="{FF2B5EF4-FFF2-40B4-BE49-F238E27FC236}">
                <a16:creationId xmlns:a16="http://schemas.microsoft.com/office/drawing/2014/main" id="{AF724325-3619-4877-AEC8-7B8D3E77FA57}"/>
              </a:ext>
            </a:extLst>
          </p:cNvPr>
          <p:cNvSpPr txBox="1"/>
          <p:nvPr/>
        </p:nvSpPr>
        <p:spPr>
          <a:xfrm>
            <a:off x="560742" y="2295293"/>
            <a:ext cx="7418743" cy="415498"/>
          </a:xfrm>
          <a:prstGeom prst="rect">
            <a:avLst/>
          </a:prstGeom>
          <a:noFill/>
        </p:spPr>
        <p:txBody>
          <a:bodyPr wrap="square">
            <a:spAutoFit/>
          </a:bodyPr>
          <a:lstStyle/>
          <a:p>
            <a:r>
              <a:rPr lang="en-US" sz="1050" dirty="0">
                <a:solidFill>
                  <a:schemeClr val="tx1"/>
                </a:solidFill>
                <a:latin typeface="OpenSans"/>
              </a:rPr>
              <a:t>https://cds-sandbox.alphora.com/cqf-ruler-r4/fhir/Measure/ColorectalCancerScreeningCQM/$evaluate-measure?patient=numer-EXM130&amp;periodStart=2019-01-01&amp;periodEnd=2019-12-31</a:t>
            </a:r>
            <a:endParaRPr lang="en-US" sz="1050" dirty="0">
              <a:solidFill>
                <a:schemeClr val="tx1"/>
              </a:solidFill>
            </a:endParaRPr>
          </a:p>
        </p:txBody>
      </p:sp>
    </p:spTree>
    <p:extLst>
      <p:ext uri="{BB962C8B-B14F-4D97-AF65-F5344CB8AC3E}">
        <p14:creationId xmlns:p14="http://schemas.microsoft.com/office/powerpoint/2010/main" val="26932015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316B-3A8E-43B4-9A9E-326F904D09F8}"/>
              </a:ext>
            </a:extLst>
          </p:cNvPr>
          <p:cNvSpPr>
            <a:spLocks noGrp="1"/>
          </p:cNvSpPr>
          <p:nvPr>
            <p:ph type="title"/>
          </p:nvPr>
        </p:nvSpPr>
        <p:spPr/>
        <p:txBody>
          <a:bodyPr/>
          <a:lstStyle/>
          <a:p>
            <a:r>
              <a:rPr lang="en-US" dirty="0"/>
              <a:t>CDS Hooks</a:t>
            </a:r>
          </a:p>
        </p:txBody>
      </p:sp>
      <p:sp>
        <p:nvSpPr>
          <p:cNvPr id="4" name="Slide Number Placeholder 3">
            <a:extLst>
              <a:ext uri="{FF2B5EF4-FFF2-40B4-BE49-F238E27FC236}">
                <a16:creationId xmlns:a16="http://schemas.microsoft.com/office/drawing/2014/main" id="{0938B037-E637-48D1-BE29-108EABF7F1D7}"/>
              </a:ext>
            </a:extLst>
          </p:cNvPr>
          <p:cNvSpPr>
            <a:spLocks noGrp="1"/>
          </p:cNvSpPr>
          <p:nvPr>
            <p:ph type="sldNum" idx="12"/>
          </p:nvPr>
        </p:nvSpPr>
        <p:spPr/>
        <p:txBody>
          <a:bodyPr/>
          <a:lstStyle/>
          <a:p>
            <a:fld id="{99BDFBD5-C309-4526-9B37-B97348992ABE}" type="slidenum">
              <a:rPr lang="en-US" smtClean="0"/>
              <a:t>47</a:t>
            </a:fld>
            <a:endParaRPr lang="en-US"/>
          </a:p>
        </p:txBody>
      </p:sp>
      <p:sp>
        <p:nvSpPr>
          <p:cNvPr id="5" name="TextBox 4">
            <a:extLst>
              <a:ext uri="{FF2B5EF4-FFF2-40B4-BE49-F238E27FC236}">
                <a16:creationId xmlns:a16="http://schemas.microsoft.com/office/drawing/2014/main" id="{73ADCF03-D49B-4FF1-8535-6D08D7B73ADD}"/>
              </a:ext>
            </a:extLst>
          </p:cNvPr>
          <p:cNvSpPr txBox="1"/>
          <p:nvPr/>
        </p:nvSpPr>
        <p:spPr>
          <a:xfrm>
            <a:off x="628650" y="1268016"/>
            <a:ext cx="4574690" cy="253916"/>
          </a:xfrm>
          <a:prstGeom prst="rect">
            <a:avLst/>
          </a:prstGeom>
          <a:noFill/>
        </p:spPr>
        <p:txBody>
          <a:bodyPr wrap="square">
            <a:spAutoFit/>
          </a:bodyPr>
          <a:lstStyle/>
          <a:p>
            <a:r>
              <a:rPr lang="en-US" sz="1050" dirty="0">
                <a:solidFill>
                  <a:schemeClr val="tx1"/>
                </a:solidFill>
              </a:rPr>
              <a:t>http://sandbox.cds-hooks.org/</a:t>
            </a:r>
          </a:p>
        </p:txBody>
      </p:sp>
    </p:spTree>
    <p:extLst>
      <p:ext uri="{BB962C8B-B14F-4D97-AF65-F5344CB8AC3E}">
        <p14:creationId xmlns:p14="http://schemas.microsoft.com/office/powerpoint/2010/main" val="21672850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316B-3A8E-43B4-9A9E-326F904D09F8}"/>
              </a:ext>
            </a:extLst>
          </p:cNvPr>
          <p:cNvSpPr>
            <a:spLocks noGrp="1"/>
          </p:cNvSpPr>
          <p:nvPr>
            <p:ph type="title"/>
          </p:nvPr>
        </p:nvSpPr>
        <p:spPr/>
        <p:txBody>
          <a:bodyPr/>
          <a:lstStyle/>
          <a:p>
            <a:r>
              <a:rPr lang="en-US" dirty="0"/>
              <a:t>Gaps in Care</a:t>
            </a:r>
          </a:p>
        </p:txBody>
      </p:sp>
      <p:sp>
        <p:nvSpPr>
          <p:cNvPr id="4" name="Slide Number Placeholder 3">
            <a:extLst>
              <a:ext uri="{FF2B5EF4-FFF2-40B4-BE49-F238E27FC236}">
                <a16:creationId xmlns:a16="http://schemas.microsoft.com/office/drawing/2014/main" id="{0938B037-E637-48D1-BE29-108EABF7F1D7}"/>
              </a:ext>
            </a:extLst>
          </p:cNvPr>
          <p:cNvSpPr>
            <a:spLocks noGrp="1"/>
          </p:cNvSpPr>
          <p:nvPr>
            <p:ph type="sldNum" idx="12"/>
          </p:nvPr>
        </p:nvSpPr>
        <p:spPr/>
        <p:txBody>
          <a:bodyPr/>
          <a:lstStyle/>
          <a:p>
            <a:fld id="{99BDFBD5-C309-4526-9B37-B97348992ABE}" type="slidenum">
              <a:rPr lang="en-US" smtClean="0"/>
              <a:t>48</a:t>
            </a:fld>
            <a:endParaRPr lang="en-US"/>
          </a:p>
        </p:txBody>
      </p:sp>
    </p:spTree>
    <p:extLst>
      <p:ext uri="{BB962C8B-B14F-4D97-AF65-F5344CB8AC3E}">
        <p14:creationId xmlns:p14="http://schemas.microsoft.com/office/powerpoint/2010/main" val="7759105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
          <p:cNvSpPr txBox="1">
            <a:spLocks noGrp="1"/>
          </p:cNvSpPr>
          <p:nvPr>
            <p:ph type="title"/>
          </p:nvPr>
        </p:nvSpPr>
        <p:spPr>
          <a:xfrm>
            <a:off x="722313" y="880485"/>
            <a:ext cx="8061346" cy="203312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3000"/>
              <a:buFont typeface="Arial"/>
              <a:buNone/>
            </a:pPr>
            <a:r>
              <a:rPr lang="en-US" dirty="0"/>
              <a:t>QUESTIONS?</a:t>
            </a:r>
            <a:endParaRPr dirty="0"/>
          </a:p>
        </p:txBody>
      </p:sp>
      <p:sp>
        <p:nvSpPr>
          <p:cNvPr id="136" name="Google Shape;136;p2"/>
          <p:cNvSpPr txBox="1">
            <a:spLocks noGrp="1"/>
          </p:cNvSpPr>
          <p:nvPr>
            <p:ph type="ftr" idx="11"/>
          </p:nvPr>
        </p:nvSpPr>
        <p:spPr>
          <a:xfrm>
            <a:off x="1200150" y="4792663"/>
            <a:ext cx="4530725" cy="15875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en-US" sz="500" b="0" i="0" u="none" strike="noStrike" cap="none">
                <a:solidFill>
                  <a:schemeClr val="dk1"/>
                </a:solidFill>
                <a:latin typeface="Arial"/>
                <a:ea typeface="Arial"/>
                <a:cs typeface="Arial"/>
                <a:sym typeface="Arial"/>
              </a:rPr>
              <a:t>© 2019 Health Level Seven ® International. Licensed under Creative Commons Attribution 4.0 International HL7, Health Level Seven, FHIR and the FHIR flame logo are registered trademarks of Health Level Seven International. Reg. U.S. TM Office.</a:t>
            </a:r>
            <a:endParaRPr/>
          </a:p>
        </p:txBody>
      </p:sp>
      <p:sp>
        <p:nvSpPr>
          <p:cNvPr id="137" name="Google Shape;137;p2"/>
          <p:cNvSpPr txBox="1">
            <a:spLocks noGrp="1"/>
          </p:cNvSpPr>
          <p:nvPr>
            <p:ph type="sldNum" idx="12"/>
          </p:nvPr>
        </p:nvSpPr>
        <p:spPr>
          <a:xfrm>
            <a:off x="7672387" y="4792262"/>
            <a:ext cx="271463" cy="169998"/>
          </a:xfrm>
          <a:prstGeom prst="rect">
            <a:avLst/>
          </a:prstGeom>
          <a:noFill/>
          <a:ln>
            <a:noFill/>
          </a:ln>
        </p:spPr>
        <p:txBody>
          <a:bodyPr spcFirstLastPara="1" wrap="square" lIns="0" tIns="0" rIns="0" bIns="0" anchor="b" anchorCtr="0">
            <a:noAutofit/>
          </a:bodyPr>
          <a:lstStyle/>
          <a:p>
            <a:pPr marL="0" lvl="0" indent="0" algn="ctr" rtl="0">
              <a:lnSpc>
                <a:spcPct val="100000"/>
              </a:lnSpc>
              <a:spcBef>
                <a:spcPts val="0"/>
              </a:spcBef>
              <a:spcAft>
                <a:spcPts val="0"/>
              </a:spcAft>
              <a:buSzPts val="700"/>
              <a:buNone/>
            </a:pPr>
            <a:fld id="{00000000-1234-1234-1234-123412341234}" type="slidenum">
              <a:rPr lang="en-US" sz="700" b="0" i="0" u="none" strike="noStrike" cap="none">
                <a:solidFill>
                  <a:schemeClr val="dk1"/>
                </a:solidFill>
                <a:latin typeface="Arial"/>
                <a:ea typeface="Arial"/>
                <a:cs typeface="Arial"/>
                <a:sym typeface="Arial"/>
              </a:rPr>
              <a:t>49</a:t>
            </a:fld>
            <a:endParaRPr sz="7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2930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goal icon">
            <a:extLst>
              <a:ext uri="{FF2B5EF4-FFF2-40B4-BE49-F238E27FC236}">
                <a16:creationId xmlns:a16="http://schemas.microsoft.com/office/drawing/2014/main" id="{5DAB434C-F5ED-4118-B59E-5B1ED7F7E6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641" y="1778862"/>
            <a:ext cx="1607344" cy="160734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13DEA85-795F-484B-BC0C-19C3F2402036}"/>
              </a:ext>
            </a:extLst>
          </p:cNvPr>
          <p:cNvSpPr txBox="1"/>
          <p:nvPr/>
        </p:nvSpPr>
        <p:spPr>
          <a:xfrm>
            <a:off x="2642409" y="1694587"/>
            <a:ext cx="5254943" cy="1754326"/>
          </a:xfrm>
          <a:prstGeom prst="rect">
            <a:avLst/>
          </a:prstGeom>
          <a:noFill/>
        </p:spPr>
        <p:txBody>
          <a:bodyPr wrap="square" rtlCol="0">
            <a:spAutoFit/>
          </a:bodyPr>
          <a:lstStyle/>
          <a:p>
            <a:r>
              <a:rPr lang="en-US" sz="2700" b="1" i="1" dirty="0">
                <a:solidFill>
                  <a:schemeClr val="tx1"/>
                </a:solidFill>
              </a:rPr>
              <a:t>Reduce the development effort required for clinical systems to support evolving standards of care</a:t>
            </a:r>
          </a:p>
        </p:txBody>
      </p:sp>
      <p:sp>
        <p:nvSpPr>
          <p:cNvPr id="2" name="Title 1">
            <a:extLst>
              <a:ext uri="{FF2B5EF4-FFF2-40B4-BE49-F238E27FC236}">
                <a16:creationId xmlns:a16="http://schemas.microsoft.com/office/drawing/2014/main" id="{64626231-3EF1-4707-89A7-A82C0E872432}"/>
              </a:ext>
            </a:extLst>
          </p:cNvPr>
          <p:cNvSpPr>
            <a:spLocks noGrp="1"/>
          </p:cNvSpPr>
          <p:nvPr>
            <p:ph type="title"/>
          </p:nvPr>
        </p:nvSpPr>
        <p:spPr/>
        <p:txBody>
          <a:bodyPr/>
          <a:lstStyle/>
          <a:p>
            <a:r>
              <a:rPr lang="en-US" dirty="0"/>
              <a:t>Why?</a:t>
            </a:r>
          </a:p>
        </p:txBody>
      </p:sp>
    </p:spTree>
    <p:extLst>
      <p:ext uri="{BB962C8B-B14F-4D97-AF65-F5344CB8AC3E}">
        <p14:creationId xmlns:p14="http://schemas.microsoft.com/office/powerpoint/2010/main" val="2603128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13DEA85-795F-484B-BC0C-19C3F2402036}"/>
              </a:ext>
            </a:extLst>
          </p:cNvPr>
          <p:cNvSpPr txBox="1"/>
          <p:nvPr/>
        </p:nvSpPr>
        <p:spPr>
          <a:xfrm>
            <a:off x="2708908" y="2022302"/>
            <a:ext cx="5254943" cy="1338828"/>
          </a:xfrm>
          <a:prstGeom prst="rect">
            <a:avLst/>
          </a:prstGeom>
          <a:noFill/>
        </p:spPr>
        <p:txBody>
          <a:bodyPr wrap="square" rtlCol="0">
            <a:spAutoFit/>
          </a:bodyPr>
          <a:lstStyle/>
          <a:p>
            <a:r>
              <a:rPr lang="en-US" sz="2700" b="1" i="1" dirty="0">
                <a:solidFill>
                  <a:schemeClr val="tx1"/>
                </a:solidFill>
              </a:rPr>
              <a:t>Enable precise and unambiguous sharing of clinical knowledge</a:t>
            </a:r>
          </a:p>
        </p:txBody>
      </p:sp>
      <p:pic>
        <p:nvPicPr>
          <p:cNvPr id="4" name="Picture 2" descr="Image result for goal icon">
            <a:extLst>
              <a:ext uri="{FF2B5EF4-FFF2-40B4-BE49-F238E27FC236}">
                <a16:creationId xmlns:a16="http://schemas.microsoft.com/office/drawing/2014/main" id="{C2D85408-536D-433F-9DD2-4968D274C3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0149" y="2143027"/>
            <a:ext cx="1097378" cy="10973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1851D97-2544-4A3D-9170-98D484248FE2}"/>
              </a:ext>
            </a:extLst>
          </p:cNvPr>
          <p:cNvSpPr>
            <a:spLocks noGrp="1"/>
          </p:cNvSpPr>
          <p:nvPr>
            <p:ph type="title"/>
          </p:nvPr>
        </p:nvSpPr>
        <p:spPr/>
        <p:txBody>
          <a:bodyPr/>
          <a:lstStyle/>
          <a:p>
            <a:r>
              <a:rPr lang="en-US" dirty="0"/>
              <a:t>How?</a:t>
            </a:r>
          </a:p>
        </p:txBody>
      </p:sp>
    </p:spTree>
    <p:extLst>
      <p:ext uri="{BB962C8B-B14F-4D97-AF65-F5344CB8AC3E}">
        <p14:creationId xmlns:p14="http://schemas.microsoft.com/office/powerpoint/2010/main" val="1237279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Translating Knowledge to Execution</a:t>
            </a:r>
          </a:p>
        </p:txBody>
      </p:sp>
      <p:sp>
        <p:nvSpPr>
          <p:cNvPr id="2" name="Text Placeholder 1">
            <a:extLst>
              <a:ext uri="{FF2B5EF4-FFF2-40B4-BE49-F238E27FC236}">
                <a16:creationId xmlns:a16="http://schemas.microsoft.com/office/drawing/2014/main" id="{7ECBE215-D3F6-437F-9D7C-83CDA22B2DC9}"/>
              </a:ext>
            </a:extLst>
          </p:cNvPr>
          <p:cNvSpPr>
            <a:spLocks noGrp="1"/>
          </p:cNvSpPr>
          <p:nvPr>
            <p:ph type="body" idx="1"/>
          </p:nvPr>
        </p:nvSpPr>
        <p:spPr/>
        <p:txBody>
          <a:bodyPr/>
          <a:lstStyle/>
          <a:p>
            <a:endParaRPr lang="en-US"/>
          </a:p>
        </p:txBody>
      </p:sp>
      <p:sp>
        <p:nvSpPr>
          <p:cNvPr id="7" name="Rectangle 6"/>
          <p:cNvSpPr/>
          <p:nvPr/>
        </p:nvSpPr>
        <p:spPr>
          <a:xfrm>
            <a:off x="0" y="4863984"/>
            <a:ext cx="9144000" cy="215444"/>
          </a:xfrm>
          <a:prstGeom prst="rect">
            <a:avLst/>
          </a:prstGeom>
        </p:spPr>
        <p:txBody>
          <a:bodyPr wrap="square">
            <a:spAutoFit/>
          </a:bodyPr>
          <a:lstStyle/>
          <a:p>
            <a:pPr algn="ctr" defTabSz="914310" eaLnBrk="0" hangingPunct="0"/>
            <a:r>
              <a:rPr lang="en-US" sz="800" dirty="0">
                <a:solidFill>
                  <a:schemeClr val="tx1"/>
                </a:solidFill>
                <a:latin typeface="Myriad Web Pro" panose="020B0503030403020204" pitchFamily="34" charset="0"/>
              </a:rPr>
              <a:t>Adapted from: </a:t>
            </a:r>
            <a:r>
              <a:rPr lang="en-US" sz="800" dirty="0" err="1">
                <a:solidFill>
                  <a:schemeClr val="tx1"/>
                </a:solidFill>
                <a:latin typeface="Myriad Web Pro" panose="020B0503030403020204" pitchFamily="34" charset="0"/>
              </a:rPr>
              <a:t>Boxwala</a:t>
            </a:r>
            <a:r>
              <a:rPr lang="en-US" sz="800" dirty="0">
                <a:solidFill>
                  <a:schemeClr val="tx1"/>
                </a:solidFill>
                <a:latin typeface="Myriad Web Pro" panose="020B0503030403020204" pitchFamily="34" charset="0"/>
              </a:rPr>
              <a:t>, AA, et al.. A multi-layered framework for disseminating knowledge for computer-based decision support. </a:t>
            </a:r>
            <a:r>
              <a:rPr lang="en-US" sz="800" i="1" dirty="0">
                <a:solidFill>
                  <a:schemeClr val="tx1"/>
                </a:solidFill>
                <a:latin typeface="Myriad Web Pro" panose="020B0503030403020204" pitchFamily="34" charset="0"/>
              </a:rPr>
              <a:t>J Am Med Inform </a:t>
            </a:r>
            <a:r>
              <a:rPr lang="en-US" sz="800" i="1" dirty="0" err="1">
                <a:solidFill>
                  <a:schemeClr val="tx1"/>
                </a:solidFill>
                <a:latin typeface="Myriad Web Pro" panose="020B0503030403020204" pitchFamily="34" charset="0"/>
              </a:rPr>
              <a:t>Assoc</a:t>
            </a:r>
            <a:r>
              <a:rPr lang="en-US" sz="800" i="1" dirty="0">
                <a:solidFill>
                  <a:schemeClr val="tx1"/>
                </a:solidFill>
                <a:latin typeface="Myriad Web Pro" panose="020B0503030403020204" pitchFamily="34" charset="0"/>
              </a:rPr>
              <a:t> </a:t>
            </a:r>
            <a:r>
              <a:rPr lang="en-US" sz="800" dirty="0">
                <a:solidFill>
                  <a:schemeClr val="tx1"/>
                </a:solidFill>
                <a:latin typeface="Myriad Web Pro" panose="020B0503030403020204" pitchFamily="34" charset="0"/>
              </a:rPr>
              <a:t>2011(18) i132-i139. </a:t>
            </a:r>
          </a:p>
        </p:txBody>
      </p:sp>
      <p:graphicFrame>
        <p:nvGraphicFramePr>
          <p:cNvPr id="11" name="Table 10"/>
          <p:cNvGraphicFramePr>
            <a:graphicFrameLocks noGrp="1"/>
          </p:cNvGraphicFramePr>
          <p:nvPr/>
        </p:nvGraphicFramePr>
        <p:xfrm>
          <a:off x="613648" y="1013425"/>
          <a:ext cx="8300301" cy="3522156"/>
        </p:xfrm>
        <a:graphic>
          <a:graphicData uri="http://schemas.openxmlformats.org/drawingml/2006/table">
            <a:tbl>
              <a:tblPr firstRow="1" firstCol="1" bandRow="1"/>
              <a:tblGrid>
                <a:gridCol w="1109131">
                  <a:extLst>
                    <a:ext uri="{9D8B030D-6E8A-4147-A177-3AD203B41FA5}">
                      <a16:colId xmlns:a16="http://schemas.microsoft.com/office/drawing/2014/main" val="817228557"/>
                    </a:ext>
                  </a:extLst>
                </a:gridCol>
                <a:gridCol w="1151467">
                  <a:extLst>
                    <a:ext uri="{9D8B030D-6E8A-4147-A177-3AD203B41FA5}">
                      <a16:colId xmlns:a16="http://schemas.microsoft.com/office/drawing/2014/main" val="1598176632"/>
                    </a:ext>
                  </a:extLst>
                </a:gridCol>
                <a:gridCol w="6039703">
                  <a:extLst>
                    <a:ext uri="{9D8B030D-6E8A-4147-A177-3AD203B41FA5}">
                      <a16:colId xmlns:a16="http://schemas.microsoft.com/office/drawing/2014/main" val="875039999"/>
                    </a:ext>
                  </a:extLst>
                </a:gridCol>
              </a:tblGrid>
              <a:tr h="587026">
                <a:tc>
                  <a:txBody>
                    <a:bodyPr/>
                    <a:lstStyle/>
                    <a:p>
                      <a:pPr marL="0" marR="0" algn="ctr">
                        <a:lnSpc>
                          <a:spcPct val="107000"/>
                        </a:lnSpc>
                        <a:spcBef>
                          <a:spcPts val="0"/>
                        </a:spcBef>
                        <a:spcAft>
                          <a:spcPts val="0"/>
                        </a:spcAft>
                      </a:pP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Knowledge Level</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Description</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Example</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362440023"/>
                  </a:ext>
                </a:extLst>
              </a:tr>
              <a:tr h="587026">
                <a:tc>
                  <a:txBody>
                    <a:bodyPr/>
                    <a:lstStyle/>
                    <a:p>
                      <a:pPr marL="0" marR="0" algn="ctr">
                        <a:lnSpc>
                          <a:spcPct val="107000"/>
                        </a:lnSpc>
                        <a:spcBef>
                          <a:spcPts val="0"/>
                        </a:spcBef>
                        <a:spcAft>
                          <a:spcPts val="0"/>
                        </a:spcAft>
                      </a:pPr>
                      <a:r>
                        <a:rPr lang="en-US" sz="16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L1</a:t>
                      </a:r>
                      <a:endParaRPr lang="en-US" sz="16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6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Narrative</a:t>
                      </a:r>
                      <a:endParaRPr lang="en-US" sz="16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6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Guideline for a specific disease that is written in the format of a peer-reviewed journal article</a:t>
                      </a:r>
                      <a:endParaRPr lang="en-US" sz="16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656061433"/>
                  </a:ext>
                </a:extLst>
              </a:tr>
              <a:tr h="587026">
                <a:tc>
                  <a:txBody>
                    <a:bodyPr/>
                    <a:lstStyle/>
                    <a:p>
                      <a:pPr marL="0" marR="0" algn="ctr">
                        <a:lnSpc>
                          <a:spcPct val="107000"/>
                        </a:lnSpc>
                        <a:spcBef>
                          <a:spcPts val="0"/>
                        </a:spcBef>
                        <a:spcAft>
                          <a:spcPts val="0"/>
                        </a:spcAft>
                      </a:pPr>
                      <a:r>
                        <a:rPr lang="en-US" sz="1600" dirty="0">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L2</a:t>
                      </a:r>
                      <a:endParaRPr lang="en-US" sz="1600" dirty="0">
                        <a:solidFill>
                          <a:srgbClr val="FF66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600" dirty="0">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Semi-structured</a:t>
                      </a:r>
                      <a:endParaRPr lang="en-US" sz="1600" dirty="0">
                        <a:solidFill>
                          <a:srgbClr val="FF66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600" dirty="0">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Flow diagram, decision tree, or other similar format that describes recommendations for implementation </a:t>
                      </a:r>
                      <a:r>
                        <a:rPr lang="en-US" sz="1600" b="1" dirty="0">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(HUMAN READABLE)</a:t>
                      </a:r>
                      <a:endParaRPr lang="en-US" sz="1600" b="1" dirty="0">
                        <a:solidFill>
                          <a:srgbClr val="FF66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387962566"/>
                  </a:ext>
                </a:extLst>
              </a:tr>
              <a:tr h="880539">
                <a:tc>
                  <a:txBody>
                    <a:bodyPr/>
                    <a:lstStyle/>
                    <a:p>
                      <a:pPr marL="0" marR="0" algn="ctr">
                        <a:lnSpc>
                          <a:spcPct val="107000"/>
                        </a:lnSpc>
                        <a:spcBef>
                          <a:spcPts val="0"/>
                        </a:spcBef>
                        <a:spcAft>
                          <a:spcPts val="0"/>
                        </a:spcAft>
                      </a:pPr>
                      <a:r>
                        <a:rPr lang="en-US" sz="1600" dirty="0">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L3</a:t>
                      </a:r>
                      <a:endParaRPr lang="en-US" sz="1600" dirty="0">
                        <a:solidFill>
                          <a:srgbClr val="008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600" dirty="0">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Structured</a:t>
                      </a:r>
                      <a:endParaRPr lang="en-US" sz="1600" dirty="0">
                        <a:solidFill>
                          <a:srgbClr val="008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600" dirty="0">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Standards-compliant specification encoding logic with data model(s), terminology/code sets, value sets that is ready to be implemented </a:t>
                      </a:r>
                      <a:r>
                        <a:rPr lang="en-US" sz="1600" b="1" dirty="0">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(COMPUTER/MACHINE READABLE)</a:t>
                      </a:r>
                      <a:endParaRPr lang="en-US" sz="1600" b="1" dirty="0">
                        <a:solidFill>
                          <a:srgbClr val="008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4296974"/>
                  </a:ext>
                </a:extLst>
              </a:tr>
              <a:tr h="880539">
                <a:tc>
                  <a:txBody>
                    <a:bodyPr/>
                    <a:lstStyle/>
                    <a:p>
                      <a:pPr marL="0" marR="0" algn="ctr">
                        <a:lnSpc>
                          <a:spcPct val="107000"/>
                        </a:lnSpc>
                        <a:spcBef>
                          <a:spcPts val="0"/>
                        </a:spcBef>
                        <a:spcAft>
                          <a:spcPts val="0"/>
                        </a:spcAft>
                      </a:pPr>
                      <a:r>
                        <a:rPr lang="en-US" sz="16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L4</a:t>
                      </a:r>
                      <a:endParaRPr lang="en-US" sz="16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6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Executable</a:t>
                      </a:r>
                      <a:endParaRPr lang="en-US" sz="16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6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CDS implemented and used in a local execution environment (e.g., CDS that is live in an electronic health record (EHR) production system) or available via web services</a:t>
                      </a:r>
                      <a:endParaRPr lang="en-US" sz="16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468334939"/>
                  </a:ext>
                </a:extLst>
              </a:tr>
            </a:tbl>
          </a:graphicData>
        </a:graphic>
      </p:graphicFrame>
    </p:spTree>
    <p:extLst>
      <p:ext uri="{BB962C8B-B14F-4D97-AF65-F5344CB8AC3E}">
        <p14:creationId xmlns:p14="http://schemas.microsoft.com/office/powerpoint/2010/main" val="458063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rrow: Right 12">
            <a:extLst>
              <a:ext uri="{FF2B5EF4-FFF2-40B4-BE49-F238E27FC236}">
                <a16:creationId xmlns:a16="http://schemas.microsoft.com/office/drawing/2014/main" id="{A22202BF-2471-468C-A5EB-294D34BBB4DC}"/>
              </a:ext>
            </a:extLst>
          </p:cNvPr>
          <p:cNvSpPr/>
          <p:nvPr/>
        </p:nvSpPr>
        <p:spPr>
          <a:xfrm>
            <a:off x="4360852" y="1447238"/>
            <a:ext cx="2707056" cy="3161747"/>
          </a:xfrm>
          <a:prstGeom prst="rightArrow">
            <a:avLst>
              <a:gd name="adj1" fmla="val 100000"/>
              <a:gd name="adj2" fmla="val 1298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800"/>
          </a:p>
        </p:txBody>
      </p:sp>
      <p:sp>
        <p:nvSpPr>
          <p:cNvPr id="12" name="Arrow: Right 11">
            <a:extLst>
              <a:ext uri="{FF2B5EF4-FFF2-40B4-BE49-F238E27FC236}">
                <a16:creationId xmlns:a16="http://schemas.microsoft.com/office/drawing/2014/main" id="{4C185AD9-86C5-478E-B598-E65095643288}"/>
              </a:ext>
            </a:extLst>
          </p:cNvPr>
          <p:cNvSpPr/>
          <p:nvPr/>
        </p:nvSpPr>
        <p:spPr>
          <a:xfrm>
            <a:off x="1847073" y="1438246"/>
            <a:ext cx="2981993" cy="3170738"/>
          </a:xfrm>
          <a:prstGeom prst="rightArrow">
            <a:avLst>
              <a:gd name="adj1" fmla="val 100000"/>
              <a:gd name="adj2" fmla="val 1298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800"/>
          </a:p>
        </p:txBody>
      </p:sp>
      <p:sp>
        <p:nvSpPr>
          <p:cNvPr id="2" name="Title 1">
            <a:extLst>
              <a:ext uri="{FF2B5EF4-FFF2-40B4-BE49-F238E27FC236}">
                <a16:creationId xmlns:a16="http://schemas.microsoft.com/office/drawing/2014/main" id="{47535C88-C4F3-4302-8D58-02C28D4E7702}"/>
              </a:ext>
            </a:extLst>
          </p:cNvPr>
          <p:cNvSpPr>
            <a:spLocks noGrp="1"/>
          </p:cNvSpPr>
          <p:nvPr>
            <p:ph type="title"/>
          </p:nvPr>
        </p:nvSpPr>
        <p:spPr/>
        <p:txBody>
          <a:bodyPr/>
          <a:lstStyle/>
          <a:p>
            <a:r>
              <a:rPr lang="en-US"/>
              <a:t>Types of Interoperability</a:t>
            </a:r>
            <a:endParaRPr lang="en-US" dirty="0"/>
          </a:p>
        </p:txBody>
      </p:sp>
      <p:sp>
        <p:nvSpPr>
          <p:cNvPr id="5" name="Slide Number Placeholder 4">
            <a:extLst>
              <a:ext uri="{FF2B5EF4-FFF2-40B4-BE49-F238E27FC236}">
                <a16:creationId xmlns:a16="http://schemas.microsoft.com/office/drawing/2014/main" id="{3B1F612C-ABEB-4422-A08B-6980ABFAB705}"/>
              </a:ext>
            </a:extLst>
          </p:cNvPr>
          <p:cNvSpPr>
            <a:spLocks noGrp="1"/>
          </p:cNvSpPr>
          <p:nvPr>
            <p:ph type="sldNum" idx="12"/>
          </p:nvPr>
        </p:nvSpPr>
        <p:spPr/>
        <p:txBody>
          <a:bodyPr/>
          <a:lstStyle/>
          <a:p>
            <a:fld id="{73B22ABC-0FED-4D64-8F5D-7D0F97264170}" type="slidenum">
              <a:rPr lang="en-US" altLang="en-US" smtClean="0"/>
              <a:pPr/>
              <a:t>8</a:t>
            </a:fld>
            <a:endParaRPr lang="en-US" altLang="en-US"/>
          </a:p>
        </p:txBody>
      </p:sp>
      <p:sp>
        <p:nvSpPr>
          <p:cNvPr id="7" name="Arrow: Right 6">
            <a:extLst>
              <a:ext uri="{FF2B5EF4-FFF2-40B4-BE49-F238E27FC236}">
                <a16:creationId xmlns:a16="http://schemas.microsoft.com/office/drawing/2014/main" id="{6E9C5CD1-3721-452A-BE81-31ED3E03DA1F}"/>
              </a:ext>
            </a:extLst>
          </p:cNvPr>
          <p:cNvSpPr/>
          <p:nvPr/>
        </p:nvSpPr>
        <p:spPr>
          <a:xfrm>
            <a:off x="2646942" y="2529094"/>
            <a:ext cx="2092231" cy="49452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a:t>Syntactic</a:t>
            </a:r>
          </a:p>
        </p:txBody>
      </p:sp>
      <p:sp>
        <p:nvSpPr>
          <p:cNvPr id="8" name="Arrow: Right 7">
            <a:extLst>
              <a:ext uri="{FF2B5EF4-FFF2-40B4-BE49-F238E27FC236}">
                <a16:creationId xmlns:a16="http://schemas.microsoft.com/office/drawing/2014/main" id="{544D1EC5-98E9-49D6-9CB8-8C9CB5510BDE}"/>
              </a:ext>
            </a:extLst>
          </p:cNvPr>
          <p:cNvSpPr/>
          <p:nvPr/>
        </p:nvSpPr>
        <p:spPr>
          <a:xfrm>
            <a:off x="3134546" y="3003936"/>
            <a:ext cx="2092231" cy="49452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a:t>Semantic</a:t>
            </a:r>
          </a:p>
        </p:txBody>
      </p:sp>
      <p:sp>
        <p:nvSpPr>
          <p:cNvPr id="9" name="Arrow: Right 8">
            <a:extLst>
              <a:ext uri="{FF2B5EF4-FFF2-40B4-BE49-F238E27FC236}">
                <a16:creationId xmlns:a16="http://schemas.microsoft.com/office/drawing/2014/main" id="{B92E2F31-398E-4406-BCE2-D96CB79BBBE7}"/>
              </a:ext>
            </a:extLst>
          </p:cNvPr>
          <p:cNvSpPr/>
          <p:nvPr/>
        </p:nvSpPr>
        <p:spPr>
          <a:xfrm>
            <a:off x="3640422" y="3488736"/>
            <a:ext cx="2092231" cy="49452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a:t>Logical</a:t>
            </a:r>
          </a:p>
        </p:txBody>
      </p:sp>
      <p:sp>
        <p:nvSpPr>
          <p:cNvPr id="10" name="Arrow: Right 9">
            <a:extLst>
              <a:ext uri="{FF2B5EF4-FFF2-40B4-BE49-F238E27FC236}">
                <a16:creationId xmlns:a16="http://schemas.microsoft.com/office/drawing/2014/main" id="{7623819C-2ABB-4E53-B0A3-E7B1AD9F5F63}"/>
              </a:ext>
            </a:extLst>
          </p:cNvPr>
          <p:cNvSpPr/>
          <p:nvPr/>
        </p:nvSpPr>
        <p:spPr>
          <a:xfrm>
            <a:off x="2136171" y="2054251"/>
            <a:ext cx="2092231" cy="49452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a:t>Lexical</a:t>
            </a:r>
          </a:p>
        </p:txBody>
      </p:sp>
      <p:sp>
        <p:nvSpPr>
          <p:cNvPr id="11" name="Arrow: Right 10">
            <a:extLst>
              <a:ext uri="{FF2B5EF4-FFF2-40B4-BE49-F238E27FC236}">
                <a16:creationId xmlns:a16="http://schemas.microsoft.com/office/drawing/2014/main" id="{E7499B1A-9905-4918-BDC5-AF5C6D643C06}"/>
              </a:ext>
            </a:extLst>
          </p:cNvPr>
          <p:cNvSpPr/>
          <p:nvPr/>
        </p:nvSpPr>
        <p:spPr>
          <a:xfrm>
            <a:off x="4187666" y="3974902"/>
            <a:ext cx="2092231" cy="49452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a:t>Process</a:t>
            </a:r>
          </a:p>
        </p:txBody>
      </p:sp>
      <p:sp>
        <p:nvSpPr>
          <p:cNvPr id="14" name="TextBox 13">
            <a:extLst>
              <a:ext uri="{FF2B5EF4-FFF2-40B4-BE49-F238E27FC236}">
                <a16:creationId xmlns:a16="http://schemas.microsoft.com/office/drawing/2014/main" id="{E975856D-1F8C-4D42-8AFD-FD2399C47C4B}"/>
              </a:ext>
            </a:extLst>
          </p:cNvPr>
          <p:cNvSpPr txBox="1"/>
          <p:nvPr/>
        </p:nvSpPr>
        <p:spPr>
          <a:xfrm>
            <a:off x="2873917" y="1561584"/>
            <a:ext cx="671979" cy="369332"/>
          </a:xfrm>
          <a:prstGeom prst="rect">
            <a:avLst/>
          </a:prstGeom>
          <a:noFill/>
        </p:spPr>
        <p:txBody>
          <a:bodyPr wrap="none" rtlCol="0">
            <a:spAutoFit/>
          </a:bodyPr>
          <a:lstStyle/>
          <a:p>
            <a:r>
              <a:rPr lang="en-US" sz="1800" dirty="0"/>
              <a:t>Data</a:t>
            </a:r>
          </a:p>
        </p:txBody>
      </p:sp>
      <p:sp>
        <p:nvSpPr>
          <p:cNvPr id="15" name="TextBox 14">
            <a:extLst>
              <a:ext uri="{FF2B5EF4-FFF2-40B4-BE49-F238E27FC236}">
                <a16:creationId xmlns:a16="http://schemas.microsoft.com/office/drawing/2014/main" id="{1D46C77C-4285-4C9D-A1B5-E45D069D53AD}"/>
              </a:ext>
            </a:extLst>
          </p:cNvPr>
          <p:cNvSpPr txBox="1"/>
          <p:nvPr/>
        </p:nvSpPr>
        <p:spPr>
          <a:xfrm>
            <a:off x="5069650" y="1574285"/>
            <a:ext cx="1326004" cy="369332"/>
          </a:xfrm>
          <a:prstGeom prst="rect">
            <a:avLst/>
          </a:prstGeom>
          <a:noFill/>
        </p:spPr>
        <p:txBody>
          <a:bodyPr wrap="none" rtlCol="0">
            <a:spAutoFit/>
          </a:bodyPr>
          <a:lstStyle/>
          <a:p>
            <a:r>
              <a:rPr lang="en-US" sz="1800" dirty="0"/>
              <a:t>Knowledge</a:t>
            </a:r>
          </a:p>
        </p:txBody>
      </p:sp>
    </p:spTree>
    <p:extLst>
      <p:ext uri="{BB962C8B-B14F-4D97-AF65-F5344CB8AC3E}">
        <p14:creationId xmlns:p14="http://schemas.microsoft.com/office/powerpoint/2010/main" val="747837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Components of Sharing Logic</a:t>
            </a:r>
          </a:p>
        </p:txBody>
      </p:sp>
      <p:sp>
        <p:nvSpPr>
          <p:cNvPr id="14" name="Slide Number Placeholder 13">
            <a:extLst>
              <a:ext uri="{FF2B5EF4-FFF2-40B4-BE49-F238E27FC236}">
                <a16:creationId xmlns:a16="http://schemas.microsoft.com/office/drawing/2014/main" id="{7C5CBF36-B86A-44D9-89CA-E5DACBEF9D88}"/>
              </a:ext>
            </a:extLst>
          </p:cNvPr>
          <p:cNvSpPr>
            <a:spLocks noGrp="1"/>
          </p:cNvSpPr>
          <p:nvPr>
            <p:ph type="sldNum" idx="12"/>
          </p:nvPr>
        </p:nvSpPr>
        <p:spPr/>
        <p:txBody>
          <a:bodyPr/>
          <a:lstStyle/>
          <a:p>
            <a:fld id="{B130677B-A11B-4C56-8725-DCF3201B0814}" type="slidenum">
              <a:rPr lang="en-US" smtClean="0"/>
              <a:t>9</a:t>
            </a:fld>
            <a:endParaRPr lang="en-US" dirty="0"/>
          </a:p>
        </p:txBody>
      </p:sp>
      <p:sp>
        <p:nvSpPr>
          <p:cNvPr id="8" name="TextBox 7"/>
          <p:cNvSpPr txBox="1"/>
          <p:nvPr/>
        </p:nvSpPr>
        <p:spPr>
          <a:xfrm>
            <a:off x="5427203" y="1698526"/>
            <a:ext cx="1641672" cy="369332"/>
          </a:xfrm>
          <a:prstGeom prst="rect">
            <a:avLst/>
          </a:prstGeom>
          <a:noFill/>
        </p:spPr>
        <p:txBody>
          <a:bodyPr wrap="square" rtlCol="0">
            <a:spAutoFit/>
          </a:bodyPr>
          <a:lstStyle/>
          <a:p>
            <a:r>
              <a:rPr lang="en-US" sz="1800" dirty="0">
                <a:solidFill>
                  <a:schemeClr val="tx1"/>
                </a:solidFill>
                <a:latin typeface="Arial" panose="020B0604020202020204" pitchFamily="34" charset="0"/>
                <a:cs typeface="Arial" panose="020B0604020202020204" pitchFamily="34" charset="0"/>
              </a:rPr>
              <a:t>Value &gt; 100</a:t>
            </a:r>
          </a:p>
        </p:txBody>
      </p:sp>
      <p:sp>
        <p:nvSpPr>
          <p:cNvPr id="9" name="TextBox 8"/>
          <p:cNvSpPr txBox="1"/>
          <p:nvPr/>
        </p:nvSpPr>
        <p:spPr>
          <a:xfrm>
            <a:off x="6896553" y="2928760"/>
            <a:ext cx="1583872" cy="923330"/>
          </a:xfrm>
          <a:prstGeom prst="rect">
            <a:avLst/>
          </a:prstGeom>
          <a:noFill/>
        </p:spPr>
        <p:txBody>
          <a:bodyPr wrap="square" rtlCol="0">
            <a:spAutoFit/>
          </a:bodyPr>
          <a:lstStyle/>
          <a:p>
            <a:r>
              <a:rPr lang="en-US" sz="1800" dirty="0">
                <a:solidFill>
                  <a:schemeClr val="tx1"/>
                </a:solidFill>
                <a:latin typeface="Arial" panose="020B0604020202020204" pitchFamily="34" charset="0"/>
                <a:cs typeface="Arial" panose="020B0604020202020204" pitchFamily="34" charset="0"/>
              </a:rPr>
              <a:t>SNOMED-CT</a:t>
            </a:r>
          </a:p>
          <a:p>
            <a:r>
              <a:rPr lang="en-US" sz="1800" dirty="0">
                <a:solidFill>
                  <a:schemeClr val="tx1"/>
                </a:solidFill>
                <a:latin typeface="Arial" panose="020B0604020202020204" pitchFamily="34" charset="0"/>
                <a:cs typeface="Arial" panose="020B0604020202020204" pitchFamily="34" charset="0"/>
              </a:rPr>
              <a:t>LOINC</a:t>
            </a:r>
          </a:p>
          <a:p>
            <a:r>
              <a:rPr lang="en-US" sz="1800" dirty="0" err="1">
                <a:solidFill>
                  <a:schemeClr val="tx1"/>
                </a:solidFill>
                <a:latin typeface="Arial" panose="020B0604020202020204" pitchFamily="34" charset="0"/>
                <a:cs typeface="Arial" panose="020B0604020202020204" pitchFamily="34" charset="0"/>
              </a:rPr>
              <a:t>RxNorm</a:t>
            </a:r>
            <a:endParaRPr lang="en-US" sz="1800" dirty="0">
              <a:solidFill>
                <a:schemeClr val="tx1"/>
              </a:solidFill>
              <a:latin typeface="Arial" panose="020B0604020202020204" pitchFamily="34" charset="0"/>
              <a:cs typeface="Arial" panose="020B0604020202020204" pitchFamily="34" charset="0"/>
            </a:endParaRPr>
          </a:p>
        </p:txBody>
      </p:sp>
      <p:sp>
        <p:nvSpPr>
          <p:cNvPr id="10" name="TextBox 9"/>
          <p:cNvSpPr txBox="1"/>
          <p:nvPr/>
        </p:nvSpPr>
        <p:spPr>
          <a:xfrm>
            <a:off x="839461" y="2928760"/>
            <a:ext cx="1583871" cy="923330"/>
          </a:xfrm>
          <a:prstGeom prst="rect">
            <a:avLst/>
          </a:prstGeom>
          <a:noFill/>
        </p:spPr>
        <p:txBody>
          <a:bodyPr wrap="square" rtlCol="0">
            <a:spAutoFit/>
          </a:bodyPr>
          <a:lstStyle/>
          <a:p>
            <a:r>
              <a:rPr lang="en-US" sz="1800" dirty="0">
                <a:solidFill>
                  <a:schemeClr val="tx1"/>
                </a:solidFill>
                <a:latin typeface="Arial" panose="020B0604020202020204" pitchFamily="34" charset="0"/>
                <a:cs typeface="Arial" panose="020B0604020202020204" pitchFamily="34" charset="0"/>
              </a:rPr>
              <a:t>Encounter</a:t>
            </a:r>
          </a:p>
          <a:p>
            <a:r>
              <a:rPr lang="en-US" sz="1800" dirty="0">
                <a:solidFill>
                  <a:schemeClr val="tx1"/>
                </a:solidFill>
                <a:latin typeface="Arial" panose="020B0604020202020204" pitchFamily="34" charset="0"/>
                <a:cs typeface="Arial" panose="020B0604020202020204" pitchFamily="34" charset="0"/>
              </a:rPr>
              <a:t>Medication</a:t>
            </a:r>
          </a:p>
          <a:p>
            <a:r>
              <a:rPr lang="en-US" sz="1800" dirty="0">
                <a:solidFill>
                  <a:schemeClr val="tx1"/>
                </a:solidFill>
                <a:latin typeface="Arial" panose="020B0604020202020204" pitchFamily="34" charset="0"/>
                <a:cs typeface="Arial" panose="020B0604020202020204" pitchFamily="34" charset="0"/>
              </a:rPr>
              <a:t>Observation</a:t>
            </a:r>
          </a:p>
        </p:txBody>
      </p:sp>
      <p:grpSp>
        <p:nvGrpSpPr>
          <p:cNvPr id="3" name="Group 2"/>
          <p:cNvGrpSpPr/>
          <p:nvPr/>
        </p:nvGrpSpPr>
        <p:grpSpPr>
          <a:xfrm>
            <a:off x="2721904" y="1481819"/>
            <a:ext cx="3700196" cy="2179864"/>
            <a:chOff x="2097729" y="2140011"/>
            <a:chExt cx="4933595" cy="2906485"/>
          </a:xfrm>
        </p:grpSpPr>
        <p:sp>
          <p:nvSpPr>
            <p:cNvPr id="4" name="Oval 3"/>
            <p:cNvSpPr/>
            <p:nvPr/>
          </p:nvSpPr>
          <p:spPr>
            <a:xfrm>
              <a:off x="3640230" y="2140011"/>
              <a:ext cx="1844756" cy="1077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Arial" panose="020B0604020202020204" pitchFamily="34" charset="0"/>
                  <a:cs typeface="Arial" panose="020B0604020202020204" pitchFamily="34" charset="0"/>
                </a:rPr>
                <a:t>Logic</a:t>
              </a:r>
            </a:p>
          </p:txBody>
        </p:sp>
        <p:sp>
          <p:nvSpPr>
            <p:cNvPr id="6" name="Oval 5"/>
            <p:cNvSpPr/>
            <p:nvPr/>
          </p:nvSpPr>
          <p:spPr>
            <a:xfrm>
              <a:off x="2097729" y="3968811"/>
              <a:ext cx="1726569" cy="1077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Arial" panose="020B0604020202020204" pitchFamily="34" charset="0"/>
                  <a:cs typeface="Arial" panose="020B0604020202020204" pitchFamily="34" charset="0"/>
                </a:rPr>
                <a:t>Model</a:t>
              </a:r>
            </a:p>
          </p:txBody>
        </p:sp>
        <p:sp>
          <p:nvSpPr>
            <p:cNvPr id="7" name="Oval 6"/>
            <p:cNvSpPr/>
            <p:nvPr/>
          </p:nvSpPr>
          <p:spPr>
            <a:xfrm>
              <a:off x="5304755" y="3968809"/>
              <a:ext cx="1726569" cy="1077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Arial" panose="020B0604020202020204" pitchFamily="34" charset="0"/>
                  <a:cs typeface="Arial" panose="020B0604020202020204" pitchFamily="34" charset="0"/>
                </a:rPr>
                <a:t>Terms</a:t>
              </a:r>
            </a:p>
          </p:txBody>
        </p:sp>
        <p:sp>
          <p:nvSpPr>
            <p:cNvPr id="18" name="Down Arrow 17"/>
            <p:cNvSpPr/>
            <p:nvPr/>
          </p:nvSpPr>
          <p:spPr>
            <a:xfrm rot="2019804">
              <a:off x="3606434" y="3093386"/>
              <a:ext cx="272143" cy="10277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Arial" panose="020B0604020202020204" pitchFamily="34" charset="0"/>
                <a:cs typeface="Arial" panose="020B0604020202020204" pitchFamily="34" charset="0"/>
              </a:endParaRPr>
            </a:p>
          </p:txBody>
        </p:sp>
        <p:sp>
          <p:nvSpPr>
            <p:cNvPr id="19" name="Down Arrow 18"/>
            <p:cNvSpPr/>
            <p:nvPr/>
          </p:nvSpPr>
          <p:spPr>
            <a:xfrm rot="19535242">
              <a:off x="5251212" y="3091099"/>
              <a:ext cx="272143" cy="10277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Arial" panose="020B0604020202020204" pitchFamily="34" charset="0"/>
                <a:cs typeface="Arial" panose="020B0604020202020204" pitchFamily="34" charset="0"/>
              </a:endParaRPr>
            </a:p>
          </p:txBody>
        </p:sp>
        <p:sp>
          <p:nvSpPr>
            <p:cNvPr id="20" name="Down Arrow 19"/>
            <p:cNvSpPr/>
            <p:nvPr/>
          </p:nvSpPr>
          <p:spPr>
            <a:xfrm rot="16200000">
              <a:off x="4428454" y="3837699"/>
              <a:ext cx="272143" cy="13399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Arial" panose="020B0604020202020204" pitchFamily="34" charset="0"/>
                <a:cs typeface="Arial" panose="020B0604020202020204" pitchFamily="34" charset="0"/>
              </a:endParaRPr>
            </a:p>
          </p:txBody>
        </p:sp>
      </p:grpSp>
      <p:sp>
        <p:nvSpPr>
          <p:cNvPr id="12" name="TextBox 11"/>
          <p:cNvSpPr txBox="1"/>
          <p:nvPr/>
        </p:nvSpPr>
        <p:spPr>
          <a:xfrm>
            <a:off x="1023656" y="4520019"/>
            <a:ext cx="4562467" cy="577081"/>
          </a:xfrm>
          <a:prstGeom prst="rect">
            <a:avLst/>
          </a:prstGeom>
          <a:noFill/>
        </p:spPr>
        <p:txBody>
          <a:bodyPr wrap="none" rtlCol="0">
            <a:spAutoFit/>
          </a:bodyPr>
          <a:lstStyle/>
          <a:p>
            <a:r>
              <a:rPr lang="en-US" sz="1050" b="1" dirty="0">
                <a:solidFill>
                  <a:schemeClr val="tx1"/>
                </a:solidFill>
                <a:cs typeface="Arial" panose="020B0604020202020204" pitchFamily="34" charset="0"/>
              </a:rPr>
              <a:t>Definitions:</a:t>
            </a:r>
          </a:p>
          <a:p>
            <a:r>
              <a:rPr lang="en-US" sz="1050" dirty="0">
                <a:solidFill>
                  <a:schemeClr val="tx1"/>
                </a:solidFill>
                <a:cs typeface="Arial" panose="020B0604020202020204" pitchFamily="34" charset="0"/>
              </a:rPr>
              <a:t>SNOMED CT – Systematized Nomenclature of Medicine – Clinical Terms</a:t>
            </a:r>
          </a:p>
          <a:p>
            <a:r>
              <a:rPr lang="en-US" sz="1050" dirty="0">
                <a:solidFill>
                  <a:schemeClr val="tx1"/>
                </a:solidFill>
                <a:cs typeface="Arial" panose="020B0604020202020204" pitchFamily="34" charset="0"/>
              </a:rPr>
              <a:t>LOINC – Logical Observation Identifiers Names and Codes</a:t>
            </a:r>
          </a:p>
        </p:txBody>
      </p:sp>
    </p:spTree>
    <p:extLst>
      <p:ext uri="{BB962C8B-B14F-4D97-AF65-F5344CB8AC3E}">
        <p14:creationId xmlns:p14="http://schemas.microsoft.com/office/powerpoint/2010/main" val="67513753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TotalTime>
  <Words>2453</Words>
  <Application>Microsoft Office PowerPoint</Application>
  <PresentationFormat>On-screen Show (16:9)</PresentationFormat>
  <Paragraphs>342</Paragraphs>
  <Slides>49</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49</vt:i4>
      </vt:variant>
    </vt:vector>
  </HeadingPairs>
  <TitlesOfParts>
    <vt:vector size="57" baseType="lpstr">
      <vt:lpstr>Arial</vt:lpstr>
      <vt:lpstr>Calibri</vt:lpstr>
      <vt:lpstr>Calibri Light</vt:lpstr>
      <vt:lpstr>Myriad Web Pro</vt:lpstr>
      <vt:lpstr>OpenSans</vt:lpstr>
      <vt:lpstr>Times New Roman</vt:lpstr>
      <vt:lpstr>Office Theme</vt:lpstr>
      <vt:lpstr>1_Office Theme</vt:lpstr>
      <vt:lpstr>HL7 Virtual FHIR Connectathon 28</vt:lpstr>
      <vt:lpstr>Knowledge Representation</vt:lpstr>
      <vt:lpstr>Quality Improvement Ecosystem</vt:lpstr>
      <vt:lpstr>Quality Improvement Ecosystem</vt:lpstr>
      <vt:lpstr>Why?</vt:lpstr>
      <vt:lpstr>How?</vt:lpstr>
      <vt:lpstr>Translating Knowledge to Execution</vt:lpstr>
      <vt:lpstr>Types of Interoperability</vt:lpstr>
      <vt:lpstr>Components of Sharing Logic</vt:lpstr>
      <vt:lpstr>Knowledge Capabilities</vt:lpstr>
      <vt:lpstr>Running Example</vt:lpstr>
      <vt:lpstr>Sharing Terminology</vt:lpstr>
      <vt:lpstr>PowerPoint Presentation</vt:lpstr>
      <vt:lpstr>CodeSystem</vt:lpstr>
      <vt:lpstr>ValueSet</vt:lpstr>
      <vt:lpstr>Value Set Definition</vt:lpstr>
      <vt:lpstr>Challenges</vt:lpstr>
      <vt:lpstr>Colorectal Cancer Concepts</vt:lpstr>
      <vt:lpstr>Sharing Data Elements</vt:lpstr>
      <vt:lpstr>StructureDefinition</vt:lpstr>
      <vt:lpstr>Data Elements in FHIR</vt:lpstr>
      <vt:lpstr>Example Data Element</vt:lpstr>
      <vt:lpstr>Data Element Contextualization</vt:lpstr>
      <vt:lpstr>For example...</vt:lpstr>
      <vt:lpstr>Complex Data Element</vt:lpstr>
      <vt:lpstr>Sharing via Implementation Guides</vt:lpstr>
      <vt:lpstr>PowerPoint Presentation</vt:lpstr>
      <vt:lpstr>Colorectal Cancer Concepts</vt:lpstr>
      <vt:lpstr>Logic Libraries</vt:lpstr>
      <vt:lpstr>FHIR Publishing Ecosystem</vt:lpstr>
      <vt:lpstr>PowerPoint Presentation</vt:lpstr>
      <vt:lpstr>PowerPoint Presentation</vt:lpstr>
      <vt:lpstr>PowerPoint Presentation</vt:lpstr>
      <vt:lpstr>Sharing via Repository Services</vt:lpstr>
      <vt:lpstr>Sharing via Services</vt:lpstr>
      <vt:lpstr>Knowledge Repository</vt:lpstr>
      <vt:lpstr>Packaging</vt:lpstr>
      <vt:lpstr>Asset Collections</vt:lpstr>
      <vt:lpstr>Data Requirements</vt:lpstr>
      <vt:lpstr>Measure Narrative, for example</vt:lpstr>
      <vt:lpstr>Data Requirements Example</vt:lpstr>
      <vt:lpstr>Artifact Setup</vt:lpstr>
      <vt:lpstr>Key Takeaways</vt:lpstr>
      <vt:lpstr>Demonstrations</vt:lpstr>
      <vt:lpstr>Knowledge Authoring</vt:lpstr>
      <vt:lpstr>Quality Reporting</vt:lpstr>
      <vt:lpstr>CDS Hooks</vt:lpstr>
      <vt:lpstr>Gaps in Care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HL7 Virtual FHIR Connectathon 28</dc:title>
  <dc:creator>Patricia Guerra</dc:creator>
  <cp:lastModifiedBy>Bryn</cp:lastModifiedBy>
  <cp:revision>24</cp:revision>
  <dcterms:created xsi:type="dcterms:W3CDTF">2019-03-22T18:05:01Z</dcterms:created>
  <dcterms:modified xsi:type="dcterms:W3CDTF">2021-09-15T16:10:41Z</dcterms:modified>
</cp:coreProperties>
</file>