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37CFF-2CBC-4986-A32E-D13A53002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949365-29EC-4435-A201-9C05788256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964FE-4DAC-4EF7-A3FC-D55FAF9C7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7D70-483C-4E69-9D28-858D5641D17C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56CC8-2B92-4081-8B9D-340FA0D36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51B7F-E7EF-464F-B363-D02DF2B9E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9E265-A406-4E06-BF62-A342260A5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789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40DF3-D125-40F4-9CA7-00987C18D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3EDE15-1488-4D85-98E6-FBBBBA366C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05027-4CD1-4F15-9A4B-0480BD610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7D70-483C-4E69-9D28-858D5641D17C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01AE0-CBE4-4CCB-9BCA-649942F05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40614-E178-42DC-B04A-D59404D48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9E265-A406-4E06-BF62-A342260A5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694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9BCF82-A1B1-4914-BCBC-BD30EA1ABF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37A8B1-2783-4D54-889D-743435E6D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99F4E-F8AB-4C4B-87F6-3EBED9E0E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7D70-483C-4E69-9D28-858D5641D17C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D18C3-B7C1-4E74-B864-6BB6009C9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2627C-CE1F-46C3-9A29-E09396B1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9E265-A406-4E06-BF62-A342260A5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51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A1D83-6443-4AA9-BF45-85FD69F74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022A3-279D-468D-A487-E69C05073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1D80-5B13-44D7-BBF1-E0787969C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7D70-483C-4E69-9D28-858D5641D17C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5424D-1344-4207-9C62-82BE88586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42852-01D6-40CF-8148-887A93626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9E265-A406-4E06-BF62-A342260A5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86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92CEF-FD01-4465-8F58-87792E026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60E31-0184-4D88-8976-AA78FE5D0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16023-24DE-4F22-BA1D-49F318774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7D70-483C-4E69-9D28-858D5641D17C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0B9B3-548E-4C76-97D6-4E78D3917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E55FD-3226-461F-85EB-05245DF64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9E265-A406-4E06-BF62-A342260A5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87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CAB99-FF8F-4433-9BD7-AB9D76E55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CD676-CA57-4223-83F6-F783A399D0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EA9DA7-D668-4D5D-A31E-750301E6F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F47777-D72A-4835-9449-70A7A3200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7D70-483C-4E69-9D28-858D5641D17C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08AC7-E5AA-4EA6-8442-25403AEF3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171B46-B23C-4C7B-9EC5-517E4C03B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9E265-A406-4E06-BF62-A342260A5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30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A9C39-E88B-4AF4-81F4-B08390538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AF2BA0-19FB-4EB7-A0FA-A338127F3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96CD36-D372-4DEF-A59B-E70CB337BE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FED46B-1DB8-46EC-A5F0-4E25E8830D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A37F41-3E31-4552-8EE8-16666FEC49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231B33-98D9-4FC8-A391-B8C21409C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7D70-483C-4E69-9D28-858D5641D17C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F7A875-B208-4D00-B9B6-8A939BF00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41E5CE-5C50-46DD-AC0C-06BE0AAE3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9E265-A406-4E06-BF62-A342260A5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83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A6850-5032-4BF0-8FFA-C90113134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51DAB9-3917-44C1-B79B-680E40A67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7D70-483C-4E69-9D28-858D5641D17C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1E2F69-5D70-479E-BCB4-CDF20046D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40A295-931E-4A60-873F-9F644B69C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9E265-A406-4E06-BF62-A342260A5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2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DA2A83-DDCB-4F9E-9C24-CA71FD96C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7D70-483C-4E69-9D28-858D5641D17C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CBB6A-9CE4-4881-A859-B3E7E8198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68E01-6AD5-48F7-B77D-12B88A0A0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9E265-A406-4E06-BF62-A342260A5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29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C60D2-FE61-49BD-8181-5EBDB28C2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C645F-4317-4F10-BFC0-04CE63A7D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113D1-51C0-4F85-81C0-D9F8B6A40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98604B-DD61-4C6D-A17D-474D3CB73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7D70-483C-4E69-9D28-858D5641D17C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9FE2C5-AE29-4CCB-B90A-4ED35801A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0FD93-D588-4D17-A56F-B57C5E62C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9E265-A406-4E06-BF62-A342260A5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46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9D5D8-5E34-4399-9F6E-C36D0BCD2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2A7CB0-C77A-42CE-BACA-C2FD6CC1C6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E2352C-B63C-4F76-A24F-858D6A6260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0B8A5-0415-4CD6-8DF4-7104614EE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7D70-483C-4E69-9D28-858D5641D17C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0E5FF7-1199-49EC-943E-103203A1E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563D5-6766-402D-A6AC-1B8EE1579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9E265-A406-4E06-BF62-A342260A5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695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141CEF-F1F9-42A9-BACD-7EE610038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45F660-C7CF-4B2D-AC99-C7E619D42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F9183-7DBE-463A-A877-29E4500B91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A7D70-483C-4E69-9D28-858D5641D17C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FD558-C675-4EFB-8104-3B8D5CAC9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991EB-CF18-4F00-B2DD-5C5BE139EE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9E265-A406-4E06-BF62-A342260A5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786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4915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 R</dc:creator>
  <cp:lastModifiedBy>Rob R</cp:lastModifiedBy>
  <cp:revision>1</cp:revision>
  <dcterms:created xsi:type="dcterms:W3CDTF">2021-01-14T02:33:44Z</dcterms:created>
  <dcterms:modified xsi:type="dcterms:W3CDTF">2021-01-14T02:34:20Z</dcterms:modified>
</cp:coreProperties>
</file>