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7295B-41D1-4EDB-B27C-D50D84C6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58F62-CB5F-41CA-8C11-D7933751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DC9D5-003F-4D6C-ACBC-FCC3A7D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30C0C-1BF8-4181-B875-A815BEEA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9B486-328F-4A81-8E0D-49E98C5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91CC-CE08-474C-8A80-5B47860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DBBA8-37D8-49CD-AB51-732C99C4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B45E5-817B-49DD-94BD-928E004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498B3-4922-4BC1-AEB7-9B5DA78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E7952-2028-4AE6-ACF1-4C7B03B3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B5D958-CA1D-46F7-8A87-CD244CBDD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83A9E-7C56-4F25-A469-D44303D7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1D474-8269-4298-BAD7-77E2DA55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129A-F12C-4BC9-869C-66D49A21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DF8D1-D2AA-4342-B23E-09D2B9CF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1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7115D-C9F9-4D15-9C2C-777473F9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89934-4D80-4AD3-8D9F-6F1222F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08EE9-13F5-4A52-8BE6-83478D5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92275-F179-426B-B176-8BEC389D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7609-2B99-483B-A3FA-221AE37F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0749-5822-44D0-91F6-AC1AED72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520D2-E575-48A3-9522-92F80AF8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C69E-C7D1-4436-912C-4BA4E912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109E3-C5D6-44C6-8877-D7B9E2EB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33DFC-C104-4E08-A017-AFC4E98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D08B3-AAE2-4B8D-B2C9-AF44A06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B2569-8671-4EC6-BE2F-044F6831B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C1622-26E7-408D-9DC8-6AC6C7A7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D0080-1577-401F-9129-59D1E8F4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067C0-F15F-47E1-A6E4-34B65CF5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58CB0-A67E-46CC-9A88-4F49776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155D-C303-4389-8C90-A7328209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6DFAB-9F85-4F6D-A036-F4863299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2C164-EB60-447A-9A56-AF47C1F8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9F058-ACE9-4B59-B8F5-8A811F023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952FA-BB53-4DC5-B4C1-1003BCD95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CFA0DF-16AA-456A-AFF6-F85A3891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974A48-3E1B-41FA-BD8E-22B8D3BC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908C9-3291-48E3-BCFB-C957F0D2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B9A1-669D-40D2-B701-E7C7D87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F241DC-4373-4F53-8AF5-AC738DF9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F4455-80E1-4EE4-BEAC-B7CAB399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67EC3-6DFF-406C-956A-A5550962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D1F6D5-6228-46C8-97F5-FB2FF663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6D32A-4039-4200-8BBE-EB2928EF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F2049-F600-4420-B21D-DBE6EA9D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B4D02-AABC-44E9-8AC4-247BFFEF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1C959-F484-46F2-89FE-F191E849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79D3A-856B-4EB3-BE32-0699D06C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E3F4E-5F39-42B2-8A62-720EB148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1F9ED-79B9-4616-AE6B-2FD08304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87D0E-B9DC-4BEF-8FB0-7E9C7F79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07553-0CC3-408C-8275-B3B382DD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C40F89-6DE9-4058-9DB3-47A33C296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82A6C-4B29-4024-BEB8-89F7B6A1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A342-31DE-4345-8B06-0A91B7A8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5DEBC-5B34-4BE3-9294-8BE0AE79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AE7BB-7766-4B1A-9168-D8A7CCB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AEAADD-9622-4AF5-AF23-C5304224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EFE3A-ACA5-49E3-8530-5697813D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20974-CA61-41CF-B2A7-A7E16A32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E5B3-4E5C-4BE4-971E-E64E3AE2EDA0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4A7CC-DC0B-47D6-8034-B0B4C5F7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F2398-EF32-4304-9334-76C92BAE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5A0D-02E9-495E-B4D9-C70963DC8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267BFB-2399-422A-B9FD-D25607BD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397163"/>
            <a:ext cx="4307080" cy="52371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092BE2-2E99-4AB2-A8BB-2F07114E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829"/>
            <a:ext cx="5238923" cy="29517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ED4374-E2DC-4356-8593-FC231D8E19CC}"/>
              </a:ext>
            </a:extLst>
          </p:cNvPr>
          <p:cNvSpPr/>
          <p:nvPr/>
        </p:nvSpPr>
        <p:spPr>
          <a:xfrm>
            <a:off x="4517429" y="2649989"/>
            <a:ext cx="665018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BFC080-89FA-4E7D-9BE4-824930C1EB9D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182447" y="1930699"/>
            <a:ext cx="913553" cy="857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419E5-05B2-435A-B04C-771352054189}"/>
              </a:ext>
            </a:extLst>
          </p:cNvPr>
          <p:cNvSpPr/>
          <p:nvPr/>
        </p:nvSpPr>
        <p:spPr>
          <a:xfrm>
            <a:off x="7659149" y="1814584"/>
            <a:ext cx="595618" cy="702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EC17-A918-4E61-9196-AA99AB4E4F35}"/>
              </a:ext>
            </a:extLst>
          </p:cNvPr>
          <p:cNvSpPr txBox="1"/>
          <p:nvPr/>
        </p:nvSpPr>
        <p:spPr>
          <a:xfrm>
            <a:off x="8388992" y="2165640"/>
            <a:ext cx="260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r>
              <a:rPr lang="ko-KR" altLang="en-US" dirty="0"/>
              <a:t>와 </a:t>
            </a:r>
            <a:r>
              <a:rPr lang="en-US" altLang="ko-KR" dirty="0"/>
              <a:t>mask </a:t>
            </a:r>
            <a:r>
              <a:rPr lang="ko-KR" altLang="en-US" dirty="0"/>
              <a:t>영역이 설정된 파일 선택</a:t>
            </a:r>
            <a:endParaRPr lang="en-US" altLang="ko-KR" dirty="0"/>
          </a:p>
          <a:p>
            <a:r>
              <a:rPr lang="en-US" altLang="ko-KR" dirty="0"/>
              <a:t>(Mask R-CNN</a:t>
            </a:r>
            <a:r>
              <a:rPr lang="ko-KR" altLang="en-US" dirty="0"/>
              <a:t>의 결과물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5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91B066-E35D-4E9C-A10B-212E46FD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8" y="480291"/>
            <a:ext cx="3965334" cy="48216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EAC320-5BD6-4742-ABAF-DFD261813EED}"/>
              </a:ext>
            </a:extLst>
          </p:cNvPr>
          <p:cNvSpPr/>
          <p:nvPr/>
        </p:nvSpPr>
        <p:spPr>
          <a:xfrm>
            <a:off x="3988922" y="2826158"/>
            <a:ext cx="665018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5A684-E164-4D9B-9A31-C26070F6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48" y="546639"/>
            <a:ext cx="5707747" cy="321588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F47543-F52E-46CE-8948-23EB2F0C075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53940" y="2154583"/>
            <a:ext cx="1148008" cy="810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5951B-FF78-47D4-A20C-E8567AB63CBE}"/>
              </a:ext>
            </a:extLst>
          </p:cNvPr>
          <p:cNvSpPr/>
          <p:nvPr/>
        </p:nvSpPr>
        <p:spPr>
          <a:xfrm>
            <a:off x="7466201" y="1948808"/>
            <a:ext cx="771787" cy="87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9710D-DADA-4763-9715-07028B3C0002}"/>
              </a:ext>
            </a:extLst>
          </p:cNvPr>
          <p:cNvSpPr txBox="1"/>
          <p:nvPr/>
        </p:nvSpPr>
        <p:spPr>
          <a:xfrm>
            <a:off x="8313491" y="2502992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파일에 해당하는 </a:t>
            </a:r>
            <a:r>
              <a:rPr lang="en-US" altLang="ko-KR" dirty="0"/>
              <a:t>Json</a:t>
            </a:r>
            <a:r>
              <a:rPr lang="ko-KR" altLang="en-US" dirty="0"/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26427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A56EBF-E24D-459B-A67F-E43D4609AC53}"/>
              </a:ext>
            </a:extLst>
          </p:cNvPr>
          <p:cNvGrpSpPr/>
          <p:nvPr/>
        </p:nvGrpSpPr>
        <p:grpSpPr>
          <a:xfrm>
            <a:off x="754448" y="480291"/>
            <a:ext cx="3965334" cy="4821636"/>
            <a:chOff x="754448" y="480291"/>
            <a:chExt cx="3965334" cy="48216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1044674-355A-4A94-884E-9E4A4DDB8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448" y="480291"/>
              <a:ext cx="3965334" cy="482163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A1D656-A0A3-4637-94FB-20C2E0032D2C}"/>
                </a:ext>
              </a:extLst>
            </p:cNvPr>
            <p:cNvSpPr/>
            <p:nvPr/>
          </p:nvSpPr>
          <p:spPr>
            <a:xfrm>
              <a:off x="1376218" y="1108364"/>
              <a:ext cx="1533237" cy="161636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E48896-0B54-4F6C-8A5F-4EA827C48745}"/>
                </a:ext>
              </a:extLst>
            </p:cNvPr>
            <p:cNvSpPr/>
            <p:nvPr/>
          </p:nvSpPr>
          <p:spPr>
            <a:xfrm>
              <a:off x="1200050" y="4237181"/>
              <a:ext cx="1132090" cy="75426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D24A84-031B-4D1D-A380-DE0AFA3A48F6}"/>
                </a:ext>
              </a:extLst>
            </p:cNvPr>
            <p:cNvSpPr/>
            <p:nvPr/>
          </p:nvSpPr>
          <p:spPr>
            <a:xfrm>
              <a:off x="2542289" y="4133274"/>
              <a:ext cx="1132090" cy="754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A1BE6C-621A-47FB-BEDC-085B1A8AA215}"/>
                </a:ext>
              </a:extLst>
            </p:cNvPr>
            <p:cNvSpPr/>
            <p:nvPr/>
          </p:nvSpPr>
          <p:spPr>
            <a:xfrm>
              <a:off x="1251369" y="2620818"/>
              <a:ext cx="2171339" cy="190923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0AA5FE-2D41-48D0-896B-CEE282E4E0D7}"/>
              </a:ext>
            </a:extLst>
          </p:cNvPr>
          <p:cNvSpPr txBox="1"/>
          <p:nvPr/>
        </p:nvSpPr>
        <p:spPr>
          <a:xfrm>
            <a:off x="3034304" y="1108364"/>
            <a:ext cx="380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파일의 좌표를 통해 불러온 이미지에서 해당 영역이 표시됨</a:t>
            </a:r>
            <a:r>
              <a:rPr lang="en-US" altLang="ko-KR" dirty="0"/>
              <a:t>(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4C4519-89D1-4B9E-94CB-BD6E0E91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9" y="480291"/>
            <a:ext cx="3965334" cy="48216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53CF6-8CD3-4AE5-A10A-0B1B2503067E}"/>
              </a:ext>
            </a:extLst>
          </p:cNvPr>
          <p:cNvSpPr/>
          <p:nvPr/>
        </p:nvSpPr>
        <p:spPr>
          <a:xfrm>
            <a:off x="7428229" y="1108364"/>
            <a:ext cx="1533237" cy="16163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D3BDD1-468B-4E97-AAE6-3EA5E35D5F0F}"/>
              </a:ext>
            </a:extLst>
          </p:cNvPr>
          <p:cNvSpPr/>
          <p:nvPr/>
        </p:nvSpPr>
        <p:spPr>
          <a:xfrm>
            <a:off x="7252061" y="4237181"/>
            <a:ext cx="1132090" cy="7542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25C44-DE47-4B32-9276-3366C63E1D14}"/>
              </a:ext>
            </a:extLst>
          </p:cNvPr>
          <p:cNvSpPr/>
          <p:nvPr/>
        </p:nvSpPr>
        <p:spPr>
          <a:xfrm>
            <a:off x="8594300" y="4133274"/>
            <a:ext cx="1132090" cy="75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45E705-C69C-4BC0-A85D-E8A3A6943792}"/>
              </a:ext>
            </a:extLst>
          </p:cNvPr>
          <p:cNvSpPr/>
          <p:nvPr/>
        </p:nvSpPr>
        <p:spPr>
          <a:xfrm>
            <a:off x="7303380" y="2366326"/>
            <a:ext cx="2423010" cy="21637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A4MDhfMjcy/MDAxNTAyMTg1NDg3ODgw.aM5EYmyXZkILhcIJUsk3igMp8_dXRp2jHFV5sceRECwg.V0EIE2XS0Aw0f_9Cf0v2tBtMR-fp5ujyHwdIhLyfjXgg.JPEG.theapple6661/%EC%82%AC%EC%A7%841.JPG?type=w1">
            <a:extLst>
              <a:ext uri="{FF2B5EF4-FFF2-40B4-BE49-F238E27FC236}">
                <a16:creationId xmlns:a16="http://schemas.microsoft.com/office/drawing/2014/main" id="{EFBDD0FE-7607-4B0D-9406-ADB21E5B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637" y="2366325"/>
            <a:ext cx="229992" cy="25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postfiles.pstatic.net/MjAxNzA4MDhfMjcy/MDAxNTAyMTg1NDg3ODgw.aM5EYmyXZkILhcIJUsk3igMp8_dXRp2jHFV5sceRECwg.V0EIE2XS0Aw0f_9Cf0v2tBtMR-fp5ujyHwdIhLyfjXgg.JPEG.theapple6661/%EC%82%AC%EC%A7%841.JPG?type=w1">
            <a:extLst>
              <a:ext uri="{FF2B5EF4-FFF2-40B4-BE49-F238E27FC236}">
                <a16:creationId xmlns:a16="http://schemas.microsoft.com/office/drawing/2014/main" id="{D8AB73D4-CA0A-4617-A48F-318F0194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86" y="2597479"/>
            <a:ext cx="229992" cy="25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D9FECB-F703-4242-92F5-1F5EB66C71AF}"/>
              </a:ext>
            </a:extLst>
          </p:cNvPr>
          <p:cNvCxnSpPr>
            <a:cxnSpLocks/>
          </p:cNvCxnSpPr>
          <p:nvPr/>
        </p:nvCxnSpPr>
        <p:spPr>
          <a:xfrm flipV="1">
            <a:off x="9444967" y="2412549"/>
            <a:ext cx="265921" cy="27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76DFE3-4847-4A02-9407-ED8548C9B947}"/>
              </a:ext>
            </a:extLst>
          </p:cNvPr>
          <p:cNvSpPr txBox="1"/>
          <p:nvPr/>
        </p:nvSpPr>
        <p:spPr>
          <a:xfrm>
            <a:off x="8995279" y="923709"/>
            <a:ext cx="218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마우스로 해당 영역 조절이 가능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B4FA9D1-6895-467A-ABB9-12FF31668E47}"/>
              </a:ext>
            </a:extLst>
          </p:cNvPr>
          <p:cNvSpPr/>
          <p:nvPr/>
        </p:nvSpPr>
        <p:spPr>
          <a:xfrm>
            <a:off x="5150840" y="2851972"/>
            <a:ext cx="1325461" cy="57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https://postfiles.pstatic.net/MjAxNzA4MDhfMjcy/MDAxNTAyMTg1NDg3ODgw.aM5EYmyXZkILhcIJUsk3igMp8_dXRp2jHFV5sceRECwg.V0EIE2XS0Aw0f_9Cf0v2tBtMR-fp5ujyHwdIhLyfjXgg.JPEG.theapple6661/%EC%82%AC%EC%A7%841.JPG?type=w1">
            <a:extLst>
              <a:ext uri="{FF2B5EF4-FFF2-40B4-BE49-F238E27FC236}">
                <a16:creationId xmlns:a16="http://schemas.microsoft.com/office/drawing/2014/main" id="{9656EFE6-A835-4AB2-82A5-56A89620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634" y="2610733"/>
            <a:ext cx="229992" cy="25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122AE7-043B-4006-94C9-E71E802B3B3B}"/>
              </a:ext>
            </a:extLst>
          </p:cNvPr>
          <p:cNvGrpSpPr/>
          <p:nvPr/>
        </p:nvGrpSpPr>
        <p:grpSpPr>
          <a:xfrm>
            <a:off x="754448" y="480291"/>
            <a:ext cx="3965334" cy="4821636"/>
            <a:chOff x="754448" y="480291"/>
            <a:chExt cx="3965334" cy="482163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7A8F659-078A-45A0-B834-3D8B820B80AD}"/>
                </a:ext>
              </a:extLst>
            </p:cNvPr>
            <p:cNvGrpSpPr/>
            <p:nvPr/>
          </p:nvGrpSpPr>
          <p:grpSpPr>
            <a:xfrm>
              <a:off x="754448" y="480291"/>
              <a:ext cx="3965334" cy="4821636"/>
              <a:chOff x="754448" y="480291"/>
              <a:chExt cx="3965334" cy="482163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33CF158-C936-4B1F-9F9F-FE1F261E2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8" y="480291"/>
                <a:ext cx="3965334" cy="4821636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C428CD7-F9A7-40DC-96B7-FF5FD8C2A27D}"/>
                  </a:ext>
                </a:extLst>
              </p:cNvPr>
              <p:cNvSpPr/>
              <p:nvPr/>
            </p:nvSpPr>
            <p:spPr>
              <a:xfrm>
                <a:off x="1376218" y="1108364"/>
                <a:ext cx="1533237" cy="161636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89BC0B-B609-4D9C-A07C-A10B92CA05F4}"/>
                  </a:ext>
                </a:extLst>
              </p:cNvPr>
              <p:cNvSpPr/>
              <p:nvPr/>
            </p:nvSpPr>
            <p:spPr>
              <a:xfrm>
                <a:off x="1200050" y="4237181"/>
                <a:ext cx="1132090" cy="75426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51B4A34-536D-468C-99A4-7C1272A6FC15}"/>
                  </a:ext>
                </a:extLst>
              </p:cNvPr>
              <p:cNvSpPr/>
              <p:nvPr/>
            </p:nvSpPr>
            <p:spPr>
              <a:xfrm>
                <a:off x="2542289" y="4133274"/>
                <a:ext cx="1132090" cy="7542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3F53287-0A98-41CF-81EE-65DC57B45B6D}"/>
                  </a:ext>
                </a:extLst>
              </p:cNvPr>
              <p:cNvSpPr/>
              <p:nvPr/>
            </p:nvSpPr>
            <p:spPr>
              <a:xfrm>
                <a:off x="1251369" y="2620818"/>
                <a:ext cx="2171339" cy="190923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712AEB-411F-456D-9184-FABDAFC1BB5A}"/>
                </a:ext>
              </a:extLst>
            </p:cNvPr>
            <p:cNvSpPr/>
            <p:nvPr/>
          </p:nvSpPr>
          <p:spPr>
            <a:xfrm>
              <a:off x="2994870" y="33029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3E3D420-FF01-4E6B-8C13-383D50F323AF}"/>
                </a:ext>
              </a:extLst>
            </p:cNvPr>
            <p:cNvSpPr/>
            <p:nvPr/>
          </p:nvSpPr>
          <p:spPr>
            <a:xfrm>
              <a:off x="3248846" y="3718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1E58D4-8D82-428C-A27E-1570E814119D}"/>
                </a:ext>
              </a:extLst>
            </p:cNvPr>
            <p:cNvSpPr/>
            <p:nvPr/>
          </p:nvSpPr>
          <p:spPr>
            <a:xfrm>
              <a:off x="3127419" y="4020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FDFB08-D26A-43BD-916B-9791D96835D8}"/>
                </a:ext>
              </a:extLst>
            </p:cNvPr>
            <p:cNvSpPr/>
            <p:nvPr/>
          </p:nvSpPr>
          <p:spPr>
            <a:xfrm>
              <a:off x="2800248" y="38172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9CCEB8D-7003-4F29-8151-A40BEB8F423C}"/>
                </a:ext>
              </a:extLst>
            </p:cNvPr>
            <p:cNvSpPr/>
            <p:nvPr/>
          </p:nvSpPr>
          <p:spPr>
            <a:xfrm>
              <a:off x="2624079" y="44646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C8D003-A266-4F54-BEB4-87DE0CE2F755}"/>
                </a:ext>
              </a:extLst>
            </p:cNvPr>
            <p:cNvSpPr/>
            <p:nvPr/>
          </p:nvSpPr>
          <p:spPr>
            <a:xfrm>
              <a:off x="2542289" y="3429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5BDDB4-CB4B-4D8C-B28A-CA853EA16986}"/>
                </a:ext>
              </a:extLst>
            </p:cNvPr>
            <p:cNvSpPr/>
            <p:nvPr/>
          </p:nvSpPr>
          <p:spPr>
            <a:xfrm>
              <a:off x="2440087" y="34289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340F705-63ED-4875-9B29-4F71C4EFBAF9}"/>
                </a:ext>
              </a:extLst>
            </p:cNvPr>
            <p:cNvSpPr/>
            <p:nvPr/>
          </p:nvSpPr>
          <p:spPr>
            <a:xfrm>
              <a:off x="2401648" y="38629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3F127B7-7B76-4BE4-8135-72B98FC655A8}"/>
                </a:ext>
              </a:extLst>
            </p:cNvPr>
            <p:cNvSpPr/>
            <p:nvPr/>
          </p:nvSpPr>
          <p:spPr>
            <a:xfrm>
              <a:off x="2286421" y="398253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2F0C6BE-FA11-4367-8137-EBFE16339F33}"/>
                </a:ext>
              </a:extLst>
            </p:cNvPr>
            <p:cNvSpPr/>
            <p:nvPr/>
          </p:nvSpPr>
          <p:spPr>
            <a:xfrm>
              <a:off x="1830345" y="40553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C753174-A0FE-4D68-BF14-ED70B72C7866}"/>
                </a:ext>
              </a:extLst>
            </p:cNvPr>
            <p:cNvSpPr/>
            <p:nvPr/>
          </p:nvSpPr>
          <p:spPr>
            <a:xfrm>
              <a:off x="1732618" y="39596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24D7FEF-499B-4144-BD59-81735A244157}"/>
                </a:ext>
              </a:extLst>
            </p:cNvPr>
            <p:cNvSpPr/>
            <p:nvPr/>
          </p:nvSpPr>
          <p:spPr>
            <a:xfrm>
              <a:off x="1676422" y="37785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C109A9E-A52F-47BB-8B7A-ED476BAF076B}"/>
                </a:ext>
              </a:extLst>
            </p:cNvPr>
            <p:cNvSpPr/>
            <p:nvPr/>
          </p:nvSpPr>
          <p:spPr>
            <a:xfrm>
              <a:off x="1630703" y="362835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A3CB465-E7FD-4A12-8406-83AFFB25B596}"/>
                </a:ext>
              </a:extLst>
            </p:cNvPr>
            <p:cNvSpPr/>
            <p:nvPr/>
          </p:nvSpPr>
          <p:spPr>
            <a:xfrm>
              <a:off x="1330499" y="35335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E7ACA3C-711D-45C9-A35E-3BFDC8504FED}"/>
                </a:ext>
              </a:extLst>
            </p:cNvPr>
            <p:cNvSpPr/>
            <p:nvPr/>
          </p:nvSpPr>
          <p:spPr>
            <a:xfrm>
              <a:off x="1447541" y="34018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9B935CD-30F7-4FC0-A2E4-8EE5CBC75C62}"/>
                </a:ext>
              </a:extLst>
            </p:cNvPr>
            <p:cNvSpPr/>
            <p:nvPr/>
          </p:nvSpPr>
          <p:spPr>
            <a:xfrm>
              <a:off x="1784626" y="3310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D28F080-8347-489C-8952-8E1E0D3677E1}"/>
                </a:ext>
              </a:extLst>
            </p:cNvPr>
            <p:cNvSpPr/>
            <p:nvPr/>
          </p:nvSpPr>
          <p:spPr>
            <a:xfrm>
              <a:off x="1676421" y="304846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E62042E-F57A-4B73-81AE-C28733E89572}"/>
                </a:ext>
              </a:extLst>
            </p:cNvPr>
            <p:cNvSpPr/>
            <p:nvPr/>
          </p:nvSpPr>
          <p:spPr>
            <a:xfrm>
              <a:off x="1807923" y="29305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2E6D53-8DF6-4D85-B615-961922E31E9A}"/>
                </a:ext>
              </a:extLst>
            </p:cNvPr>
            <p:cNvSpPr/>
            <p:nvPr/>
          </p:nvSpPr>
          <p:spPr>
            <a:xfrm>
              <a:off x="2026037" y="284539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5E1E61C-14B4-48A4-9E9D-7880E20775BC}"/>
                </a:ext>
              </a:extLst>
            </p:cNvPr>
            <p:cNvSpPr/>
            <p:nvPr/>
          </p:nvSpPr>
          <p:spPr>
            <a:xfrm>
              <a:off x="1992504" y="26160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FFB7AAB-D9E2-4F21-B247-9C490FCC1789}"/>
                </a:ext>
              </a:extLst>
            </p:cNvPr>
            <p:cNvSpPr/>
            <p:nvPr/>
          </p:nvSpPr>
          <p:spPr>
            <a:xfrm>
              <a:off x="2196489" y="25727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CAA317-5C94-4FB0-9073-4DC015DC40D2}"/>
                </a:ext>
              </a:extLst>
            </p:cNvPr>
            <p:cNvSpPr/>
            <p:nvPr/>
          </p:nvSpPr>
          <p:spPr>
            <a:xfrm>
              <a:off x="2400360" y="275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C296FF-442E-41E2-A650-AA39BE889E23}"/>
                </a:ext>
              </a:extLst>
            </p:cNvPr>
            <p:cNvSpPr/>
            <p:nvPr/>
          </p:nvSpPr>
          <p:spPr>
            <a:xfrm>
              <a:off x="2624078" y="28180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A03C776-D71D-4C46-BBF0-2B7F2A392A75}"/>
                </a:ext>
              </a:extLst>
            </p:cNvPr>
            <p:cNvSpPr/>
            <p:nvPr/>
          </p:nvSpPr>
          <p:spPr>
            <a:xfrm>
              <a:off x="3058425" y="26332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EEB02D-4B55-4458-AAAC-F2B90A471960}"/>
                </a:ext>
              </a:extLst>
            </p:cNvPr>
            <p:cNvSpPr/>
            <p:nvPr/>
          </p:nvSpPr>
          <p:spPr>
            <a:xfrm>
              <a:off x="3271706" y="2679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B6F4E4-DC24-48CE-B75A-6C38286E7809}"/>
              </a:ext>
            </a:extLst>
          </p:cNvPr>
          <p:cNvGrpSpPr/>
          <p:nvPr/>
        </p:nvGrpSpPr>
        <p:grpSpPr>
          <a:xfrm>
            <a:off x="6945294" y="452918"/>
            <a:ext cx="3965334" cy="4821636"/>
            <a:chOff x="5940245" y="480291"/>
            <a:chExt cx="3965334" cy="482163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C98FC98-EBFA-4462-86C6-9852CA872210}"/>
                </a:ext>
              </a:extLst>
            </p:cNvPr>
            <p:cNvGrpSpPr/>
            <p:nvPr/>
          </p:nvGrpSpPr>
          <p:grpSpPr>
            <a:xfrm>
              <a:off x="5940245" y="480291"/>
              <a:ext cx="3965334" cy="4821636"/>
              <a:chOff x="754448" y="480291"/>
              <a:chExt cx="3965334" cy="482163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804184E6-5A41-43F3-AC57-70C9811847FC}"/>
                  </a:ext>
                </a:extLst>
              </p:cNvPr>
              <p:cNvGrpSpPr/>
              <p:nvPr/>
            </p:nvGrpSpPr>
            <p:grpSpPr>
              <a:xfrm>
                <a:off x="754448" y="480291"/>
                <a:ext cx="3965334" cy="4821636"/>
                <a:chOff x="754448" y="480291"/>
                <a:chExt cx="3965334" cy="4821636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9B627E6A-5031-4B13-8CBC-204293256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8" y="480291"/>
                  <a:ext cx="3965334" cy="4821636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9761426-EED1-4042-AF3B-9B5576BBD280}"/>
                    </a:ext>
                  </a:extLst>
                </p:cNvPr>
                <p:cNvSpPr/>
                <p:nvPr/>
              </p:nvSpPr>
              <p:spPr>
                <a:xfrm>
                  <a:off x="1376218" y="1108364"/>
                  <a:ext cx="1533237" cy="1616363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FFD58EE3-42D6-40F1-B912-7D7B0B638A46}"/>
                    </a:ext>
                  </a:extLst>
                </p:cNvPr>
                <p:cNvSpPr/>
                <p:nvPr/>
              </p:nvSpPr>
              <p:spPr>
                <a:xfrm>
                  <a:off x="1200050" y="4237181"/>
                  <a:ext cx="1132090" cy="754269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428B6F4-A2A5-405B-83A4-33653D4C4015}"/>
                    </a:ext>
                  </a:extLst>
                </p:cNvPr>
                <p:cNvSpPr/>
                <p:nvPr/>
              </p:nvSpPr>
              <p:spPr>
                <a:xfrm>
                  <a:off x="2542289" y="4133274"/>
                  <a:ext cx="1132090" cy="75426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FCA4F5A-9AA3-4F03-90B4-1DD40C19D97F}"/>
                    </a:ext>
                  </a:extLst>
                </p:cNvPr>
                <p:cNvSpPr/>
                <p:nvPr/>
              </p:nvSpPr>
              <p:spPr>
                <a:xfrm>
                  <a:off x="1251369" y="2620818"/>
                  <a:ext cx="2171339" cy="1909237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F6698C0-3E88-4F72-9066-1D2E2D83C937}"/>
                  </a:ext>
                </a:extLst>
              </p:cNvPr>
              <p:cNvSpPr/>
              <p:nvPr/>
            </p:nvSpPr>
            <p:spPr>
              <a:xfrm>
                <a:off x="3271706" y="26790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F7C4EC75-A2B2-4A41-8295-7D10C162E0E2}"/>
                  </a:ext>
                </a:extLst>
              </p:cNvPr>
              <p:cNvSpPr/>
              <p:nvPr/>
            </p:nvSpPr>
            <p:spPr>
              <a:xfrm>
                <a:off x="2994870" y="3302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5F10C56-7983-475A-B6AC-C4FD4B67E279}"/>
                  </a:ext>
                </a:extLst>
              </p:cNvPr>
              <p:cNvSpPr/>
              <p:nvPr/>
            </p:nvSpPr>
            <p:spPr>
              <a:xfrm>
                <a:off x="3248846" y="37181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4CF11400-21B0-4F9B-A485-0BCEA34FB346}"/>
                  </a:ext>
                </a:extLst>
              </p:cNvPr>
              <p:cNvSpPr/>
              <p:nvPr/>
            </p:nvSpPr>
            <p:spPr>
              <a:xfrm>
                <a:off x="3127419" y="40201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6380D41-D302-4597-8B0F-F0A1DC08F543}"/>
                  </a:ext>
                </a:extLst>
              </p:cNvPr>
              <p:cNvSpPr/>
              <p:nvPr/>
            </p:nvSpPr>
            <p:spPr>
              <a:xfrm>
                <a:off x="2800248" y="38172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782B743-2729-41F0-810A-7E1B2BF406C0}"/>
                  </a:ext>
                </a:extLst>
              </p:cNvPr>
              <p:cNvSpPr/>
              <p:nvPr/>
            </p:nvSpPr>
            <p:spPr>
              <a:xfrm>
                <a:off x="2624079" y="44646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7A1864F-354B-45FB-A4C1-ED1D32F97CC8}"/>
                  </a:ext>
                </a:extLst>
              </p:cNvPr>
              <p:cNvSpPr/>
              <p:nvPr/>
            </p:nvSpPr>
            <p:spPr>
              <a:xfrm>
                <a:off x="2542289" y="34290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8B93D09-45ED-4515-B954-F844E6ECCAAA}"/>
                  </a:ext>
                </a:extLst>
              </p:cNvPr>
              <p:cNvSpPr/>
              <p:nvPr/>
            </p:nvSpPr>
            <p:spPr>
              <a:xfrm>
                <a:off x="2440087" y="3428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30DE507-D7B0-4C5E-9F80-3843BA21A2D1}"/>
                  </a:ext>
                </a:extLst>
              </p:cNvPr>
              <p:cNvSpPr/>
              <p:nvPr/>
            </p:nvSpPr>
            <p:spPr>
              <a:xfrm>
                <a:off x="2401648" y="38629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5526B22-9ED5-4955-BC40-8241336964A6}"/>
                  </a:ext>
                </a:extLst>
              </p:cNvPr>
              <p:cNvSpPr/>
              <p:nvPr/>
            </p:nvSpPr>
            <p:spPr>
              <a:xfrm>
                <a:off x="2286421" y="398253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CB8A999-87B7-46F2-B813-6117E01D6765}"/>
                  </a:ext>
                </a:extLst>
              </p:cNvPr>
              <p:cNvSpPr/>
              <p:nvPr/>
            </p:nvSpPr>
            <p:spPr>
              <a:xfrm>
                <a:off x="1830345" y="40553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D898E7B-E09B-4286-AF51-BE7CD22EFCB4}"/>
                  </a:ext>
                </a:extLst>
              </p:cNvPr>
              <p:cNvSpPr/>
              <p:nvPr/>
            </p:nvSpPr>
            <p:spPr>
              <a:xfrm>
                <a:off x="1732618" y="39596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EC75DC3-42BB-4EBB-B772-C05AF25C39ED}"/>
                  </a:ext>
                </a:extLst>
              </p:cNvPr>
              <p:cNvSpPr/>
              <p:nvPr/>
            </p:nvSpPr>
            <p:spPr>
              <a:xfrm>
                <a:off x="1676422" y="377853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6E313F2-515A-46D0-B217-3A7A93D471C1}"/>
                  </a:ext>
                </a:extLst>
              </p:cNvPr>
              <p:cNvSpPr/>
              <p:nvPr/>
            </p:nvSpPr>
            <p:spPr>
              <a:xfrm>
                <a:off x="1630703" y="362835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0E8A377-80E9-4EEC-8BD6-03DEC6C8CEF1}"/>
                  </a:ext>
                </a:extLst>
              </p:cNvPr>
              <p:cNvSpPr/>
              <p:nvPr/>
            </p:nvSpPr>
            <p:spPr>
              <a:xfrm>
                <a:off x="1330499" y="35335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0626A75-A775-4CAF-8AB8-AFCEA515B1D7}"/>
                  </a:ext>
                </a:extLst>
              </p:cNvPr>
              <p:cNvSpPr/>
              <p:nvPr/>
            </p:nvSpPr>
            <p:spPr>
              <a:xfrm>
                <a:off x="1447541" y="340181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D89CAB80-F222-48EB-A8C6-2330E99A00D0}"/>
                  </a:ext>
                </a:extLst>
              </p:cNvPr>
              <p:cNvSpPr/>
              <p:nvPr/>
            </p:nvSpPr>
            <p:spPr>
              <a:xfrm>
                <a:off x="1784626" y="331089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FA7D288-D945-4A03-BEDF-93D21BA3AE61}"/>
                  </a:ext>
                </a:extLst>
              </p:cNvPr>
              <p:cNvSpPr/>
              <p:nvPr/>
            </p:nvSpPr>
            <p:spPr>
              <a:xfrm>
                <a:off x="1676421" y="304846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6EFFE62-9D6E-484D-8776-46EE53E9D298}"/>
                  </a:ext>
                </a:extLst>
              </p:cNvPr>
              <p:cNvSpPr/>
              <p:nvPr/>
            </p:nvSpPr>
            <p:spPr>
              <a:xfrm>
                <a:off x="1807923" y="29305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B7C8DCE-CD0D-4078-897C-CB26A849CF4E}"/>
                  </a:ext>
                </a:extLst>
              </p:cNvPr>
              <p:cNvSpPr/>
              <p:nvPr/>
            </p:nvSpPr>
            <p:spPr>
              <a:xfrm>
                <a:off x="2026037" y="28453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87C70F1-8BDC-491D-8A37-5CE2FA002578}"/>
                  </a:ext>
                </a:extLst>
              </p:cNvPr>
              <p:cNvSpPr/>
              <p:nvPr/>
            </p:nvSpPr>
            <p:spPr>
              <a:xfrm>
                <a:off x="1992504" y="26160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9FCB377-EB6B-4954-940C-AF6E5B4BAEDE}"/>
                  </a:ext>
                </a:extLst>
              </p:cNvPr>
              <p:cNvSpPr/>
              <p:nvPr/>
            </p:nvSpPr>
            <p:spPr>
              <a:xfrm>
                <a:off x="2196489" y="257272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2EEF825-519A-4AAC-9BE5-7DC5BDDED2D8}"/>
                  </a:ext>
                </a:extLst>
              </p:cNvPr>
              <p:cNvSpPr/>
              <p:nvPr/>
            </p:nvSpPr>
            <p:spPr>
              <a:xfrm>
                <a:off x="2400360" y="2759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73BFCF5-9274-44D3-A29C-E5FA9CBB5B29}"/>
                  </a:ext>
                </a:extLst>
              </p:cNvPr>
              <p:cNvSpPr/>
              <p:nvPr/>
            </p:nvSpPr>
            <p:spPr>
              <a:xfrm>
                <a:off x="2624078" y="28180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ED2D629-5678-4F75-A2D4-0295304E8EBF}"/>
                  </a:ext>
                </a:extLst>
              </p:cNvPr>
              <p:cNvSpPr/>
              <p:nvPr/>
            </p:nvSpPr>
            <p:spPr>
              <a:xfrm>
                <a:off x="3058425" y="26332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7" name="Picture 2" descr="https://postfiles.pstatic.net/MjAxNzA4MDhfMjcy/MDAxNTAyMTg1NDg3ODgw.aM5EYmyXZkILhcIJUsk3igMp8_dXRp2jHFV5sceRECwg.V0EIE2XS0Aw0f_9Cf0v2tBtMR-fp5ujyHwdIhLyfjXgg.JPEG.theapple6661/%EC%82%AC%EC%A7%841.JPG?type=w1">
              <a:extLst>
                <a:ext uri="{FF2B5EF4-FFF2-40B4-BE49-F238E27FC236}">
                  <a16:creationId xmlns:a16="http://schemas.microsoft.com/office/drawing/2014/main" id="{E9ED1173-5674-48F9-A510-87E48E01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049" y="2456153"/>
              <a:ext cx="201400" cy="22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AF9221-8B7F-4616-932D-E7E4BDF96495}"/>
                </a:ext>
              </a:extLst>
            </p:cNvPr>
            <p:cNvSpPr/>
            <p:nvPr/>
          </p:nvSpPr>
          <p:spPr>
            <a:xfrm>
              <a:off x="8264777" y="2491864"/>
              <a:ext cx="394283" cy="432801"/>
            </a:xfrm>
            <a:custGeom>
              <a:avLst/>
              <a:gdLst>
                <a:gd name="connsiteX0" fmla="*/ 394283 w 394283"/>
                <a:gd name="connsiteY0" fmla="*/ 0 h 377505"/>
                <a:gd name="connsiteX1" fmla="*/ 0 w 394283"/>
                <a:gd name="connsiteY1" fmla="*/ 201336 h 377505"/>
                <a:gd name="connsiteX2" fmla="*/ 218114 w 394283"/>
                <a:gd name="connsiteY2" fmla="*/ 251670 h 377505"/>
                <a:gd name="connsiteX3" fmla="*/ 243281 w 394283"/>
                <a:gd name="connsiteY3" fmla="*/ 377505 h 377505"/>
                <a:gd name="connsiteX4" fmla="*/ 394283 w 394283"/>
                <a:gd name="connsiteY4" fmla="*/ 0 h 37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283" h="377505">
                  <a:moveTo>
                    <a:pt x="394283" y="0"/>
                  </a:moveTo>
                  <a:lnTo>
                    <a:pt x="0" y="201336"/>
                  </a:lnTo>
                  <a:lnTo>
                    <a:pt x="218114" y="251670"/>
                  </a:lnTo>
                  <a:lnTo>
                    <a:pt x="243281" y="377505"/>
                  </a:lnTo>
                  <a:lnTo>
                    <a:pt x="394283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E68689D-0547-447D-8553-8E3E82F1EC17}"/>
                </a:ext>
              </a:extLst>
            </p:cNvPr>
            <p:cNvSpPr/>
            <p:nvPr/>
          </p:nvSpPr>
          <p:spPr>
            <a:xfrm>
              <a:off x="8657439" y="245615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31AF56A2-1D79-46E5-A990-0165D82F9302}"/>
              </a:ext>
            </a:extLst>
          </p:cNvPr>
          <p:cNvSpPr/>
          <p:nvPr/>
        </p:nvSpPr>
        <p:spPr>
          <a:xfrm>
            <a:off x="5064275" y="2755436"/>
            <a:ext cx="1325461" cy="57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DDEB1F-C2D0-4383-A99A-19E0334D5357}"/>
              </a:ext>
            </a:extLst>
          </p:cNvPr>
          <p:cNvSpPr txBox="1"/>
          <p:nvPr/>
        </p:nvSpPr>
        <p:spPr>
          <a:xfrm>
            <a:off x="4738915" y="1270214"/>
            <a:ext cx="218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Mask</a:t>
            </a:r>
            <a:r>
              <a:rPr lang="ko-KR" altLang="en-US" dirty="0"/>
              <a:t>영역 또한 조절 가능</a:t>
            </a:r>
          </a:p>
        </p:txBody>
      </p:sp>
      <p:pic>
        <p:nvPicPr>
          <p:cNvPr id="74" name="Picture 2" descr="https://postfiles.pstatic.net/MjAxNzA4MDhfMjcy/MDAxNTAyMTg1NDg3ODgw.aM5EYmyXZkILhcIJUsk3igMp8_dXRp2jHFV5sceRECwg.V0EIE2XS0Aw0f_9Cf0v2tBtMR-fp5ujyHwdIhLyfjXgg.JPEG.theapple6661/%EC%82%AC%EC%A7%841.JPG?type=w1">
            <a:extLst>
              <a:ext uri="{FF2B5EF4-FFF2-40B4-BE49-F238E27FC236}">
                <a16:creationId xmlns:a16="http://schemas.microsoft.com/office/drawing/2014/main" id="{274D1E37-E4A7-4907-AF6D-8F95180F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91" y="2698238"/>
            <a:ext cx="229992" cy="25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591ACE-82C9-49DB-9D24-C6469CD820B1}"/>
              </a:ext>
            </a:extLst>
          </p:cNvPr>
          <p:cNvGrpSpPr/>
          <p:nvPr/>
        </p:nvGrpSpPr>
        <p:grpSpPr>
          <a:xfrm>
            <a:off x="939006" y="555792"/>
            <a:ext cx="3965334" cy="4821636"/>
            <a:chOff x="754448" y="480291"/>
            <a:chExt cx="3965334" cy="48216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A4B2DE-040D-4768-A33D-ABA305546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448" y="480291"/>
              <a:ext cx="3965334" cy="482163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6CBAD39-D3F7-4AED-AC43-41F1AB3C2CB9}"/>
                </a:ext>
              </a:extLst>
            </p:cNvPr>
            <p:cNvSpPr/>
            <p:nvPr/>
          </p:nvSpPr>
          <p:spPr>
            <a:xfrm>
              <a:off x="1376218" y="1108364"/>
              <a:ext cx="1533237" cy="161636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E1F58B-BB75-4622-91BA-1811D7C50C72}"/>
                </a:ext>
              </a:extLst>
            </p:cNvPr>
            <p:cNvSpPr/>
            <p:nvPr/>
          </p:nvSpPr>
          <p:spPr>
            <a:xfrm>
              <a:off x="1200050" y="4237181"/>
              <a:ext cx="1132090" cy="75426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8056F2-5D51-471A-AE9F-42CB3EBEB460}"/>
                </a:ext>
              </a:extLst>
            </p:cNvPr>
            <p:cNvSpPr/>
            <p:nvPr/>
          </p:nvSpPr>
          <p:spPr>
            <a:xfrm>
              <a:off x="2542289" y="4133274"/>
              <a:ext cx="1132090" cy="754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04C288-489E-44E7-82CB-EE5597DE0820}"/>
                </a:ext>
              </a:extLst>
            </p:cNvPr>
            <p:cNvSpPr/>
            <p:nvPr/>
          </p:nvSpPr>
          <p:spPr>
            <a:xfrm>
              <a:off x="1251369" y="2620818"/>
              <a:ext cx="2171339" cy="190923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02520E-E9B3-4256-A7C3-2AFBCDA1E093}"/>
              </a:ext>
            </a:extLst>
          </p:cNvPr>
          <p:cNvSpPr/>
          <p:nvPr/>
        </p:nvSpPr>
        <p:spPr>
          <a:xfrm>
            <a:off x="4345497" y="3228829"/>
            <a:ext cx="419450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8598C0-F3B4-44D3-AFFC-9DA36396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71" y="668728"/>
            <a:ext cx="5696987" cy="32098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3D2113-ABB4-4C94-A826-2C00D6C4BAD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79903" y="2273641"/>
            <a:ext cx="862668" cy="109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E72D1-8A26-476D-AB55-DC7ADAF31758}"/>
              </a:ext>
            </a:extLst>
          </p:cNvPr>
          <p:cNvSpPr txBox="1"/>
          <p:nvPr/>
        </p:nvSpPr>
        <p:spPr>
          <a:xfrm>
            <a:off x="6258188" y="3977662"/>
            <a:ext cx="260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조절이 다 끝난</a:t>
            </a:r>
            <a:r>
              <a:rPr lang="en-US" altLang="ko-KR" dirty="0"/>
              <a:t> </a:t>
            </a:r>
            <a:r>
              <a:rPr lang="ko-KR" altLang="en-US" dirty="0"/>
              <a:t>후 저장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수정된 좌표를 담은 </a:t>
            </a:r>
            <a:r>
              <a:rPr lang="en-US" altLang="ko-KR" dirty="0"/>
              <a:t>Json </a:t>
            </a:r>
            <a:r>
              <a:rPr lang="ko-KR" altLang="en-US" dirty="0"/>
              <a:t>파일이 저장됨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5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B16FB-7E37-4C32-8049-DBFC4D83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003"/>
            <a:ext cx="10515600" cy="5531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Bbox</a:t>
            </a:r>
            <a:r>
              <a:rPr lang="en-US" altLang="ko-KR" dirty="0"/>
              <a:t> </a:t>
            </a:r>
            <a:r>
              <a:rPr lang="ko-KR" altLang="en-US" dirty="0"/>
              <a:t>영역과 </a:t>
            </a:r>
            <a:r>
              <a:rPr lang="en-US" altLang="ko-KR" dirty="0"/>
              <a:t>Mask </a:t>
            </a:r>
            <a:r>
              <a:rPr lang="ko-KR" altLang="en-US" dirty="0"/>
              <a:t>영역이 지정되면 </a:t>
            </a:r>
            <a:r>
              <a:rPr lang="en-US" altLang="ko-KR" dirty="0" err="1"/>
              <a:t>Bbox</a:t>
            </a:r>
            <a:r>
              <a:rPr lang="ko-KR" altLang="en-US" dirty="0"/>
              <a:t>영역으로 </a:t>
            </a:r>
            <a:r>
              <a:rPr lang="en-US" altLang="ko-KR" dirty="0"/>
              <a:t>Crop</a:t>
            </a:r>
            <a:r>
              <a:rPr lang="ko-KR" altLang="en-US" dirty="0" err="1"/>
              <a:t>한후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Mask</a:t>
            </a:r>
            <a:r>
              <a:rPr lang="ko-KR" altLang="en-US" dirty="0"/>
              <a:t>영역 이외의 부분을 배경처리</a:t>
            </a:r>
            <a:r>
              <a:rPr lang="en-US" altLang="ko-KR" dirty="0"/>
              <a:t>(</a:t>
            </a:r>
            <a:r>
              <a:rPr lang="ko-KR" altLang="en-US" dirty="0"/>
              <a:t>흰색 처리</a:t>
            </a:r>
            <a:r>
              <a:rPr lang="en-US" altLang="ko-KR" dirty="0"/>
              <a:t>) </a:t>
            </a:r>
            <a:r>
              <a:rPr lang="ko-KR" altLang="en-US" dirty="0"/>
              <a:t>하여 최종 결과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물을 출력합니다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dirty="0"/>
              <a:t>Crop</a:t>
            </a:r>
            <a:r>
              <a:rPr lang="ko-KR" altLang="en-US" dirty="0"/>
              <a:t>하는 부분은 저희가 미리 </a:t>
            </a:r>
            <a:r>
              <a:rPr lang="ko-KR" altLang="en-US" dirty="0" err="1"/>
              <a:t>구현시켜</a:t>
            </a:r>
            <a:r>
              <a:rPr lang="ko-KR" altLang="en-US" dirty="0"/>
              <a:t> 놓았기 때문에 </a:t>
            </a:r>
            <a:r>
              <a:rPr lang="ko-KR" altLang="en-US" b="1" u="sng" dirty="0"/>
              <a:t>기존에</a:t>
            </a:r>
            <a:endParaRPr lang="en-US" altLang="ko-KR" b="1" u="sng" dirty="0"/>
          </a:p>
          <a:p>
            <a:pPr marL="0" indent="0">
              <a:buNone/>
            </a:pPr>
            <a:r>
              <a:rPr lang="ko-KR" altLang="en-US" b="1" u="sng" dirty="0"/>
              <a:t> 있던 영역 좌표를 조절 후 수정된 좌표로 받을 수 만 있으면</a:t>
            </a:r>
            <a:r>
              <a:rPr lang="ko-KR" altLang="en-US" dirty="0"/>
              <a:t> </a:t>
            </a:r>
            <a:r>
              <a:rPr lang="ko-KR" altLang="en-US" dirty="0" err="1"/>
              <a:t>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작업은 </a:t>
            </a:r>
            <a:r>
              <a:rPr lang="en-US" altLang="ko-KR" dirty="0"/>
              <a:t>Mask R-CNN </a:t>
            </a:r>
            <a:r>
              <a:rPr lang="ko-KR" altLang="en-US" dirty="0"/>
              <a:t>결과로 나온 이미지를 수동으로 조절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하여 </a:t>
            </a:r>
            <a:r>
              <a:rPr lang="en-US" altLang="ko-KR" dirty="0"/>
              <a:t>Crop</a:t>
            </a:r>
            <a:r>
              <a:rPr lang="ko-KR" altLang="en-US" dirty="0"/>
              <a:t>하고 싶다는 인문계 측의 의견을 반영한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위에 설명된 </a:t>
            </a:r>
            <a:r>
              <a:rPr lang="en-US" altLang="ko-KR" dirty="0"/>
              <a:t>UI</a:t>
            </a:r>
            <a:r>
              <a:rPr lang="ko-KR" altLang="en-US" dirty="0"/>
              <a:t>들은 쉽게 설명하기 위해 가상으로 만든 이미지로 </a:t>
            </a:r>
            <a:r>
              <a:rPr lang="en-US" altLang="ko-KR" dirty="0"/>
              <a:t>UI</a:t>
            </a:r>
          </a:p>
          <a:p>
            <a:pPr marL="0" indent="0">
              <a:buNone/>
            </a:pPr>
            <a:r>
              <a:rPr lang="ko-KR" altLang="en-US" dirty="0"/>
              <a:t>형식이 달라도 무방합니다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9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aiia</dc:creator>
  <cp:lastModifiedBy>aiia</cp:lastModifiedBy>
  <cp:revision>5</cp:revision>
  <dcterms:created xsi:type="dcterms:W3CDTF">2019-08-21T05:46:14Z</dcterms:created>
  <dcterms:modified xsi:type="dcterms:W3CDTF">2019-08-21T06:18:56Z</dcterms:modified>
</cp:coreProperties>
</file>