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96" r:id="rId4"/>
    <p:sldId id="260" r:id="rId5"/>
    <p:sldId id="263" r:id="rId6"/>
    <p:sldId id="261" r:id="rId7"/>
    <p:sldId id="286" r:id="rId8"/>
    <p:sldId id="287" r:id="rId9"/>
    <p:sldId id="267" r:id="rId10"/>
    <p:sldId id="298" r:id="rId11"/>
    <p:sldId id="294" r:id="rId12"/>
    <p:sldId id="300" r:id="rId13"/>
    <p:sldId id="304" r:id="rId14"/>
    <p:sldId id="301" r:id="rId15"/>
    <p:sldId id="303" r:id="rId16"/>
    <p:sldId id="292" r:id="rId17"/>
    <p:sldId id="299" r:id="rId18"/>
    <p:sldId id="302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6E718-AC38-41DC-9D5D-7270761DE017}" v="31" dt="2023-08-29T15:14:41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d InamdarBhirdikar" userId="a154be3056a8840c" providerId="LiveId" clId="{7096E718-AC38-41DC-9D5D-7270761DE017}"/>
    <pc:docChg chg="undo custSel addSld delSld modSld sldOrd">
      <pc:chgData name="Ninad InamdarBhirdikar" userId="a154be3056a8840c" providerId="LiveId" clId="{7096E718-AC38-41DC-9D5D-7270761DE017}" dt="2023-08-29T15:16:42.689" v="237" actId="20577"/>
      <pc:docMkLst>
        <pc:docMk/>
      </pc:docMkLst>
      <pc:sldChg chg="modSp mod">
        <pc:chgData name="Ninad InamdarBhirdikar" userId="a154be3056a8840c" providerId="LiveId" clId="{7096E718-AC38-41DC-9D5D-7270761DE017}" dt="2023-08-29T15:09:11.256" v="81"/>
        <pc:sldMkLst>
          <pc:docMk/>
          <pc:sldMk cId="2035782483" sldId="259"/>
        </pc:sldMkLst>
        <pc:graphicFrameChg chg="mod">
          <ac:chgData name="Ninad InamdarBhirdikar" userId="a154be3056a8840c" providerId="LiveId" clId="{7096E718-AC38-41DC-9D5D-7270761DE017}" dt="2023-08-29T15:09:11.256" v="81"/>
          <ac:graphicFrameMkLst>
            <pc:docMk/>
            <pc:sldMk cId="2035782483" sldId="259"/>
            <ac:graphicFrameMk id="4" creationId="{00000000-0000-0000-0000-000000000000}"/>
          </ac:graphicFrameMkLst>
        </pc:graphicFrameChg>
      </pc:sldChg>
      <pc:sldChg chg="addSp delSp modSp mod">
        <pc:chgData name="Ninad InamdarBhirdikar" userId="a154be3056a8840c" providerId="LiveId" clId="{7096E718-AC38-41DC-9D5D-7270761DE017}" dt="2023-08-29T15:14:49.053" v="100" actId="14100"/>
        <pc:sldMkLst>
          <pc:docMk/>
          <pc:sldMk cId="931377119" sldId="286"/>
        </pc:sldMkLst>
        <pc:graphicFrameChg chg="mod">
          <ac:chgData name="Ninad InamdarBhirdikar" userId="a154be3056a8840c" providerId="LiveId" clId="{7096E718-AC38-41DC-9D5D-7270761DE017}" dt="2023-08-29T15:13:33.734" v="95" actId="20577"/>
          <ac:graphicFrameMkLst>
            <pc:docMk/>
            <pc:sldMk cId="931377119" sldId="286"/>
            <ac:graphicFrameMk id="35" creationId="{00000000-0000-0000-0000-000000000000}"/>
          </ac:graphicFrameMkLst>
        </pc:graphicFrameChg>
        <pc:picChg chg="del">
          <ac:chgData name="Ninad InamdarBhirdikar" userId="a154be3056a8840c" providerId="LiveId" clId="{7096E718-AC38-41DC-9D5D-7270761DE017}" dt="2023-08-29T15:13:47.523" v="96" actId="21"/>
          <ac:picMkLst>
            <pc:docMk/>
            <pc:sldMk cId="931377119" sldId="286"/>
            <ac:picMk id="5" creationId="{AEB54E24-865A-790F-6DCF-DC37E436DC1E}"/>
          </ac:picMkLst>
        </pc:picChg>
        <pc:picChg chg="add mod">
          <ac:chgData name="Ninad InamdarBhirdikar" userId="a154be3056a8840c" providerId="LiveId" clId="{7096E718-AC38-41DC-9D5D-7270761DE017}" dt="2023-08-29T15:14:49.053" v="100" actId="14100"/>
          <ac:picMkLst>
            <pc:docMk/>
            <pc:sldMk cId="931377119" sldId="286"/>
            <ac:picMk id="7" creationId="{83FDFC4C-93B3-C4D0-FDD8-585E796AFB21}"/>
          </ac:picMkLst>
        </pc:picChg>
      </pc:sldChg>
      <pc:sldChg chg="modSp mod">
        <pc:chgData name="Ninad InamdarBhirdikar" userId="a154be3056a8840c" providerId="LiveId" clId="{7096E718-AC38-41DC-9D5D-7270761DE017}" dt="2023-08-29T15:08:06.603" v="77" actId="20577"/>
        <pc:sldMkLst>
          <pc:docMk/>
          <pc:sldMk cId="931377119" sldId="287"/>
        </pc:sldMkLst>
        <pc:spChg chg="mod">
          <ac:chgData name="Ninad InamdarBhirdikar" userId="a154be3056a8840c" providerId="LiveId" clId="{7096E718-AC38-41DC-9D5D-7270761DE017}" dt="2023-08-29T15:08:06.603" v="77" actId="20577"/>
          <ac:spMkLst>
            <pc:docMk/>
            <pc:sldMk cId="931377119" sldId="287"/>
            <ac:spMk id="22" creationId="{00000000-0000-0000-0000-000000000000}"/>
          </ac:spMkLst>
        </pc:spChg>
      </pc:sldChg>
      <pc:sldChg chg="modSp mod">
        <pc:chgData name="Ninad InamdarBhirdikar" userId="a154be3056a8840c" providerId="LiveId" clId="{7096E718-AC38-41DC-9D5D-7270761DE017}" dt="2023-08-29T14:51:15.295" v="14" actId="1076"/>
        <pc:sldMkLst>
          <pc:docMk/>
          <pc:sldMk cId="1405987133" sldId="302"/>
        </pc:sldMkLst>
        <pc:spChg chg="mod">
          <ac:chgData name="Ninad InamdarBhirdikar" userId="a154be3056a8840c" providerId="LiveId" clId="{7096E718-AC38-41DC-9D5D-7270761DE017}" dt="2023-08-29T14:51:15.295" v="14" actId="1076"/>
          <ac:spMkLst>
            <pc:docMk/>
            <pc:sldMk cId="1405987133" sldId="302"/>
            <ac:spMk id="11" creationId="{52905650-F81A-20FE-07D6-790191D2B833}"/>
          </ac:spMkLst>
        </pc:spChg>
        <pc:spChg chg="mod">
          <ac:chgData name="Ninad InamdarBhirdikar" userId="a154be3056a8840c" providerId="LiveId" clId="{7096E718-AC38-41DC-9D5D-7270761DE017}" dt="2023-08-29T14:51:10.163" v="13" actId="1076"/>
          <ac:spMkLst>
            <pc:docMk/>
            <pc:sldMk cId="1405987133" sldId="302"/>
            <ac:spMk id="13" creationId="{823A6403-4BE7-41CA-E6AD-438AEECC07B7}"/>
          </ac:spMkLst>
        </pc:spChg>
      </pc:sldChg>
      <pc:sldChg chg="new del">
        <pc:chgData name="Ninad InamdarBhirdikar" userId="a154be3056a8840c" providerId="LiveId" clId="{7096E718-AC38-41DC-9D5D-7270761DE017}" dt="2023-08-29T14:52:29.204" v="16" actId="2696"/>
        <pc:sldMkLst>
          <pc:docMk/>
          <pc:sldMk cId="2383568869" sldId="303"/>
        </pc:sldMkLst>
      </pc:sldChg>
      <pc:sldChg chg="addSp modSp new mod ord">
        <pc:chgData name="Ninad InamdarBhirdikar" userId="a154be3056a8840c" providerId="LiveId" clId="{7096E718-AC38-41DC-9D5D-7270761DE017}" dt="2023-08-29T15:09:45.450" v="90" actId="115"/>
        <pc:sldMkLst>
          <pc:docMk/>
          <pc:sldMk cId="3177452702" sldId="303"/>
        </pc:sldMkLst>
        <pc:spChg chg="mod">
          <ac:chgData name="Ninad InamdarBhirdikar" userId="a154be3056a8840c" providerId="LiveId" clId="{7096E718-AC38-41DC-9D5D-7270761DE017}" dt="2023-08-29T15:04:53.659" v="44" actId="20577"/>
          <ac:spMkLst>
            <pc:docMk/>
            <pc:sldMk cId="3177452702" sldId="303"/>
            <ac:spMk id="2" creationId="{4C1BE631-2977-CF3F-061C-7ADA3148A7D4}"/>
          </ac:spMkLst>
        </pc:spChg>
        <pc:spChg chg="add mod">
          <ac:chgData name="Ninad InamdarBhirdikar" userId="a154be3056a8840c" providerId="LiveId" clId="{7096E718-AC38-41DC-9D5D-7270761DE017}" dt="2023-08-29T15:09:34.034" v="84" actId="115"/>
          <ac:spMkLst>
            <pc:docMk/>
            <pc:sldMk cId="3177452702" sldId="303"/>
            <ac:spMk id="6" creationId="{F5AEC915-7681-3419-9F15-4F3EFDE06A27}"/>
          </ac:spMkLst>
        </pc:spChg>
        <pc:spChg chg="add mod">
          <ac:chgData name="Ninad InamdarBhirdikar" userId="a154be3056a8840c" providerId="LiveId" clId="{7096E718-AC38-41DC-9D5D-7270761DE017}" dt="2023-08-29T15:09:39.390" v="87" actId="115"/>
          <ac:spMkLst>
            <pc:docMk/>
            <pc:sldMk cId="3177452702" sldId="303"/>
            <ac:spMk id="8" creationId="{008E1B7E-6A83-BF2C-3310-EA455F0E462A}"/>
          </ac:spMkLst>
        </pc:spChg>
        <pc:spChg chg="add mod">
          <ac:chgData name="Ninad InamdarBhirdikar" userId="a154be3056a8840c" providerId="LiveId" clId="{7096E718-AC38-41DC-9D5D-7270761DE017}" dt="2023-08-29T15:09:45.450" v="90" actId="115"/>
          <ac:spMkLst>
            <pc:docMk/>
            <pc:sldMk cId="3177452702" sldId="303"/>
            <ac:spMk id="10" creationId="{6D12DA54-8BFE-0A1E-8877-F9BCF3661C7D}"/>
          </ac:spMkLst>
        </pc:spChg>
      </pc:sldChg>
      <pc:sldChg chg="modSp new mod">
        <pc:chgData name="Ninad InamdarBhirdikar" userId="a154be3056a8840c" providerId="LiveId" clId="{7096E718-AC38-41DC-9D5D-7270761DE017}" dt="2023-08-29T15:16:42.689" v="237" actId="20577"/>
        <pc:sldMkLst>
          <pc:docMk/>
          <pc:sldMk cId="2223155882" sldId="304"/>
        </pc:sldMkLst>
        <pc:spChg chg="mod">
          <ac:chgData name="Ninad InamdarBhirdikar" userId="a154be3056a8840c" providerId="LiveId" clId="{7096E718-AC38-41DC-9D5D-7270761DE017}" dt="2023-08-29T15:16:22.852" v="103"/>
          <ac:spMkLst>
            <pc:docMk/>
            <pc:sldMk cId="2223155882" sldId="304"/>
            <ac:spMk id="2" creationId="{99962157-79A8-72F6-E1CC-5572EF6799DC}"/>
          </ac:spMkLst>
        </pc:spChg>
        <pc:spChg chg="mod">
          <ac:chgData name="Ninad InamdarBhirdikar" userId="a154be3056a8840c" providerId="LiveId" clId="{7096E718-AC38-41DC-9D5D-7270761DE017}" dt="2023-08-29T15:16:42.689" v="237" actId="20577"/>
          <ac:spMkLst>
            <pc:docMk/>
            <pc:sldMk cId="2223155882" sldId="304"/>
            <ac:spMk id="3" creationId="{F60FAC26-B62B-DC95-8E27-9D9E89E99D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10372-EDED-49D8-8F76-96DCEBFC8DA5}" type="doc">
      <dgm:prSet loTypeId="urn:microsoft.com/office/officeart/2005/8/layout/vList3#1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4FD5A-9623-4C89-AACF-4A45F73C4581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Aim</a:t>
          </a:r>
        </a:p>
      </dgm:t>
    </dgm:pt>
    <dgm:pt modelId="{BAC3EEBC-E635-44CB-8D65-ECA5B7B4F362}" type="parTrans" cxnId="{7124EB1D-A2C3-49B9-A01E-5DB4FA83C9A4}">
      <dgm:prSet/>
      <dgm:spPr/>
      <dgm:t>
        <a:bodyPr/>
        <a:lstStyle/>
        <a:p>
          <a:endParaRPr lang="en-US"/>
        </a:p>
      </dgm:t>
    </dgm:pt>
    <dgm:pt modelId="{1D37276E-AD38-4E9E-B6A7-13B7C4B8DEE0}" type="sibTrans" cxnId="{7124EB1D-A2C3-49B9-A01E-5DB4FA83C9A4}">
      <dgm:prSet/>
      <dgm:spPr/>
      <dgm:t>
        <a:bodyPr/>
        <a:lstStyle/>
        <a:p>
          <a:endParaRPr lang="en-US"/>
        </a:p>
      </dgm:t>
    </dgm:pt>
    <dgm:pt modelId="{9F365DDE-3AFB-452E-8468-D06005FD443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 Dataset</a:t>
          </a:r>
        </a:p>
      </dgm:t>
    </dgm:pt>
    <dgm:pt modelId="{05BE2732-CC32-4112-B236-23A94F7F0949}" type="parTrans" cxnId="{A7568B95-D2BF-467F-B562-2A1EA5C923A3}">
      <dgm:prSet/>
      <dgm:spPr/>
      <dgm:t>
        <a:bodyPr/>
        <a:lstStyle/>
        <a:p>
          <a:endParaRPr lang="en-US"/>
        </a:p>
      </dgm:t>
    </dgm:pt>
    <dgm:pt modelId="{3DD70956-6D5F-4FED-91B3-3F00779DF52A}" type="sibTrans" cxnId="{A7568B95-D2BF-467F-B562-2A1EA5C923A3}">
      <dgm:prSet/>
      <dgm:spPr/>
      <dgm:t>
        <a:bodyPr/>
        <a:lstStyle/>
        <a:p>
          <a:endParaRPr lang="en-US"/>
        </a:p>
      </dgm:t>
    </dgm:pt>
    <dgm:pt modelId="{B48B7150-6F58-467F-A7C2-5F78A2C326C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 FOG</a:t>
          </a:r>
        </a:p>
      </dgm:t>
    </dgm:pt>
    <dgm:pt modelId="{0F319B65-5EE5-461D-9B1E-B615C20B8AC7}" type="parTrans" cxnId="{EDE6E006-1CA7-427A-B91A-951B4D8F7DF0}">
      <dgm:prSet/>
      <dgm:spPr/>
      <dgm:t>
        <a:bodyPr/>
        <a:lstStyle/>
        <a:p>
          <a:endParaRPr lang="en-US"/>
        </a:p>
      </dgm:t>
    </dgm:pt>
    <dgm:pt modelId="{CB046310-5031-4172-AF4A-DD79365E5DCD}" type="sibTrans" cxnId="{EDE6E006-1CA7-427A-B91A-951B4D8F7DF0}">
      <dgm:prSet/>
      <dgm:spPr/>
      <dgm:t>
        <a:bodyPr/>
        <a:lstStyle/>
        <a:p>
          <a:endParaRPr lang="en-US"/>
        </a:p>
      </dgm:t>
    </dgm:pt>
    <dgm:pt modelId="{83F436BA-B9DB-4F82-AB77-7A29712A973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Introduction to Parkinson’s </a:t>
          </a:r>
        </a:p>
      </dgm:t>
    </dgm:pt>
    <dgm:pt modelId="{66B1BA1B-AEAF-4CA0-9742-68CCE867071C}" type="parTrans" cxnId="{6A51A212-A77C-4BCB-B3DC-D835CC0E752E}">
      <dgm:prSet/>
      <dgm:spPr/>
      <dgm:t>
        <a:bodyPr/>
        <a:lstStyle/>
        <a:p>
          <a:endParaRPr lang="en-US"/>
        </a:p>
      </dgm:t>
    </dgm:pt>
    <dgm:pt modelId="{81D70234-458E-4809-8CC3-C6EF6DB2C519}" type="sibTrans" cxnId="{6A51A212-A77C-4BCB-B3DC-D835CC0E752E}">
      <dgm:prSet/>
      <dgm:spPr/>
      <dgm:t>
        <a:bodyPr/>
        <a:lstStyle/>
        <a:p>
          <a:endParaRPr lang="en-US"/>
        </a:p>
      </dgm:t>
    </dgm:pt>
    <dgm:pt modelId="{75052440-5914-450F-98A2-92DF766068C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Accelerometer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E095DCE3-99BA-4AD6-9F27-39413AC45465}" type="parTrans" cxnId="{37532BC8-A9AB-43D0-919A-FF55BCC29992}">
      <dgm:prSet/>
      <dgm:spPr/>
      <dgm:t>
        <a:bodyPr/>
        <a:lstStyle/>
        <a:p>
          <a:endParaRPr lang="en-US"/>
        </a:p>
      </dgm:t>
    </dgm:pt>
    <dgm:pt modelId="{5844C9C9-3B6D-4A8C-ABBB-51A6EE422424}" type="sibTrans" cxnId="{37532BC8-A9AB-43D0-919A-FF55BCC29992}">
      <dgm:prSet/>
      <dgm:spPr/>
      <dgm:t>
        <a:bodyPr/>
        <a:lstStyle/>
        <a:p>
          <a:endParaRPr lang="en-US"/>
        </a:p>
      </dgm:t>
    </dgm:pt>
    <dgm:pt modelId="{EEA4AC4D-E688-42D2-8B65-54593A072E71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Cause of Parkinson’s disease</a:t>
          </a:r>
        </a:p>
      </dgm:t>
    </dgm:pt>
    <dgm:pt modelId="{7AF313C9-71B8-4AC3-8A76-EBA972186E21}" type="parTrans" cxnId="{FF66B280-D3F8-4A3E-BFA2-70D8310F6DC7}">
      <dgm:prSet/>
      <dgm:spPr/>
      <dgm:t>
        <a:bodyPr/>
        <a:lstStyle/>
        <a:p>
          <a:endParaRPr lang="en-US"/>
        </a:p>
      </dgm:t>
    </dgm:pt>
    <dgm:pt modelId="{9EC55941-2AB3-4B8D-9322-54DB66CD1368}" type="sibTrans" cxnId="{FF66B280-D3F8-4A3E-BFA2-70D8310F6DC7}">
      <dgm:prSet/>
      <dgm:spPr/>
      <dgm:t>
        <a:bodyPr/>
        <a:lstStyle/>
        <a:p>
          <a:endParaRPr lang="en-US"/>
        </a:p>
      </dgm:t>
    </dgm:pt>
    <dgm:pt modelId="{BA210E66-4975-45E9-9BFC-EA8E308DAE05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Machine learning pipeline</a:t>
          </a:r>
        </a:p>
      </dgm:t>
    </dgm:pt>
    <dgm:pt modelId="{BA0C54CC-3298-460F-B6FA-E5553A920864}" type="sibTrans" cxnId="{CE236684-4C3F-44FD-8A5E-1CFCA5CB3D39}">
      <dgm:prSet/>
      <dgm:spPr/>
      <dgm:t>
        <a:bodyPr/>
        <a:lstStyle/>
        <a:p>
          <a:endParaRPr lang="en-US"/>
        </a:p>
      </dgm:t>
    </dgm:pt>
    <dgm:pt modelId="{BD6F9DFC-A56E-4ADA-B61A-F3504C39E5E3}" type="parTrans" cxnId="{CE236684-4C3F-44FD-8A5E-1CFCA5CB3D39}">
      <dgm:prSet/>
      <dgm:spPr/>
      <dgm:t>
        <a:bodyPr/>
        <a:lstStyle/>
        <a:p>
          <a:endParaRPr lang="en-US"/>
        </a:p>
      </dgm:t>
    </dgm:pt>
    <dgm:pt modelId="{62195868-2923-4D6E-858E-7EE2811DB2EF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Machine learning Algorithm </a:t>
          </a:r>
        </a:p>
      </dgm:t>
    </dgm:pt>
    <dgm:pt modelId="{BD7DEB4A-48DA-4110-9A38-B37FDCF7B7BA}" type="sibTrans" cxnId="{D5BFFB15-4AF6-4B00-9A89-51525BC2EA38}">
      <dgm:prSet/>
      <dgm:spPr/>
      <dgm:t>
        <a:bodyPr/>
        <a:lstStyle/>
        <a:p>
          <a:endParaRPr lang="en-US"/>
        </a:p>
      </dgm:t>
    </dgm:pt>
    <dgm:pt modelId="{A6280965-903B-4BC5-BE43-11C05C341CE6}" type="parTrans" cxnId="{D5BFFB15-4AF6-4B00-9A89-51525BC2EA38}">
      <dgm:prSet/>
      <dgm:spPr/>
      <dgm:t>
        <a:bodyPr/>
        <a:lstStyle/>
        <a:p>
          <a:endParaRPr lang="en-US"/>
        </a:p>
      </dgm:t>
    </dgm:pt>
    <dgm:pt modelId="{7AD6EDEA-4B2F-4D5B-B4E7-D9E1DFE05AEF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Sensor Plot</a:t>
          </a:r>
        </a:p>
      </dgm:t>
    </dgm:pt>
    <dgm:pt modelId="{3F9C19D5-873B-4A67-BF11-CC0AC5FEB918}" type="parTrans" cxnId="{5F5E9EF8-CED4-43D2-82C5-2931AD1B3EED}">
      <dgm:prSet/>
      <dgm:spPr/>
      <dgm:t>
        <a:bodyPr/>
        <a:lstStyle/>
        <a:p>
          <a:endParaRPr lang="en-US"/>
        </a:p>
      </dgm:t>
    </dgm:pt>
    <dgm:pt modelId="{F2670C12-387E-488B-8111-CDD967270619}" type="sibTrans" cxnId="{5F5E9EF8-CED4-43D2-82C5-2931AD1B3EED}">
      <dgm:prSet/>
      <dgm:spPr/>
      <dgm:t>
        <a:bodyPr/>
        <a:lstStyle/>
        <a:p>
          <a:endParaRPr lang="en-US"/>
        </a:p>
      </dgm:t>
    </dgm:pt>
    <dgm:pt modelId="{8B95E34E-A758-491C-B9B2-17E4882DC41E}" type="pres">
      <dgm:prSet presAssocID="{BBD10372-EDED-49D8-8F76-96DCEBFC8DA5}" presName="linearFlow" presStyleCnt="0">
        <dgm:presLayoutVars>
          <dgm:dir/>
          <dgm:resizeHandles val="exact"/>
        </dgm:presLayoutVars>
      </dgm:prSet>
      <dgm:spPr/>
    </dgm:pt>
    <dgm:pt modelId="{AE1EE774-4E35-4A0D-BFA5-65CAC8B95FB4}" type="pres">
      <dgm:prSet presAssocID="{DD94FD5A-9623-4C89-AACF-4A45F73C4581}" presName="composite" presStyleCnt="0"/>
      <dgm:spPr/>
    </dgm:pt>
    <dgm:pt modelId="{C42D085C-E787-490C-9A39-A22895E7403E}" type="pres">
      <dgm:prSet presAssocID="{DD94FD5A-9623-4C89-AACF-4A45F73C4581}" presName="imgShp" presStyleLbl="fgImgPlace1" presStyleIdx="0" presStyleCnt="9" custLinFactX="572971" custLinFactY="20013" custLinFactNeighborX="600000" custLinFactNeighborY="100000"/>
      <dgm:spPr>
        <a:noFill/>
      </dgm:spPr>
    </dgm:pt>
    <dgm:pt modelId="{3E6D1893-68A7-47EC-BD83-BF15A4F819F7}" type="pres">
      <dgm:prSet presAssocID="{DD94FD5A-9623-4C89-AACF-4A45F73C4581}" presName="txShp" presStyleLbl="node1" presStyleIdx="0" presStyleCnt="9" custFlipHor="1" custScaleX="105257" custLinFactNeighborX="-17744" custLinFactNeighborY="-3353">
        <dgm:presLayoutVars>
          <dgm:bulletEnabled val="1"/>
        </dgm:presLayoutVars>
      </dgm:prSet>
      <dgm:spPr/>
    </dgm:pt>
    <dgm:pt modelId="{43C4CD6A-DEF6-4BE0-B59B-66E5229279B5}" type="pres">
      <dgm:prSet presAssocID="{1D37276E-AD38-4E9E-B6A7-13B7C4B8DEE0}" presName="spacing" presStyleCnt="0"/>
      <dgm:spPr/>
    </dgm:pt>
    <dgm:pt modelId="{12B726F1-231B-466B-90D8-809FA4D007E3}" type="pres">
      <dgm:prSet presAssocID="{83F436BA-B9DB-4F82-AB77-7A29712A9737}" presName="composite" presStyleCnt="0"/>
      <dgm:spPr/>
    </dgm:pt>
    <dgm:pt modelId="{0BA342B7-2754-496A-AF67-68E609605EA9}" type="pres">
      <dgm:prSet presAssocID="{83F436BA-B9DB-4F82-AB77-7A29712A9737}" presName="imgShp" presStyleLbl="fgImgPlace1" presStyleIdx="1" presStyleCnt="9"/>
      <dgm:spPr>
        <a:noFill/>
      </dgm:spPr>
    </dgm:pt>
    <dgm:pt modelId="{078912A8-74A1-4738-8453-3150D992D47E}" type="pres">
      <dgm:prSet presAssocID="{83F436BA-B9DB-4F82-AB77-7A29712A9737}" presName="txShp" presStyleLbl="node1" presStyleIdx="1" presStyleCnt="9" custFlipHor="1" custScaleX="105257" custLinFactNeighborX="-18044" custLinFactNeighborY="-4517">
        <dgm:presLayoutVars>
          <dgm:bulletEnabled val="1"/>
        </dgm:presLayoutVars>
      </dgm:prSet>
      <dgm:spPr/>
    </dgm:pt>
    <dgm:pt modelId="{CB5DBA5A-46E6-414C-8A8C-E18B2986CF1A}" type="pres">
      <dgm:prSet presAssocID="{81D70234-458E-4809-8CC3-C6EF6DB2C519}" presName="spacing" presStyleCnt="0"/>
      <dgm:spPr/>
    </dgm:pt>
    <dgm:pt modelId="{C027614A-7627-4C17-8A0A-3BCB282D4EFC}" type="pres">
      <dgm:prSet presAssocID="{EEA4AC4D-E688-42D2-8B65-54593A072E71}" presName="composite" presStyleCnt="0"/>
      <dgm:spPr/>
    </dgm:pt>
    <dgm:pt modelId="{40C54E4E-6A60-4657-9085-43A73F0472EE}" type="pres">
      <dgm:prSet presAssocID="{EEA4AC4D-E688-42D2-8B65-54593A072E71}" presName="imgShp" presStyleLbl="fgImgPlace1" presStyleIdx="2" presStyleCnt="9"/>
      <dgm:spPr>
        <a:noFill/>
      </dgm:spPr>
    </dgm:pt>
    <dgm:pt modelId="{38E366B6-302B-40BB-A4A6-8496BAE9D8AF}" type="pres">
      <dgm:prSet presAssocID="{EEA4AC4D-E688-42D2-8B65-54593A072E71}" presName="txShp" presStyleLbl="node1" presStyleIdx="2" presStyleCnt="9" custFlipHor="1" custScaleX="105257" custLinFactNeighborX="-18685" custLinFactNeighborY="-8680">
        <dgm:presLayoutVars>
          <dgm:bulletEnabled val="1"/>
        </dgm:presLayoutVars>
      </dgm:prSet>
      <dgm:spPr/>
    </dgm:pt>
    <dgm:pt modelId="{FDDC3393-F627-4716-8F75-C73000156695}" type="pres">
      <dgm:prSet presAssocID="{9EC55941-2AB3-4B8D-9322-54DB66CD1368}" presName="spacing" presStyleCnt="0"/>
      <dgm:spPr/>
    </dgm:pt>
    <dgm:pt modelId="{088DE251-6979-4A3F-9231-0EEBFCB54D23}" type="pres">
      <dgm:prSet presAssocID="{BA210E66-4975-45E9-9BFC-EA8E308DAE05}" presName="composite" presStyleCnt="0"/>
      <dgm:spPr/>
    </dgm:pt>
    <dgm:pt modelId="{4CF1C062-153B-4471-BEA3-F633F203CF30}" type="pres">
      <dgm:prSet presAssocID="{BA210E66-4975-45E9-9BFC-EA8E308DAE05}" presName="imgShp" presStyleLbl="fgImgPlace1" presStyleIdx="3" presStyleCnt="9"/>
      <dgm:spPr>
        <a:noFill/>
      </dgm:spPr>
    </dgm:pt>
    <dgm:pt modelId="{D71B54C8-2AB0-4A54-B043-3569B870334D}" type="pres">
      <dgm:prSet presAssocID="{BA210E66-4975-45E9-9BFC-EA8E308DAE05}" presName="txShp" presStyleLbl="node1" presStyleIdx="3" presStyleCnt="9" custFlipHor="1" custScaleX="105632" custLinFactY="177952" custLinFactNeighborX="-18404" custLinFactNeighborY="200000">
        <dgm:presLayoutVars>
          <dgm:bulletEnabled val="1"/>
        </dgm:presLayoutVars>
      </dgm:prSet>
      <dgm:spPr/>
    </dgm:pt>
    <dgm:pt modelId="{270FC179-D2AD-4308-BC23-DBF012D41248}" type="pres">
      <dgm:prSet presAssocID="{BA0C54CC-3298-460F-B6FA-E5553A920864}" presName="spacing" presStyleCnt="0"/>
      <dgm:spPr/>
    </dgm:pt>
    <dgm:pt modelId="{3CCADF91-2BB2-4E9D-8005-EDC9ADB0B320}" type="pres">
      <dgm:prSet presAssocID="{62195868-2923-4D6E-858E-7EE2811DB2EF}" presName="composite" presStyleCnt="0"/>
      <dgm:spPr/>
    </dgm:pt>
    <dgm:pt modelId="{E43BB70E-34B7-45A3-8542-7C959F2AA27F}" type="pres">
      <dgm:prSet presAssocID="{62195868-2923-4D6E-858E-7EE2811DB2EF}" presName="imgShp" presStyleLbl="fgImgPlace1" presStyleIdx="4" presStyleCnt="9" custScaleX="25233" custScaleY="17610"/>
      <dgm:spPr/>
    </dgm:pt>
    <dgm:pt modelId="{29183885-2690-4B21-AA31-BA34FBC7436F}" type="pres">
      <dgm:prSet presAssocID="{62195868-2923-4D6E-858E-7EE2811DB2EF}" presName="txShp" presStyleLbl="node1" presStyleIdx="4" presStyleCnt="9" custFlipHor="1" custScaleX="105632" custLinFactY="188175" custLinFactNeighborX="-18136" custLinFactNeighborY="200000">
        <dgm:presLayoutVars>
          <dgm:bulletEnabled val="1"/>
        </dgm:presLayoutVars>
      </dgm:prSet>
      <dgm:spPr/>
    </dgm:pt>
    <dgm:pt modelId="{7F743653-5BC6-4CB1-B81C-7BA40366E042}" type="pres">
      <dgm:prSet presAssocID="{BD7DEB4A-48DA-4110-9A38-B37FDCF7B7BA}" presName="spacing" presStyleCnt="0"/>
      <dgm:spPr/>
    </dgm:pt>
    <dgm:pt modelId="{6997BB21-5F57-401F-A93D-423EF96A0101}" type="pres">
      <dgm:prSet presAssocID="{75052440-5914-450F-98A2-92DF766068C6}" presName="composite" presStyleCnt="0"/>
      <dgm:spPr/>
    </dgm:pt>
    <dgm:pt modelId="{B5EE1636-D9D8-4C04-AD66-E3AD87EAB582}" type="pres">
      <dgm:prSet presAssocID="{75052440-5914-450F-98A2-92DF766068C6}" presName="imgShp" presStyleLbl="fgImgPlace1" presStyleIdx="5" presStyleCnt="9"/>
      <dgm:spPr>
        <a:noFill/>
      </dgm:spPr>
    </dgm:pt>
    <dgm:pt modelId="{D7AF28E7-22CD-4E05-A37D-13EFE1082A58}" type="pres">
      <dgm:prSet presAssocID="{75052440-5914-450F-98A2-92DF766068C6}" presName="txShp" presStyleLbl="node1" presStyleIdx="5" presStyleCnt="9" custFlipHor="1" custScaleX="109230" custLinFactNeighborX="-16203" custLinFactNeighborY="-8864">
        <dgm:presLayoutVars>
          <dgm:bulletEnabled val="1"/>
        </dgm:presLayoutVars>
      </dgm:prSet>
      <dgm:spPr/>
    </dgm:pt>
    <dgm:pt modelId="{F937B1EB-0267-4225-B7B5-9D990315CAB2}" type="pres">
      <dgm:prSet presAssocID="{5844C9C9-3B6D-4A8C-ABBB-51A6EE422424}" presName="spacing" presStyleCnt="0"/>
      <dgm:spPr/>
    </dgm:pt>
    <dgm:pt modelId="{ED81095C-DF97-4775-9439-E354C137B071}" type="pres">
      <dgm:prSet presAssocID="{9F365DDE-3AFB-452E-8468-D06005FD443A}" presName="composite" presStyleCnt="0"/>
      <dgm:spPr/>
    </dgm:pt>
    <dgm:pt modelId="{9CB50812-EB10-41CC-BE21-BCF75E9D63A1}" type="pres">
      <dgm:prSet presAssocID="{9F365DDE-3AFB-452E-8468-D06005FD443A}" presName="imgShp" presStyleLbl="fgImgPlace1" presStyleIdx="6" presStyleCnt="9"/>
      <dgm:spPr>
        <a:noFill/>
      </dgm:spPr>
    </dgm:pt>
    <dgm:pt modelId="{8A1C4C07-9317-4E51-A72C-72F1BD5275F2}" type="pres">
      <dgm:prSet presAssocID="{9F365DDE-3AFB-452E-8468-D06005FD443A}" presName="txShp" presStyleLbl="node1" presStyleIdx="6" presStyleCnt="9" custFlipHor="1" custScaleX="103912" custLinFactY="-100000" custLinFactNeighborX="-19334" custLinFactNeighborY="-166610">
        <dgm:presLayoutVars>
          <dgm:bulletEnabled val="1"/>
        </dgm:presLayoutVars>
      </dgm:prSet>
      <dgm:spPr/>
    </dgm:pt>
    <dgm:pt modelId="{57CDBA5D-9C61-4E3E-B794-24AC4E5E8B46}" type="pres">
      <dgm:prSet presAssocID="{3DD70956-6D5F-4FED-91B3-3F00779DF52A}" presName="spacing" presStyleCnt="0"/>
      <dgm:spPr/>
    </dgm:pt>
    <dgm:pt modelId="{358E382E-F640-4398-9A5A-85788A20E54D}" type="pres">
      <dgm:prSet presAssocID="{B48B7150-6F58-467F-A7C2-5F78A2C326C0}" presName="composite" presStyleCnt="0"/>
      <dgm:spPr/>
    </dgm:pt>
    <dgm:pt modelId="{A9421B6A-D1AD-4782-AC47-9D8AFF102AB7}" type="pres">
      <dgm:prSet presAssocID="{B48B7150-6F58-467F-A7C2-5F78A2C326C0}" presName="imgShp" presStyleLbl="fgImgPlace1" presStyleIdx="7" presStyleCnt="9" custFlipVert="1" custFlipHor="1" custScaleX="30979" custScaleY="103532" custLinFactX="461369" custLinFactY="-300000" custLinFactNeighborX="500000" custLinFactNeighborY="-303343"/>
      <dgm:spPr>
        <a:solidFill>
          <a:schemeClr val="bg2"/>
        </a:solidFill>
      </dgm:spPr>
    </dgm:pt>
    <dgm:pt modelId="{F4666EE3-6B38-4888-95CE-42134CF5895B}" type="pres">
      <dgm:prSet presAssocID="{B48B7150-6F58-467F-A7C2-5F78A2C326C0}" presName="txShp" presStyleLbl="node1" presStyleIdx="7" presStyleCnt="9" custFlipHor="1" custScaleX="105643" custLinFactY="-222356" custLinFactNeighborX="-17680" custLinFactNeighborY="-300000">
        <dgm:presLayoutVars>
          <dgm:bulletEnabled val="1"/>
        </dgm:presLayoutVars>
      </dgm:prSet>
      <dgm:spPr/>
    </dgm:pt>
    <dgm:pt modelId="{FD850F3C-8433-4AF0-90E1-55B63ED4FF41}" type="pres">
      <dgm:prSet presAssocID="{CB046310-5031-4172-AF4A-DD79365E5DCD}" presName="spacing" presStyleCnt="0"/>
      <dgm:spPr/>
    </dgm:pt>
    <dgm:pt modelId="{162F4CEE-BB17-4237-8AAD-F5547F0AA7BD}" type="pres">
      <dgm:prSet presAssocID="{7AD6EDEA-4B2F-4D5B-B4E7-D9E1DFE05AEF}" presName="composite" presStyleCnt="0"/>
      <dgm:spPr/>
    </dgm:pt>
    <dgm:pt modelId="{454ACC19-76C6-4D52-8E68-8B69971DE5FE}" type="pres">
      <dgm:prSet presAssocID="{7AD6EDEA-4B2F-4D5B-B4E7-D9E1DFE05AEF}" presName="imgShp" presStyleLbl="fgImgPlace1" presStyleIdx="8" presStyleCnt="9" custAng="15652359" custFlipVert="1" custScaleX="30187" custScaleY="61668" custLinFactX="-100000" custLinFactY="-700000" custLinFactNeighborX="-137877" custLinFactNeighborY="-737030"/>
      <dgm:spPr/>
    </dgm:pt>
    <dgm:pt modelId="{34CD94A4-54C2-49BF-A4CB-8B07300F46D8}" type="pres">
      <dgm:prSet presAssocID="{7AD6EDEA-4B2F-4D5B-B4E7-D9E1DFE05AEF}" presName="txShp" presStyleLbl="node1" presStyleIdx="8" presStyleCnt="9" custFlipHor="1" custScaleX="104011" custLinFactNeighborX="-19191" custLinFactNeighborY="-14938">
        <dgm:presLayoutVars>
          <dgm:bulletEnabled val="1"/>
        </dgm:presLayoutVars>
      </dgm:prSet>
      <dgm:spPr/>
    </dgm:pt>
  </dgm:ptLst>
  <dgm:cxnLst>
    <dgm:cxn modelId="{EDE6E006-1CA7-427A-B91A-951B4D8F7DF0}" srcId="{BBD10372-EDED-49D8-8F76-96DCEBFC8DA5}" destId="{B48B7150-6F58-467F-A7C2-5F78A2C326C0}" srcOrd="7" destOrd="0" parTransId="{0F319B65-5EE5-461D-9B1E-B615C20B8AC7}" sibTransId="{CB046310-5031-4172-AF4A-DD79365E5DCD}"/>
    <dgm:cxn modelId="{B5B9F10A-7077-4885-971E-DD927F8954D3}" type="presOf" srcId="{DD94FD5A-9623-4C89-AACF-4A45F73C4581}" destId="{3E6D1893-68A7-47EC-BD83-BF15A4F819F7}" srcOrd="0" destOrd="0" presId="urn:microsoft.com/office/officeart/2005/8/layout/vList3#1"/>
    <dgm:cxn modelId="{6A51A212-A77C-4BCB-B3DC-D835CC0E752E}" srcId="{BBD10372-EDED-49D8-8F76-96DCEBFC8DA5}" destId="{83F436BA-B9DB-4F82-AB77-7A29712A9737}" srcOrd="1" destOrd="0" parTransId="{66B1BA1B-AEAF-4CA0-9742-68CCE867071C}" sibTransId="{81D70234-458E-4809-8CC3-C6EF6DB2C519}"/>
    <dgm:cxn modelId="{D5BFFB15-4AF6-4B00-9A89-51525BC2EA38}" srcId="{BBD10372-EDED-49D8-8F76-96DCEBFC8DA5}" destId="{62195868-2923-4D6E-858E-7EE2811DB2EF}" srcOrd="4" destOrd="0" parTransId="{A6280965-903B-4BC5-BE43-11C05C341CE6}" sibTransId="{BD7DEB4A-48DA-4110-9A38-B37FDCF7B7BA}"/>
    <dgm:cxn modelId="{7124EB1D-A2C3-49B9-A01E-5DB4FA83C9A4}" srcId="{BBD10372-EDED-49D8-8F76-96DCEBFC8DA5}" destId="{DD94FD5A-9623-4C89-AACF-4A45F73C4581}" srcOrd="0" destOrd="0" parTransId="{BAC3EEBC-E635-44CB-8D65-ECA5B7B4F362}" sibTransId="{1D37276E-AD38-4E9E-B6A7-13B7C4B8DEE0}"/>
    <dgm:cxn modelId="{8BFB3E30-DF2D-49E2-840A-0DA55A6FC463}" type="presOf" srcId="{75052440-5914-450F-98A2-92DF766068C6}" destId="{D7AF28E7-22CD-4E05-A37D-13EFE1082A58}" srcOrd="0" destOrd="0" presId="urn:microsoft.com/office/officeart/2005/8/layout/vList3#1"/>
    <dgm:cxn modelId="{A6780332-B01B-4EB3-988C-C65E15569B19}" type="presOf" srcId="{7AD6EDEA-4B2F-4D5B-B4E7-D9E1DFE05AEF}" destId="{34CD94A4-54C2-49BF-A4CB-8B07300F46D8}" srcOrd="0" destOrd="0" presId="urn:microsoft.com/office/officeart/2005/8/layout/vList3#1"/>
    <dgm:cxn modelId="{8BA42633-0FC8-4807-9FCD-002518DF5F22}" type="presOf" srcId="{83F436BA-B9DB-4F82-AB77-7A29712A9737}" destId="{078912A8-74A1-4738-8453-3150D992D47E}" srcOrd="0" destOrd="0" presId="urn:microsoft.com/office/officeart/2005/8/layout/vList3#1"/>
    <dgm:cxn modelId="{6AC01339-B3DA-4160-BD8A-7E4DEC60F635}" type="presOf" srcId="{BBD10372-EDED-49D8-8F76-96DCEBFC8DA5}" destId="{8B95E34E-A758-491C-B9B2-17E4882DC41E}" srcOrd="0" destOrd="0" presId="urn:microsoft.com/office/officeart/2005/8/layout/vList3#1"/>
    <dgm:cxn modelId="{AEEFC765-45CD-47E5-B55E-E874B60FE90E}" type="presOf" srcId="{BA210E66-4975-45E9-9BFC-EA8E308DAE05}" destId="{D71B54C8-2AB0-4A54-B043-3569B870334D}" srcOrd="0" destOrd="0" presId="urn:microsoft.com/office/officeart/2005/8/layout/vList3#1"/>
    <dgm:cxn modelId="{9096B769-5EA6-4579-A5D1-1F4A1DE8764D}" type="presOf" srcId="{62195868-2923-4D6E-858E-7EE2811DB2EF}" destId="{29183885-2690-4B21-AA31-BA34FBC7436F}" srcOrd="0" destOrd="0" presId="urn:microsoft.com/office/officeart/2005/8/layout/vList3#1"/>
    <dgm:cxn modelId="{FF66B280-D3F8-4A3E-BFA2-70D8310F6DC7}" srcId="{BBD10372-EDED-49D8-8F76-96DCEBFC8DA5}" destId="{EEA4AC4D-E688-42D2-8B65-54593A072E71}" srcOrd="2" destOrd="0" parTransId="{7AF313C9-71B8-4AC3-8A76-EBA972186E21}" sibTransId="{9EC55941-2AB3-4B8D-9322-54DB66CD1368}"/>
    <dgm:cxn modelId="{CE236684-4C3F-44FD-8A5E-1CFCA5CB3D39}" srcId="{BBD10372-EDED-49D8-8F76-96DCEBFC8DA5}" destId="{BA210E66-4975-45E9-9BFC-EA8E308DAE05}" srcOrd="3" destOrd="0" parTransId="{BD6F9DFC-A56E-4ADA-B61A-F3504C39E5E3}" sibTransId="{BA0C54CC-3298-460F-B6FA-E5553A920864}"/>
    <dgm:cxn modelId="{A7568B95-D2BF-467F-B562-2A1EA5C923A3}" srcId="{BBD10372-EDED-49D8-8F76-96DCEBFC8DA5}" destId="{9F365DDE-3AFB-452E-8468-D06005FD443A}" srcOrd="6" destOrd="0" parTransId="{05BE2732-CC32-4112-B236-23A94F7F0949}" sibTransId="{3DD70956-6D5F-4FED-91B3-3F00779DF52A}"/>
    <dgm:cxn modelId="{37532BC8-A9AB-43D0-919A-FF55BCC29992}" srcId="{BBD10372-EDED-49D8-8F76-96DCEBFC8DA5}" destId="{75052440-5914-450F-98A2-92DF766068C6}" srcOrd="5" destOrd="0" parTransId="{E095DCE3-99BA-4AD6-9F27-39413AC45465}" sibTransId="{5844C9C9-3B6D-4A8C-ABBB-51A6EE422424}"/>
    <dgm:cxn modelId="{BDD780D1-3DAC-4871-89FC-5E75983A044B}" type="presOf" srcId="{B48B7150-6F58-467F-A7C2-5F78A2C326C0}" destId="{F4666EE3-6B38-4888-95CE-42134CF5895B}" srcOrd="0" destOrd="0" presId="urn:microsoft.com/office/officeart/2005/8/layout/vList3#1"/>
    <dgm:cxn modelId="{2FF245E9-14E2-4A7A-A667-2FB5E3075FEE}" type="presOf" srcId="{EEA4AC4D-E688-42D2-8B65-54593A072E71}" destId="{38E366B6-302B-40BB-A4A6-8496BAE9D8AF}" srcOrd="0" destOrd="0" presId="urn:microsoft.com/office/officeart/2005/8/layout/vList3#1"/>
    <dgm:cxn modelId="{5F5E9EF8-CED4-43D2-82C5-2931AD1B3EED}" srcId="{BBD10372-EDED-49D8-8F76-96DCEBFC8DA5}" destId="{7AD6EDEA-4B2F-4D5B-B4E7-D9E1DFE05AEF}" srcOrd="8" destOrd="0" parTransId="{3F9C19D5-873B-4A67-BF11-CC0AC5FEB918}" sibTransId="{F2670C12-387E-488B-8111-CDD967270619}"/>
    <dgm:cxn modelId="{7AF54DFD-C706-4495-8BCB-C9730B7F155A}" type="presOf" srcId="{9F365DDE-3AFB-452E-8468-D06005FD443A}" destId="{8A1C4C07-9317-4E51-A72C-72F1BD5275F2}" srcOrd="0" destOrd="0" presId="urn:microsoft.com/office/officeart/2005/8/layout/vList3#1"/>
    <dgm:cxn modelId="{EAA21AB7-0189-4D64-ADBE-944191ABE073}" type="presParOf" srcId="{8B95E34E-A758-491C-B9B2-17E4882DC41E}" destId="{AE1EE774-4E35-4A0D-BFA5-65CAC8B95FB4}" srcOrd="0" destOrd="0" presId="urn:microsoft.com/office/officeart/2005/8/layout/vList3#1"/>
    <dgm:cxn modelId="{CF70EE18-B0C6-400D-ACB8-95283D58339D}" type="presParOf" srcId="{AE1EE774-4E35-4A0D-BFA5-65CAC8B95FB4}" destId="{C42D085C-E787-490C-9A39-A22895E7403E}" srcOrd="0" destOrd="0" presId="urn:microsoft.com/office/officeart/2005/8/layout/vList3#1"/>
    <dgm:cxn modelId="{C155551D-B9B8-43E5-B148-977677A6CF71}" type="presParOf" srcId="{AE1EE774-4E35-4A0D-BFA5-65CAC8B95FB4}" destId="{3E6D1893-68A7-47EC-BD83-BF15A4F819F7}" srcOrd="1" destOrd="0" presId="urn:microsoft.com/office/officeart/2005/8/layout/vList3#1"/>
    <dgm:cxn modelId="{F641A2E0-3C7E-4C27-B544-5A48C5C9A8E0}" type="presParOf" srcId="{8B95E34E-A758-491C-B9B2-17E4882DC41E}" destId="{43C4CD6A-DEF6-4BE0-B59B-66E5229279B5}" srcOrd="1" destOrd="0" presId="urn:microsoft.com/office/officeart/2005/8/layout/vList3#1"/>
    <dgm:cxn modelId="{263CFC11-DCBE-49B7-886B-779340D31D97}" type="presParOf" srcId="{8B95E34E-A758-491C-B9B2-17E4882DC41E}" destId="{12B726F1-231B-466B-90D8-809FA4D007E3}" srcOrd="2" destOrd="0" presId="urn:microsoft.com/office/officeart/2005/8/layout/vList3#1"/>
    <dgm:cxn modelId="{64A80B98-6E57-4841-BF81-7729A4BA96C1}" type="presParOf" srcId="{12B726F1-231B-466B-90D8-809FA4D007E3}" destId="{0BA342B7-2754-496A-AF67-68E609605EA9}" srcOrd="0" destOrd="0" presId="urn:microsoft.com/office/officeart/2005/8/layout/vList3#1"/>
    <dgm:cxn modelId="{B5848676-5081-40C9-9CCA-FC55A5DC9CFE}" type="presParOf" srcId="{12B726F1-231B-466B-90D8-809FA4D007E3}" destId="{078912A8-74A1-4738-8453-3150D992D47E}" srcOrd="1" destOrd="0" presId="urn:microsoft.com/office/officeart/2005/8/layout/vList3#1"/>
    <dgm:cxn modelId="{E1CC8F9E-E8A1-42E4-B93E-FEB4FB47CE7A}" type="presParOf" srcId="{8B95E34E-A758-491C-B9B2-17E4882DC41E}" destId="{CB5DBA5A-46E6-414C-8A8C-E18B2986CF1A}" srcOrd="3" destOrd="0" presId="urn:microsoft.com/office/officeart/2005/8/layout/vList3#1"/>
    <dgm:cxn modelId="{58C0818E-6311-4D7A-89EB-1263C57CB32B}" type="presParOf" srcId="{8B95E34E-A758-491C-B9B2-17E4882DC41E}" destId="{C027614A-7627-4C17-8A0A-3BCB282D4EFC}" srcOrd="4" destOrd="0" presId="urn:microsoft.com/office/officeart/2005/8/layout/vList3#1"/>
    <dgm:cxn modelId="{D7271A80-8F9F-4667-AC3C-22A281CB675B}" type="presParOf" srcId="{C027614A-7627-4C17-8A0A-3BCB282D4EFC}" destId="{40C54E4E-6A60-4657-9085-43A73F0472EE}" srcOrd="0" destOrd="0" presId="urn:microsoft.com/office/officeart/2005/8/layout/vList3#1"/>
    <dgm:cxn modelId="{0A1C83B9-765B-4B46-B42A-E9CEE42F4F10}" type="presParOf" srcId="{C027614A-7627-4C17-8A0A-3BCB282D4EFC}" destId="{38E366B6-302B-40BB-A4A6-8496BAE9D8AF}" srcOrd="1" destOrd="0" presId="urn:microsoft.com/office/officeart/2005/8/layout/vList3#1"/>
    <dgm:cxn modelId="{8AEC94B2-B48C-49DC-B8A8-4E4549CB39AB}" type="presParOf" srcId="{8B95E34E-A758-491C-B9B2-17E4882DC41E}" destId="{FDDC3393-F627-4716-8F75-C73000156695}" srcOrd="5" destOrd="0" presId="urn:microsoft.com/office/officeart/2005/8/layout/vList3#1"/>
    <dgm:cxn modelId="{9118D30F-F24C-4774-B594-74415D6203D1}" type="presParOf" srcId="{8B95E34E-A758-491C-B9B2-17E4882DC41E}" destId="{088DE251-6979-4A3F-9231-0EEBFCB54D23}" srcOrd="6" destOrd="0" presId="urn:microsoft.com/office/officeart/2005/8/layout/vList3#1"/>
    <dgm:cxn modelId="{D7D8B545-F38E-4339-BEEF-468FF6AA8F63}" type="presParOf" srcId="{088DE251-6979-4A3F-9231-0EEBFCB54D23}" destId="{4CF1C062-153B-4471-BEA3-F633F203CF30}" srcOrd="0" destOrd="0" presId="urn:microsoft.com/office/officeart/2005/8/layout/vList3#1"/>
    <dgm:cxn modelId="{FD33CC12-93B3-4546-B80A-6CAE0507F7A5}" type="presParOf" srcId="{088DE251-6979-4A3F-9231-0EEBFCB54D23}" destId="{D71B54C8-2AB0-4A54-B043-3569B870334D}" srcOrd="1" destOrd="0" presId="urn:microsoft.com/office/officeart/2005/8/layout/vList3#1"/>
    <dgm:cxn modelId="{96A8988D-694D-404D-B392-8141E40E4A7D}" type="presParOf" srcId="{8B95E34E-A758-491C-B9B2-17E4882DC41E}" destId="{270FC179-D2AD-4308-BC23-DBF012D41248}" srcOrd="7" destOrd="0" presId="urn:microsoft.com/office/officeart/2005/8/layout/vList3#1"/>
    <dgm:cxn modelId="{649AC1B3-0728-468E-B5F6-014328476A5B}" type="presParOf" srcId="{8B95E34E-A758-491C-B9B2-17E4882DC41E}" destId="{3CCADF91-2BB2-4E9D-8005-EDC9ADB0B320}" srcOrd="8" destOrd="0" presId="urn:microsoft.com/office/officeart/2005/8/layout/vList3#1"/>
    <dgm:cxn modelId="{EF4DA056-4FF5-4352-B798-BF1C6932BEA9}" type="presParOf" srcId="{3CCADF91-2BB2-4E9D-8005-EDC9ADB0B320}" destId="{E43BB70E-34B7-45A3-8542-7C959F2AA27F}" srcOrd="0" destOrd="0" presId="urn:microsoft.com/office/officeart/2005/8/layout/vList3#1"/>
    <dgm:cxn modelId="{EA582646-45E3-484F-9957-9CB2BB027B3C}" type="presParOf" srcId="{3CCADF91-2BB2-4E9D-8005-EDC9ADB0B320}" destId="{29183885-2690-4B21-AA31-BA34FBC7436F}" srcOrd="1" destOrd="0" presId="urn:microsoft.com/office/officeart/2005/8/layout/vList3#1"/>
    <dgm:cxn modelId="{518438BD-801B-4655-98AB-04A132F05242}" type="presParOf" srcId="{8B95E34E-A758-491C-B9B2-17E4882DC41E}" destId="{7F743653-5BC6-4CB1-B81C-7BA40366E042}" srcOrd="9" destOrd="0" presId="urn:microsoft.com/office/officeart/2005/8/layout/vList3#1"/>
    <dgm:cxn modelId="{E09788C7-8F22-4C45-A9AD-323260A64731}" type="presParOf" srcId="{8B95E34E-A758-491C-B9B2-17E4882DC41E}" destId="{6997BB21-5F57-401F-A93D-423EF96A0101}" srcOrd="10" destOrd="0" presId="urn:microsoft.com/office/officeart/2005/8/layout/vList3#1"/>
    <dgm:cxn modelId="{0541661A-BCCB-4342-861A-B26882D63DDC}" type="presParOf" srcId="{6997BB21-5F57-401F-A93D-423EF96A0101}" destId="{B5EE1636-D9D8-4C04-AD66-E3AD87EAB582}" srcOrd="0" destOrd="0" presId="urn:microsoft.com/office/officeart/2005/8/layout/vList3#1"/>
    <dgm:cxn modelId="{A3B80C39-3832-479E-B0CA-C592A6343597}" type="presParOf" srcId="{6997BB21-5F57-401F-A93D-423EF96A0101}" destId="{D7AF28E7-22CD-4E05-A37D-13EFE1082A58}" srcOrd="1" destOrd="0" presId="urn:microsoft.com/office/officeart/2005/8/layout/vList3#1"/>
    <dgm:cxn modelId="{6A04CE44-F1A8-4AA4-AB50-0773549E49B8}" type="presParOf" srcId="{8B95E34E-A758-491C-B9B2-17E4882DC41E}" destId="{F937B1EB-0267-4225-B7B5-9D990315CAB2}" srcOrd="11" destOrd="0" presId="urn:microsoft.com/office/officeart/2005/8/layout/vList3#1"/>
    <dgm:cxn modelId="{8607F522-73C6-4B94-A5EE-313F956B1EB9}" type="presParOf" srcId="{8B95E34E-A758-491C-B9B2-17E4882DC41E}" destId="{ED81095C-DF97-4775-9439-E354C137B071}" srcOrd="12" destOrd="0" presId="urn:microsoft.com/office/officeart/2005/8/layout/vList3#1"/>
    <dgm:cxn modelId="{B36535C4-61CC-4924-B4DF-513FDE509084}" type="presParOf" srcId="{ED81095C-DF97-4775-9439-E354C137B071}" destId="{9CB50812-EB10-41CC-BE21-BCF75E9D63A1}" srcOrd="0" destOrd="0" presId="urn:microsoft.com/office/officeart/2005/8/layout/vList3#1"/>
    <dgm:cxn modelId="{407D648C-C7F6-4D41-BB34-BDC75AC56D1A}" type="presParOf" srcId="{ED81095C-DF97-4775-9439-E354C137B071}" destId="{8A1C4C07-9317-4E51-A72C-72F1BD5275F2}" srcOrd="1" destOrd="0" presId="urn:microsoft.com/office/officeart/2005/8/layout/vList3#1"/>
    <dgm:cxn modelId="{4B49B8E6-A8FC-4DB8-A408-AC452951E903}" type="presParOf" srcId="{8B95E34E-A758-491C-B9B2-17E4882DC41E}" destId="{57CDBA5D-9C61-4E3E-B794-24AC4E5E8B46}" srcOrd="13" destOrd="0" presId="urn:microsoft.com/office/officeart/2005/8/layout/vList3#1"/>
    <dgm:cxn modelId="{A9D01344-4407-474D-B5A8-D4E76935B7C5}" type="presParOf" srcId="{8B95E34E-A758-491C-B9B2-17E4882DC41E}" destId="{358E382E-F640-4398-9A5A-85788A20E54D}" srcOrd="14" destOrd="0" presId="urn:microsoft.com/office/officeart/2005/8/layout/vList3#1"/>
    <dgm:cxn modelId="{A5907E09-DDCF-4F61-8EA8-A6E9300D80A2}" type="presParOf" srcId="{358E382E-F640-4398-9A5A-85788A20E54D}" destId="{A9421B6A-D1AD-4782-AC47-9D8AFF102AB7}" srcOrd="0" destOrd="0" presId="urn:microsoft.com/office/officeart/2005/8/layout/vList3#1"/>
    <dgm:cxn modelId="{8BCFD668-D160-4C65-AF5C-6721C38BDEAD}" type="presParOf" srcId="{358E382E-F640-4398-9A5A-85788A20E54D}" destId="{F4666EE3-6B38-4888-95CE-42134CF5895B}" srcOrd="1" destOrd="0" presId="urn:microsoft.com/office/officeart/2005/8/layout/vList3#1"/>
    <dgm:cxn modelId="{D13E73DC-593D-4DFD-8E8D-3DFCF350AF46}" type="presParOf" srcId="{8B95E34E-A758-491C-B9B2-17E4882DC41E}" destId="{FD850F3C-8433-4AF0-90E1-55B63ED4FF41}" srcOrd="15" destOrd="0" presId="urn:microsoft.com/office/officeart/2005/8/layout/vList3#1"/>
    <dgm:cxn modelId="{D4521ED5-908F-4102-863D-2AE1AC7935A4}" type="presParOf" srcId="{8B95E34E-A758-491C-B9B2-17E4882DC41E}" destId="{162F4CEE-BB17-4237-8AAD-F5547F0AA7BD}" srcOrd="16" destOrd="0" presId="urn:microsoft.com/office/officeart/2005/8/layout/vList3#1"/>
    <dgm:cxn modelId="{879F1306-F285-43CA-869F-59642802FCA8}" type="presParOf" srcId="{162F4CEE-BB17-4237-8AAD-F5547F0AA7BD}" destId="{454ACC19-76C6-4D52-8E68-8B69971DE5FE}" srcOrd="0" destOrd="0" presId="urn:microsoft.com/office/officeart/2005/8/layout/vList3#1"/>
    <dgm:cxn modelId="{F048ADCB-AFB1-42D0-AF02-48AAD636B804}" type="presParOf" srcId="{162F4CEE-BB17-4237-8AAD-F5547F0AA7BD}" destId="{34CD94A4-54C2-49BF-A4CB-8B07300F46D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EC698-7177-4BA3-A81C-67244148BA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CE3B0-8DE7-4674-803B-120188EF0F20}">
      <dgm:prSet custT="1"/>
      <dgm:spPr/>
      <dgm:t>
        <a:bodyPr/>
        <a:lstStyle/>
        <a:p>
          <a:pPr algn="ctr"/>
          <a:r>
            <a:rPr lang="en-US" sz="2600" b="1" dirty="0"/>
            <a:t>B</a:t>
          </a:r>
          <a:r>
            <a:rPr lang="en-US" sz="2600" dirty="0"/>
            <a:t>rief, episodic absence or marked reduction of forward progression of the feet despite the intention to walk</a:t>
          </a:r>
          <a:endParaRPr lang="en-IN" sz="2600" dirty="0"/>
        </a:p>
      </dgm:t>
    </dgm:pt>
    <dgm:pt modelId="{712D3915-B4C0-46CA-AC27-36AF94E20E27}" type="parTrans" cxnId="{B4A8FE27-66E1-46DB-982B-062F2EDD12C1}">
      <dgm:prSet/>
      <dgm:spPr/>
      <dgm:t>
        <a:bodyPr/>
        <a:lstStyle/>
        <a:p>
          <a:endParaRPr lang="en-IN"/>
        </a:p>
      </dgm:t>
    </dgm:pt>
    <dgm:pt modelId="{58F2FB9C-60B9-4DD7-A051-A94B0430B0E2}" type="sibTrans" cxnId="{B4A8FE27-66E1-46DB-982B-062F2EDD12C1}">
      <dgm:prSet/>
      <dgm:spPr/>
      <dgm:t>
        <a:bodyPr/>
        <a:lstStyle/>
        <a:p>
          <a:endParaRPr lang="en-IN"/>
        </a:p>
      </dgm:t>
    </dgm:pt>
    <dgm:pt modelId="{001512AC-3FAC-4DEC-86B5-599B42F4F9A1}" type="pres">
      <dgm:prSet presAssocID="{781EC698-7177-4BA3-A81C-67244148BA1B}" presName="linear" presStyleCnt="0">
        <dgm:presLayoutVars>
          <dgm:animLvl val="lvl"/>
          <dgm:resizeHandles val="exact"/>
        </dgm:presLayoutVars>
      </dgm:prSet>
      <dgm:spPr/>
    </dgm:pt>
    <dgm:pt modelId="{CB2E6A7B-A451-4FF8-B609-C669489AE36B}" type="pres">
      <dgm:prSet presAssocID="{B04CE3B0-8DE7-4674-803B-120188EF0F2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D4ABB20-9BBE-4E36-8D4A-AE07D12E806A}" type="presOf" srcId="{B04CE3B0-8DE7-4674-803B-120188EF0F20}" destId="{CB2E6A7B-A451-4FF8-B609-C669489AE36B}" srcOrd="0" destOrd="0" presId="urn:microsoft.com/office/officeart/2005/8/layout/vList2"/>
    <dgm:cxn modelId="{B4A8FE27-66E1-46DB-982B-062F2EDD12C1}" srcId="{781EC698-7177-4BA3-A81C-67244148BA1B}" destId="{B04CE3B0-8DE7-4674-803B-120188EF0F20}" srcOrd="0" destOrd="0" parTransId="{712D3915-B4C0-46CA-AC27-36AF94E20E27}" sibTransId="{58F2FB9C-60B9-4DD7-A051-A94B0430B0E2}"/>
    <dgm:cxn modelId="{4F4AA631-644F-444F-8345-266E83B57704}" type="presOf" srcId="{781EC698-7177-4BA3-A81C-67244148BA1B}" destId="{001512AC-3FAC-4DEC-86B5-599B42F4F9A1}" srcOrd="0" destOrd="0" presId="urn:microsoft.com/office/officeart/2005/8/layout/vList2"/>
    <dgm:cxn modelId="{BBDCA5B5-989B-41A4-BE77-36267C2CE868}" type="presParOf" srcId="{001512AC-3FAC-4DEC-86B5-599B42F4F9A1}" destId="{CB2E6A7B-A451-4FF8-B609-C669489AE3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1EC698-7177-4BA3-A81C-67244148BA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25A233-F829-46E5-B01D-0B9D3B203ADD}">
      <dgm:prSet phldrT="[Text]" custT="1"/>
      <dgm:spPr/>
      <dgm:t>
        <a:bodyPr/>
        <a:lstStyle/>
        <a:p>
          <a:pPr algn="just"/>
          <a:r>
            <a:rPr lang="en-US" sz="2600" b="0" i="0" dirty="0"/>
            <a:t>Established in 2000 by Canadian actor Michael J. </a:t>
          </a:r>
          <a:r>
            <a:rPr lang="en-US" sz="2600" b="0" i="0" dirty="0" err="1"/>
            <a:t>Fox,the</a:t>
          </a:r>
          <a:r>
            <a:rPr lang="en-US" sz="2600" b="0" i="0" dirty="0"/>
            <a:t> foundation has since become the largest non-profit funder of Parkinson's disease research in the world, with more than $1 billion of research projects to date</a:t>
          </a:r>
          <a:endParaRPr lang="en-US" sz="2600" dirty="0"/>
        </a:p>
      </dgm:t>
    </dgm:pt>
    <dgm:pt modelId="{79FCF06D-E893-44AF-A603-7171BEEC7976}" type="parTrans" cxnId="{589B6CD6-BD78-4117-9577-0A616570293D}">
      <dgm:prSet/>
      <dgm:spPr/>
      <dgm:t>
        <a:bodyPr/>
        <a:lstStyle/>
        <a:p>
          <a:endParaRPr lang="en-US"/>
        </a:p>
      </dgm:t>
    </dgm:pt>
    <dgm:pt modelId="{4066E132-2A2D-465C-B8FC-F6328A45A738}" type="sibTrans" cxnId="{589B6CD6-BD78-4117-9577-0A616570293D}">
      <dgm:prSet/>
      <dgm:spPr/>
      <dgm:t>
        <a:bodyPr/>
        <a:lstStyle/>
        <a:p>
          <a:endParaRPr lang="en-US"/>
        </a:p>
      </dgm:t>
    </dgm:pt>
    <dgm:pt modelId="{001512AC-3FAC-4DEC-86B5-599B42F4F9A1}" type="pres">
      <dgm:prSet presAssocID="{781EC698-7177-4BA3-A81C-67244148BA1B}" presName="linear" presStyleCnt="0">
        <dgm:presLayoutVars>
          <dgm:animLvl val="lvl"/>
          <dgm:resizeHandles val="exact"/>
        </dgm:presLayoutVars>
      </dgm:prSet>
      <dgm:spPr/>
    </dgm:pt>
    <dgm:pt modelId="{89BAAF30-3971-4FA8-B2F0-0BA47A9BD4E7}" type="pres">
      <dgm:prSet presAssocID="{F025A233-F829-46E5-B01D-0B9D3B203ADD}" presName="parentText" presStyleLbl="node1" presStyleIdx="0" presStyleCnt="1" custLinFactY="-6624" custLinFactNeighborX="1923" custLinFactNeighborY="-100000">
        <dgm:presLayoutVars>
          <dgm:chMax val="0"/>
          <dgm:bulletEnabled val="1"/>
        </dgm:presLayoutVars>
      </dgm:prSet>
      <dgm:spPr/>
    </dgm:pt>
  </dgm:ptLst>
  <dgm:cxnLst>
    <dgm:cxn modelId="{95B50908-B961-4BC2-8B8B-165B862506F5}" type="presOf" srcId="{F025A233-F829-46E5-B01D-0B9D3B203ADD}" destId="{89BAAF30-3971-4FA8-B2F0-0BA47A9BD4E7}" srcOrd="0" destOrd="0" presId="urn:microsoft.com/office/officeart/2005/8/layout/vList2"/>
    <dgm:cxn modelId="{77BD5DA8-1150-4A25-B6A0-5D7679931D10}" type="presOf" srcId="{781EC698-7177-4BA3-A81C-67244148BA1B}" destId="{001512AC-3FAC-4DEC-86B5-599B42F4F9A1}" srcOrd="0" destOrd="0" presId="urn:microsoft.com/office/officeart/2005/8/layout/vList2"/>
    <dgm:cxn modelId="{589B6CD6-BD78-4117-9577-0A616570293D}" srcId="{781EC698-7177-4BA3-A81C-67244148BA1B}" destId="{F025A233-F829-46E5-B01D-0B9D3B203ADD}" srcOrd="0" destOrd="0" parTransId="{79FCF06D-E893-44AF-A603-7171BEEC7976}" sibTransId="{4066E132-2A2D-465C-B8FC-F6328A45A738}"/>
    <dgm:cxn modelId="{569F3CF1-35B0-4A1F-B583-474DDAF9CA99}" type="presParOf" srcId="{001512AC-3FAC-4DEC-86B5-599B42F4F9A1}" destId="{89BAAF30-3971-4FA8-B2F0-0BA47A9BD4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D1893-68A7-47EC-BD83-BF15A4F819F7}">
      <dsp:nvSpPr>
        <dsp:cNvPr id="0" name=""/>
        <dsp:cNvSpPr/>
      </dsp:nvSpPr>
      <dsp:spPr>
        <a:xfrm rot="10800000" flipH="1">
          <a:off x="241233" y="0"/>
          <a:ext cx="3786918" cy="461068"/>
        </a:xfrm>
        <a:prstGeom prst="homePlate">
          <a:avLst/>
        </a:prstGeom>
        <a:solidFill>
          <a:schemeClr val="tx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Aim</a:t>
          </a:r>
        </a:p>
      </dsp:txBody>
      <dsp:txXfrm rot="10800000">
        <a:off x="241233" y="0"/>
        <a:ext cx="3671651" cy="461068"/>
      </dsp:txXfrm>
    </dsp:sp>
    <dsp:sp modelId="{C42D085C-E787-490C-9A39-A22895E7403E}">
      <dsp:nvSpPr>
        <dsp:cNvPr id="0" name=""/>
        <dsp:cNvSpPr/>
      </dsp:nvSpPr>
      <dsp:spPr>
        <a:xfrm>
          <a:off x="4949131" y="555109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78912A8-74A1-4738-8453-3150D992D47E}">
      <dsp:nvSpPr>
        <dsp:cNvPr id="0" name=""/>
        <dsp:cNvSpPr/>
      </dsp:nvSpPr>
      <dsp:spPr>
        <a:xfrm rot="10800000" flipH="1">
          <a:off x="230440" y="579642"/>
          <a:ext cx="3786918" cy="461068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Introduction to Parkinson’s </a:t>
          </a:r>
        </a:p>
      </dsp:txBody>
      <dsp:txXfrm rot="10800000">
        <a:off x="230440" y="579642"/>
        <a:ext cx="3671651" cy="461068"/>
      </dsp:txXfrm>
    </dsp:sp>
    <dsp:sp modelId="{0BA342B7-2754-496A-AF67-68E609605EA9}">
      <dsp:nvSpPr>
        <dsp:cNvPr id="0" name=""/>
        <dsp:cNvSpPr/>
      </dsp:nvSpPr>
      <dsp:spPr>
        <a:xfrm>
          <a:off x="743657" y="600468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8E366B6-302B-40BB-A4A6-8496BAE9D8AF}">
      <dsp:nvSpPr>
        <dsp:cNvPr id="0" name=""/>
        <dsp:cNvSpPr/>
      </dsp:nvSpPr>
      <dsp:spPr>
        <a:xfrm rot="10800000" flipH="1">
          <a:off x="207378" y="1159149"/>
          <a:ext cx="3786918" cy="461068"/>
        </a:xfrm>
        <a:prstGeom prst="homePlate">
          <a:avLst/>
        </a:prstGeom>
        <a:solidFill>
          <a:schemeClr val="tx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Cause of Parkinson’s disease</a:t>
          </a:r>
        </a:p>
      </dsp:txBody>
      <dsp:txXfrm rot="10800000">
        <a:off x="207378" y="1159149"/>
        <a:ext cx="3671651" cy="461068"/>
      </dsp:txXfrm>
    </dsp:sp>
    <dsp:sp modelId="{40C54E4E-6A60-4657-9085-43A73F0472EE}">
      <dsp:nvSpPr>
        <dsp:cNvPr id="0" name=""/>
        <dsp:cNvSpPr/>
      </dsp:nvSpPr>
      <dsp:spPr>
        <a:xfrm>
          <a:off x="743657" y="1199170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71B54C8-2AB0-4A54-B043-3569B870334D}">
      <dsp:nvSpPr>
        <dsp:cNvPr id="0" name=""/>
        <dsp:cNvSpPr/>
      </dsp:nvSpPr>
      <dsp:spPr>
        <a:xfrm rot="10800000" flipH="1">
          <a:off x="207369" y="3540490"/>
          <a:ext cx="3800410" cy="461068"/>
        </a:xfrm>
        <a:prstGeom prst="homePlate">
          <a:avLst/>
        </a:prstGeom>
        <a:solidFill>
          <a:schemeClr val="tx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Machine learning pipeline</a:t>
          </a:r>
        </a:p>
      </dsp:txBody>
      <dsp:txXfrm rot="10800000">
        <a:off x="207369" y="3540490"/>
        <a:ext cx="3685143" cy="461068"/>
      </dsp:txXfrm>
    </dsp:sp>
    <dsp:sp modelId="{4CF1C062-153B-4471-BEA3-F633F203CF30}">
      <dsp:nvSpPr>
        <dsp:cNvPr id="0" name=""/>
        <dsp:cNvSpPr/>
      </dsp:nvSpPr>
      <dsp:spPr>
        <a:xfrm>
          <a:off x="740284" y="1797871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183885-2690-4B21-AA31-BA34FBC7436F}">
      <dsp:nvSpPr>
        <dsp:cNvPr id="0" name=""/>
        <dsp:cNvSpPr/>
      </dsp:nvSpPr>
      <dsp:spPr>
        <a:xfrm rot="10800000" flipH="1">
          <a:off x="152401" y="4186327"/>
          <a:ext cx="3800410" cy="461068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Machine learning Algorithm </a:t>
          </a:r>
        </a:p>
      </dsp:txBody>
      <dsp:txXfrm rot="10800000">
        <a:off x="152401" y="4186327"/>
        <a:ext cx="3685143" cy="461068"/>
      </dsp:txXfrm>
    </dsp:sp>
    <dsp:sp modelId="{E43BB70E-34B7-45A3-8542-7C959F2AA27F}">
      <dsp:nvSpPr>
        <dsp:cNvPr id="0" name=""/>
        <dsp:cNvSpPr/>
      </dsp:nvSpPr>
      <dsp:spPr>
        <a:xfrm>
          <a:off x="848037" y="2586510"/>
          <a:ext cx="116341" cy="81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7AF28E7-22CD-4E05-A37D-13EFE1082A58}">
      <dsp:nvSpPr>
        <dsp:cNvPr id="0" name=""/>
        <dsp:cNvSpPr/>
      </dsp:nvSpPr>
      <dsp:spPr>
        <a:xfrm rot="10800000" flipH="1">
          <a:off x="189470" y="2954405"/>
          <a:ext cx="3929858" cy="461068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Accelerometer</a:t>
          </a:r>
          <a:endParaRPr lang="en-US" sz="2100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89470" y="2954405"/>
        <a:ext cx="3814591" cy="461068"/>
      </dsp:txXfrm>
    </dsp:sp>
    <dsp:sp modelId="{B5EE1636-D9D8-4C04-AD66-E3AD87EAB582}">
      <dsp:nvSpPr>
        <dsp:cNvPr id="0" name=""/>
        <dsp:cNvSpPr/>
      </dsp:nvSpPr>
      <dsp:spPr>
        <a:xfrm>
          <a:off x="707922" y="2995274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A1C4C07-9317-4E51-A72C-72F1BD5275F2}">
      <dsp:nvSpPr>
        <dsp:cNvPr id="0" name=""/>
        <dsp:cNvSpPr/>
      </dsp:nvSpPr>
      <dsp:spPr>
        <a:xfrm rot="10800000" flipH="1">
          <a:off x="220321" y="2364720"/>
          <a:ext cx="3738528" cy="461068"/>
        </a:xfrm>
        <a:prstGeom prst="homePlate">
          <a:avLst/>
        </a:prstGeom>
        <a:solidFill>
          <a:schemeClr val="tx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Dataset</a:t>
          </a:r>
        </a:p>
      </dsp:txBody>
      <dsp:txXfrm rot="10800000">
        <a:off x="220321" y="2364720"/>
        <a:ext cx="3623261" cy="461068"/>
      </dsp:txXfrm>
    </dsp:sp>
    <dsp:sp modelId="{9CB50812-EB10-41CC-BE21-BCF75E9D63A1}">
      <dsp:nvSpPr>
        <dsp:cNvPr id="0" name=""/>
        <dsp:cNvSpPr/>
      </dsp:nvSpPr>
      <dsp:spPr>
        <a:xfrm>
          <a:off x="755754" y="3593976"/>
          <a:ext cx="461068" cy="461068"/>
        </a:xfrm>
        <a:prstGeom prst="ellipse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4666EE3-6B38-4888-95CE-42134CF5895B}">
      <dsp:nvSpPr>
        <dsp:cNvPr id="0" name=""/>
        <dsp:cNvSpPr/>
      </dsp:nvSpPr>
      <dsp:spPr>
        <a:xfrm rot="10800000" flipH="1">
          <a:off x="168609" y="1792398"/>
          <a:ext cx="3800805" cy="461068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 FOG</a:t>
          </a:r>
        </a:p>
      </dsp:txBody>
      <dsp:txXfrm rot="10800000">
        <a:off x="168609" y="1792398"/>
        <a:ext cx="3685538" cy="461068"/>
      </dsp:txXfrm>
    </dsp:sp>
    <dsp:sp modelId="{A9421B6A-D1AD-4782-AC47-9D8AFF102AB7}">
      <dsp:nvSpPr>
        <dsp:cNvPr id="0" name=""/>
        <dsp:cNvSpPr/>
      </dsp:nvSpPr>
      <dsp:spPr>
        <a:xfrm flipH="1" flipV="1">
          <a:off x="5267365" y="1410850"/>
          <a:ext cx="142834" cy="477353"/>
        </a:xfrm>
        <a:prstGeom prst="ellipse">
          <a:avLst/>
        </a:prstGeom>
        <a:solidFill>
          <a:schemeClr val="bg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4CD94A4-54C2-49BF-A4CB-8B07300F46D8}">
      <dsp:nvSpPr>
        <dsp:cNvPr id="0" name=""/>
        <dsp:cNvSpPr/>
      </dsp:nvSpPr>
      <dsp:spPr>
        <a:xfrm rot="10800000" flipH="1">
          <a:off x="143604" y="4738789"/>
          <a:ext cx="3742090" cy="461068"/>
        </a:xfrm>
        <a:prstGeom prst="homePlate">
          <a:avLst/>
        </a:prstGeom>
        <a:solidFill>
          <a:schemeClr val="tx2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319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Sensor Plot</a:t>
          </a:r>
        </a:p>
      </dsp:txBody>
      <dsp:txXfrm rot="10800000">
        <a:off x="143604" y="4738789"/>
        <a:ext cx="3626823" cy="461068"/>
      </dsp:txXfrm>
    </dsp:sp>
    <dsp:sp modelId="{454ACC19-76C6-4D52-8E68-8B69971DE5FE}">
      <dsp:nvSpPr>
        <dsp:cNvPr id="0" name=""/>
        <dsp:cNvSpPr/>
      </dsp:nvSpPr>
      <dsp:spPr>
        <a:xfrm rot="5947641" flipV="1">
          <a:off x="59735" y="-50904"/>
          <a:ext cx="139182" cy="28433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E6A7B-A451-4FF8-B609-C669489AE36B}">
      <dsp:nvSpPr>
        <dsp:cNvPr id="0" name=""/>
        <dsp:cNvSpPr/>
      </dsp:nvSpPr>
      <dsp:spPr>
        <a:xfrm>
          <a:off x="0" y="1126162"/>
          <a:ext cx="3962400" cy="2243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B</a:t>
          </a:r>
          <a:r>
            <a:rPr lang="en-US" sz="2600" kern="1200" dirty="0"/>
            <a:t>rief, episodic absence or marked reduction of forward progression of the feet despite the intention to walk</a:t>
          </a:r>
          <a:endParaRPr lang="en-IN" sz="2600" kern="1200" dirty="0"/>
        </a:p>
      </dsp:txBody>
      <dsp:txXfrm>
        <a:off x="109517" y="1235679"/>
        <a:ext cx="3743366" cy="2024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AF30-3971-4FA8-B2F0-0BA47A9BD4E7}">
      <dsp:nvSpPr>
        <dsp:cNvPr id="0" name=""/>
        <dsp:cNvSpPr/>
      </dsp:nvSpPr>
      <dsp:spPr>
        <a:xfrm>
          <a:off x="0" y="0"/>
          <a:ext cx="3962400" cy="425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Established in 2000 by Canadian actor Michael J. </a:t>
          </a:r>
          <a:r>
            <a:rPr lang="en-US" sz="2600" b="0" i="0" kern="1200" dirty="0" err="1"/>
            <a:t>Fox,the</a:t>
          </a:r>
          <a:r>
            <a:rPr lang="en-US" sz="2600" b="0" i="0" kern="1200" dirty="0"/>
            <a:t> foundation has since become the largest non-profit funder of Parkinson's disease research in the world, with more than $1 billion of research projects to date</a:t>
          </a:r>
          <a:endParaRPr lang="en-US" sz="2600" kern="1200" dirty="0"/>
        </a:p>
      </dsp:txBody>
      <dsp:txXfrm>
        <a:off x="193428" y="193428"/>
        <a:ext cx="3575544" cy="3871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1B2E-D0F2-4FB7-81E6-FB6395FFB4FA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DCD8E-9CB2-41C0-9AEA-0D16956CB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0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9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3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4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5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45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047F-34E1-4BF0-933A-932399F4B58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0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C97-ACF5-4AD8-A50B-D5BA13A2FD43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678A-A538-4308-B95E-D11E2B7DE9D2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119D-44E9-4A9E-BE2F-0AC2B572B9FE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06A-CD15-4485-8504-BFBA7A330DE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6052-6E75-405B-905D-44FA445648BB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838C-6878-4F3A-BDE5-D29D19338F6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CBD7-EE68-4794-8DE5-CA3A584A410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EA3D-105E-4CBB-B4C0-CA00C5AABB0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7AEE-5794-4191-BDCD-68284334469B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64FC-AEA5-4844-9F2D-65219797E6F2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2840-1578-4E3B-92C6-C9B8E0E872A6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33875D9-714E-4C28-AB1F-4ACF40DF9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5AB987-E5A1-4816-9B1F-E044E11CF4AC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30160" y="3048000"/>
            <a:ext cx="7447039" cy="18728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by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Altaf Ahmad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(230350125008)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Mayank Jain                  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(230350125044)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Swapnil Devidas Chavan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(230350125081)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Ninad Inamdar Bhirdikar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( 230350125051)</a:t>
            </a:r>
            <a:endParaRPr 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B13-062F-444B-81F2-D0F7AB9500BB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B11C0-D13E-65FD-5B19-600EC93C28E5}"/>
              </a:ext>
            </a:extLst>
          </p:cNvPr>
          <p:cNvSpPr txBox="1"/>
          <p:nvPr/>
        </p:nvSpPr>
        <p:spPr>
          <a:xfrm>
            <a:off x="457200" y="1829301"/>
            <a:ext cx="7772400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Detection of freezing of gait in Parkinson’s disease using machine learning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DC4DEBF-E01D-6740-A440-C27969B9A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149509"/>
            <a:ext cx="2143125" cy="15951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0DF66BEF-30E3-F428-FCD5-CF8936EC3605}"/>
              </a:ext>
            </a:extLst>
          </p:cNvPr>
          <p:cNvSpPr txBox="1">
            <a:spLocks/>
          </p:cNvSpPr>
          <p:nvPr/>
        </p:nvSpPr>
        <p:spPr>
          <a:xfrm>
            <a:off x="630160" y="5334000"/>
            <a:ext cx="2972631" cy="865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F81BD"/>
              </a:buClr>
            </a:pPr>
            <a:r>
              <a:rPr lang="en-US" sz="1800" b="1" dirty="0">
                <a:solidFill>
                  <a:schemeClr val="tx1"/>
                </a:solidFill>
                <a:latin typeface="Arial MT"/>
                <a:ea typeface="Arial MT"/>
                <a:cs typeface="Arial MT"/>
              </a:rPr>
              <a:t>Project Guide:-</a:t>
            </a:r>
          </a:p>
          <a:p>
            <a:pPr>
              <a:buClr>
                <a:srgbClr val="4F81BD"/>
              </a:buClr>
            </a:pP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rial MT"/>
                <a:cs typeface="Arial MT"/>
              </a:rPr>
              <a:t>Mr.</a:t>
            </a:r>
            <a:r>
              <a:rPr lang="en-US" sz="1800" spc="-35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rial MT"/>
                <a:cs typeface="Arial MT"/>
              </a:rPr>
              <a:t>Jitendra</a:t>
            </a:r>
            <a:r>
              <a:rPr lang="en-US" sz="1800" spc="-1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rial MT"/>
                <a:cs typeface="Arial MT"/>
              </a:rPr>
              <a:t>Kumar</a:t>
            </a:r>
            <a:endParaRPr lang="en-US" sz="1400" dirty="0">
              <a:solidFill>
                <a:schemeClr val="tx1"/>
              </a:solidFill>
              <a:latin typeface="Aptos" panose="020B0004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4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65FA-112F-1BA7-DE16-7F86BD16FF4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6A22A-1B85-AEA8-FD68-4400CBBA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315200" cy="40487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6207-2414-6B9C-C3E4-6E16A5AF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06A-CD15-4485-8504-BFBA7A330DE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FC8D-617F-7697-4011-A21A8E28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35005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62000" y="37279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Machine learning Algorithm ‘s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7719-D39E-49AC-A123-B810363A5F99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EE11D-40F5-1D6F-FA3B-64A530D010F8}"/>
              </a:ext>
            </a:extLst>
          </p:cNvPr>
          <p:cNvSpPr/>
          <p:nvPr/>
        </p:nvSpPr>
        <p:spPr>
          <a:xfrm>
            <a:off x="571500" y="1600200"/>
            <a:ext cx="7467600" cy="4048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Decision Trees </a:t>
            </a:r>
            <a:r>
              <a:rPr lang="en-US" sz="2400" dirty="0"/>
              <a:t>-</a:t>
            </a:r>
            <a:r>
              <a:rPr lang="en-US" dirty="0"/>
              <a:t> We use this algorithm for DeFOG (defog) dataset, comprising data series collected in the subject's home.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XGBoost </a:t>
            </a:r>
            <a:r>
              <a:rPr lang="en-US" dirty="0"/>
              <a:t>- We use this algorithm for tDCS FOG (tdcsfog) dataset, comprising data series collected in the lab.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C9FE-B5D0-5BD0-13C9-C731B8CD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1EF66B-F5D4-ABE4-388F-EF32D278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095500"/>
            <a:ext cx="5715000" cy="3810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9A022-43EE-C909-DFEE-FDC2A87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06A-CD15-4485-8504-BFBA7A330DE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F36A8-E786-FB39-9C8E-E88E6761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157-79A8-72F6-E1CC-5572EF67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AC26-B62B-DC95-8E27-9D9E89E9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They represent a tree-like structure where each internal node represents a feature or attribute, each branch represents a decision rule, and each leaf node represents an outcome or class label.</a:t>
            </a:r>
          </a:p>
          <a:p>
            <a:r>
              <a:rPr lang="en-US" dirty="0"/>
              <a:t>Decision trees are simple to understand and interpret. They can handle both numerical and categorical data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7DD8-4798-083D-2F75-32671439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06A-CD15-4485-8504-BFBA7A330DE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8BA65-4C5C-E341-9A1F-39D7089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952B-8C34-A807-F152-B81ECEE6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Process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AF7EC3-A2C1-594D-2718-D0811DAB0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199"/>
            <a:ext cx="7848600" cy="45577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5742-1352-0483-85B2-F33CD672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106A-CD15-4485-8504-BFBA7A330DE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4B51-A5D5-ADEE-0F57-7F94A514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631-2977-CF3F-061C-7ADA3148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Boosting </a:t>
            </a:r>
            <a:r>
              <a:rPr lang="en-US" dirty="0"/>
              <a:t>Algorithms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BB49-E6FE-4157-55DE-1BAE055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EA3D-105E-4CBB-B4C0-CA00C5AABB0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63D5E-6078-9F54-F39A-9AFB37C8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EC915-7681-3419-9F15-4F3EFDE06A27}"/>
              </a:ext>
            </a:extLst>
          </p:cNvPr>
          <p:cNvSpPr txBox="1"/>
          <p:nvPr/>
        </p:nvSpPr>
        <p:spPr>
          <a:xfrm>
            <a:off x="381000" y="1397973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XGBoost</a:t>
            </a:r>
            <a:r>
              <a:rPr lang="en-US" dirty="0"/>
              <a:t> is a powerful machine learning algorithm that utilizes gradient boosting for improved predictive accuracy and performance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E1B7E-6A83-BF2C-3310-EA455F0E462A}"/>
              </a:ext>
            </a:extLst>
          </p:cNvPr>
          <p:cNvSpPr txBox="1"/>
          <p:nvPr/>
        </p:nvSpPr>
        <p:spPr>
          <a:xfrm>
            <a:off x="390832" y="2401669"/>
            <a:ext cx="746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/>
              <a:t>LightGBM</a:t>
            </a:r>
            <a:r>
              <a:rPr lang="en-US" dirty="0"/>
              <a:t> is a high-performance gradient boosting framework that focuses on efficiency and speed, making it well-suited for large datasets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2DA54-8BFE-0A1E-8877-F9BCF3661C7D}"/>
              </a:ext>
            </a:extLst>
          </p:cNvPr>
          <p:cNvSpPr txBox="1"/>
          <p:nvPr/>
        </p:nvSpPr>
        <p:spPr>
          <a:xfrm>
            <a:off x="457200" y="3405365"/>
            <a:ext cx="7686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 err="1"/>
              <a:t>CatBoost</a:t>
            </a:r>
            <a:r>
              <a:rPr lang="en-US" b="1" i="1" u="sng" dirty="0"/>
              <a:t> </a:t>
            </a:r>
            <a:r>
              <a:rPr lang="en-US" dirty="0"/>
              <a:t>is a gradient boosting library designed to handle categorical features seamlessly, reducing the need for extensive data preprocessing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5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Plots(balanced data)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838C-6878-4F3A-BDE5-D29D19338F6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2E524-6834-5BBD-DF9D-5A5893BA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255569" cy="36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Plots(unbalance data)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838C-6878-4F3A-BDE5-D29D19338F6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5D45A-4553-D845-6246-F87BEBCA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797"/>
            <a:ext cx="8077200" cy="42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EF716-0590-0514-1089-76BAE312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74FE-EC2E-1B10-FF89-F79AB11B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838C-6878-4F3A-BDE5-D29D19338F6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AB3F-9847-F48F-83D1-5FB805A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A403-A995-E921-717B-0FE618CC9004}"/>
              </a:ext>
            </a:extLst>
          </p:cNvPr>
          <p:cNvSpPr txBox="1"/>
          <p:nvPr/>
        </p:nvSpPr>
        <p:spPr>
          <a:xfrm>
            <a:off x="533400" y="1417638"/>
            <a:ext cx="6477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conclusion, this project has successfully addressed the problem of Detection of FOG in Parkinson’s disease by developing and implementing a machine learning model.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05650-F81A-20FE-07D6-790191D2B833}"/>
              </a:ext>
            </a:extLst>
          </p:cNvPr>
          <p:cNvSpPr txBox="1"/>
          <p:nvPr/>
        </p:nvSpPr>
        <p:spPr>
          <a:xfrm>
            <a:off x="533400" y="2401668"/>
            <a:ext cx="6324600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However, there are areas that could be further explored or enhanced.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A6403-4BE7-41CA-E6AD-438AEECC07B7}"/>
              </a:ext>
            </a:extLst>
          </p:cNvPr>
          <p:cNvSpPr txBox="1"/>
          <p:nvPr/>
        </p:nvSpPr>
        <p:spPr>
          <a:xfrm>
            <a:off x="533400" y="3170100"/>
            <a:ext cx="632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work will help researchers better understand when and why FOG episodes occur. This will improve the ability of medical professionals to optimally evaluate, monitor, and ultimately, prevent FOG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987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5029" y="2338156"/>
            <a:ext cx="7642195" cy="1090844"/>
            <a:chOff x="415029" y="152400"/>
            <a:chExt cx="7642195" cy="1090844"/>
          </a:xfrm>
        </p:grpSpPr>
        <p:sp>
          <p:nvSpPr>
            <p:cNvPr id="5" name="Rounded Rectangle 4"/>
            <p:cNvSpPr/>
            <p:nvPr/>
          </p:nvSpPr>
          <p:spPr>
            <a:xfrm>
              <a:off x="415029" y="152400"/>
              <a:ext cx="7642195" cy="109084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" y="347513"/>
              <a:ext cx="7467600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Thank You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4F7-4B19-4D74-901D-A163AFAAC83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1931649"/>
              </p:ext>
            </p:extLst>
          </p:nvPr>
        </p:nvGraphicFramePr>
        <p:xfrm>
          <a:off x="-228600" y="1573806"/>
          <a:ext cx="5410200" cy="527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7200" y="418075"/>
            <a:ext cx="7620000" cy="1090844"/>
            <a:chOff x="175260" y="73412"/>
            <a:chExt cx="3291827" cy="1090844"/>
          </a:xfrm>
          <a:solidFill>
            <a:schemeClr val="tx2"/>
          </a:solidFill>
        </p:grpSpPr>
        <p:sp>
          <p:nvSpPr>
            <p:cNvPr id="6" name="Rounded Rectangle 5"/>
            <p:cNvSpPr/>
            <p:nvPr/>
          </p:nvSpPr>
          <p:spPr>
            <a:xfrm>
              <a:off x="175260" y="73412"/>
              <a:ext cx="3291827" cy="10908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228511" y="138299"/>
              <a:ext cx="3185325" cy="9843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742" tIns="0" rIns="92742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1" dirty="0">
                  <a:solidFill>
                    <a:prstClr val="white"/>
                  </a:solidFill>
                  <a:latin typeface="Times New Roman" pitchFamily="18" charset="0"/>
                  <a:cs typeface="Times New Roman" pitchFamily="18" charset="0"/>
                </a:rPr>
                <a:t>Contents</a:t>
              </a:r>
              <a:endParaRPr lang="en-US" sz="4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230-792A-4EAE-9905-5168B8E34C41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772400" cy="4590288"/>
          </a:xfrm>
        </p:spPr>
        <p:txBody>
          <a:bodyPr>
            <a:normAutofit/>
          </a:bodyPr>
          <a:lstStyle/>
          <a:p>
            <a:pPr lvl="0"/>
            <a:endParaRPr lang="en-US" sz="2400" dirty="0">
              <a:solidFill>
                <a:srgbClr val="3C40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solidFill>
                <a:srgbClr val="3C40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work will help researchers better understand when and why FOG episodes occur. This will improve the ability of medical professionals to optimally evaluate, monitor, and ultimately, prevent FOG events.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marL="114300" lv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lv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5029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33400" y="399669"/>
            <a:ext cx="7467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Aim 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5B2B-9A91-4592-A8B5-B764F463DB5D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 txBox="1">
            <a:spLocks/>
          </p:cNvSpPr>
          <p:nvPr/>
        </p:nvSpPr>
        <p:spPr>
          <a:xfrm>
            <a:off x="304799" y="6388072"/>
            <a:ext cx="7772401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rgbClr val="4F81BD"/>
              </a:buClr>
              <a:buNone/>
            </a:pPr>
            <a:r>
              <a:rPr lang="en-US" sz="1200" dirty="0">
                <a:solidFill>
                  <a:srgbClr val="8B7393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r>
              <a:rPr lang="en-US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Source: http://http:/.medicinenet.com/parkinsons_disease_pictures_slideshow/article.htm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3051" y="1981200"/>
            <a:ext cx="5122909" cy="3505201"/>
            <a:chOff x="543051" y="1981200"/>
            <a:chExt cx="5122909" cy="3505201"/>
          </a:xfrm>
        </p:grpSpPr>
        <p:sp>
          <p:nvSpPr>
            <p:cNvPr id="5" name="Right Arrow 4"/>
            <p:cNvSpPr/>
            <p:nvPr/>
          </p:nvSpPr>
          <p:spPr>
            <a:xfrm>
              <a:off x="5361160" y="2804160"/>
              <a:ext cx="304800" cy="9144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43051" y="1981200"/>
              <a:ext cx="3519465" cy="3505201"/>
              <a:chOff x="543051" y="1981200"/>
              <a:chExt cx="3519465" cy="350520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88535" y="1981200"/>
                <a:ext cx="3291827" cy="109084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543051" y="3474185"/>
                <a:ext cx="3519465" cy="2012216"/>
                <a:chOff x="152400" y="1484603"/>
                <a:chExt cx="3519465" cy="201221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52400" y="1484603"/>
                  <a:ext cx="3337311" cy="2012216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" name="Rounded Rectangle 4"/>
                <p:cNvSpPr/>
                <p:nvPr/>
              </p:nvSpPr>
              <p:spPr>
                <a:xfrm>
                  <a:off x="517572" y="1621858"/>
                  <a:ext cx="3154293" cy="169154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2742" tIns="0" rIns="92742" bIns="0" numCol="1" spcCol="1270" anchor="ctr" anchorCtr="0">
                  <a:noAutofit/>
                </a:bodyPr>
                <a:lstStyle/>
                <a:p>
                  <a:pPr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400" dirty="0"/>
                    <a:t> Age-related and progressive disease of brain cells that affect movement, loss of muscle control, and balance</a:t>
                  </a:r>
                  <a:endParaRPr lang="en-US" sz="24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3" name="Rounded Rectangle 22"/>
          <p:cNvSpPr/>
          <p:nvPr/>
        </p:nvSpPr>
        <p:spPr>
          <a:xfrm>
            <a:off x="435005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62000" y="37279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5574" y="2133600"/>
            <a:ext cx="286822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What is Parkinson’s Disease?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7719-D39E-49AC-A123-B810363A5F99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71" y="1828800"/>
            <a:ext cx="4099229" cy="2785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49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609600" y="6477000"/>
            <a:ext cx="7772401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Clr>
                <a:srgbClr val="4F81BD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                                                                                             </a:t>
            </a:r>
            <a:r>
              <a:rPr lang="en-US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Source: https://en.wikipedia.org/wiki/Parkinson%27s_disease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5005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457200" y="4419600"/>
            <a:ext cx="3429000" cy="140122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4343400" y="4419600"/>
            <a:ext cx="3048000" cy="1401230"/>
            <a:chOff x="163510" y="3062516"/>
            <a:chExt cx="3112131" cy="1634129"/>
          </a:xfrm>
        </p:grpSpPr>
        <p:sp>
          <p:nvSpPr>
            <p:cNvPr id="20" name="Rounded Rectangle 19"/>
            <p:cNvSpPr/>
            <p:nvPr/>
          </p:nvSpPr>
          <p:spPr>
            <a:xfrm>
              <a:off x="163510" y="3062516"/>
              <a:ext cx="3112131" cy="163412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263447" y="3142287"/>
              <a:ext cx="2952587" cy="1474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693" tIns="0" rIns="86693" bIns="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09600" y="4487073"/>
            <a:ext cx="30480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prstClr val="white"/>
                </a:solidFill>
                <a:cs typeface="Times New Roman" pitchFamily="18" charset="0"/>
              </a:rPr>
              <a:t>Greatly reduced activity of dopamine secreting cells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0467" y="4542371"/>
            <a:ext cx="2542333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dirty="0">
                <a:solidFill>
                  <a:prstClr val="white"/>
                </a:solidFill>
                <a:cs typeface="Times New Roman" pitchFamily="18" charset="0"/>
              </a:rPr>
              <a:t>Brain cell death in substantia </a:t>
            </a:r>
            <a:r>
              <a:rPr lang="en-US" sz="2600" dirty="0" err="1">
                <a:solidFill>
                  <a:prstClr val="white"/>
                </a:solidFill>
                <a:cs typeface="Times New Roman" pitchFamily="18" charset="0"/>
              </a:rPr>
              <a:t>nigra</a:t>
            </a:r>
            <a:endParaRPr lang="en-US" sz="2600" dirty="0">
              <a:solidFill>
                <a:prstClr val="white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279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Cause of Parkinson’s Disease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179-3E14-4AA2-829F-A1AE36C08CD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95" y="1350701"/>
            <a:ext cx="3962400" cy="2965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41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7A98-631A-4482-A2A9-D54D204AD00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091161343"/>
              </p:ext>
            </p:extLst>
          </p:nvPr>
        </p:nvGraphicFramePr>
        <p:xfrm>
          <a:off x="304800" y="1447800"/>
          <a:ext cx="396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FF8AB93-3F2C-4ADC-918C-3D9CE7D6A34A}"/>
              </a:ext>
            </a:extLst>
          </p:cNvPr>
          <p:cNvSpPr/>
          <p:nvPr/>
        </p:nvSpPr>
        <p:spPr>
          <a:xfrm>
            <a:off x="1371600" y="351503"/>
            <a:ext cx="60960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Parkinson's freezing of gait(FOG)</a:t>
            </a:r>
            <a:endParaRPr lang="en-IN" sz="2800" dirty="0"/>
          </a:p>
        </p:txBody>
      </p:sp>
      <p:pic>
        <p:nvPicPr>
          <p:cNvPr id="8" name="Parkinson_gait_freezing">
            <a:hlinkClick r:id="" action="ppaction://media"/>
            <a:extLst>
              <a:ext uri="{FF2B5EF4-FFF2-40B4-BE49-F238E27FC236}">
                <a16:creationId xmlns:a16="http://schemas.microsoft.com/office/drawing/2014/main" id="{EA51FE24-FED9-5441-5B36-BE11E0C4AD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08769" y="2195513"/>
            <a:ext cx="3981449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35005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Michael J. Fox Foundation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7A98-631A-4482-A2A9-D54D204AD00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966058808"/>
              </p:ext>
            </p:extLst>
          </p:nvPr>
        </p:nvGraphicFramePr>
        <p:xfrm>
          <a:off x="533400" y="1447800"/>
          <a:ext cx="396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3FDFC4C-93B3-C4D0-FDD8-585E796AF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28800"/>
            <a:ext cx="2524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28941" y="3048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/>
              <a:t>                              Dataset</a:t>
            </a:r>
            <a:endParaRPr lang="en-IN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7A98-631A-4482-A2A9-D54D204AD00A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B2C231-FB1B-6983-AAAB-6F89C7761C00}"/>
              </a:ext>
            </a:extLst>
          </p:cNvPr>
          <p:cNvSpPr/>
          <p:nvPr/>
        </p:nvSpPr>
        <p:spPr>
          <a:xfrm>
            <a:off x="838200" y="1524000"/>
            <a:ext cx="6324600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tDCS FOG (tdcsfog) dataset, comprising data series collected in the lab, as subjects completed a FOG-provoking protocol.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18E66-1B10-9526-92E6-00F5A983D128}"/>
              </a:ext>
            </a:extLst>
          </p:cNvPr>
          <p:cNvSpPr txBox="1"/>
          <p:nvPr/>
        </p:nvSpPr>
        <p:spPr>
          <a:xfrm>
            <a:off x="860323" y="3200400"/>
            <a:ext cx="6324600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DeFOG (defog) dataset, comprising data series collected in the subject's home, as subjects completed a FOG-provoking protocol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F7E24-4574-0313-4DC6-C4BC416BED5C}"/>
              </a:ext>
            </a:extLst>
          </p:cNvPr>
          <p:cNvSpPr/>
          <p:nvPr/>
        </p:nvSpPr>
        <p:spPr>
          <a:xfrm>
            <a:off x="860323" y="3067750"/>
            <a:ext cx="6324600" cy="1367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DeFOG (defog) dataset, comprising data series collected in the subject's home, as subjects completed a FOG-provoking protocol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1095" y="152400"/>
            <a:ext cx="7642195" cy="1090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3400" y="399669"/>
            <a:ext cx="7467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en-US" sz="3600" b="1" dirty="0">
                <a:solidFill>
                  <a:schemeClr val="bg1"/>
                </a:solidFill>
              </a:rPr>
              <a:t>Accelerometer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A328F-A390-4551-BE87-8D692B9D7820}" type="datetime2">
              <a:rPr lang="en-US" smtClean="0">
                <a:solidFill>
                  <a:srgbClr val="EEECE1"/>
                </a:solidFill>
              </a:rPr>
              <a:pPr/>
              <a:t>Tuesday, August 29, 2023</a:t>
            </a:fld>
            <a:endParaRPr lang="en-US">
              <a:solidFill>
                <a:srgbClr val="EEECE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5D9-714E-4C28-AB1F-4ACF40DF962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9900" y="1528613"/>
            <a:ext cx="2971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3D  lower back sensor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8800" y="4038600"/>
            <a:ext cx="28829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AccV, AccML, and AccAP Acceleration from a lower-back sensor on three axes: V - vertical, ML - mediolateral, AP - anteroposterior</a:t>
            </a:r>
            <a:r>
              <a:rPr lang="en-US" altLang="en-US" sz="2000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1CA53-EC48-93BA-65BC-476E2564F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73832"/>
            <a:ext cx="4085828" cy="40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0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664</Words>
  <Application>Microsoft Office PowerPoint</Application>
  <PresentationFormat>On-screen Show (4:3)</PresentationFormat>
  <Paragraphs>113</Paragraphs>
  <Slides>19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Arial MT</vt:lpstr>
      <vt:lpstr>Calibri</vt:lpstr>
      <vt:lpstr>Cambria</vt:lpstr>
      <vt:lpstr>Times New Roman</vt:lpstr>
      <vt:lpstr>Adjacency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Pipeline</vt:lpstr>
      <vt:lpstr>PowerPoint Presentation</vt:lpstr>
      <vt:lpstr>Decision Tree</vt:lpstr>
      <vt:lpstr>Decision Trees: </vt:lpstr>
      <vt:lpstr>Boosting Process</vt:lpstr>
      <vt:lpstr>Boosting Algorithms </vt:lpstr>
      <vt:lpstr>Sensor Plots(balanced data)</vt:lpstr>
      <vt:lpstr>Sensor Plots(unbalance data)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</dc:creator>
  <cp:lastModifiedBy>Ninad InamdarBhirdikar</cp:lastModifiedBy>
  <cp:revision>162</cp:revision>
  <dcterms:created xsi:type="dcterms:W3CDTF">2015-12-10T09:25:25Z</dcterms:created>
  <dcterms:modified xsi:type="dcterms:W3CDTF">2023-08-29T15:16:49Z</dcterms:modified>
</cp:coreProperties>
</file>