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2" r:id="rId3"/>
    <p:sldId id="260" r:id="rId4"/>
    <p:sldId id="287" r:id="rId5"/>
    <p:sldId id="296" r:id="rId6"/>
    <p:sldId id="289" r:id="rId7"/>
    <p:sldId id="281" r:id="rId8"/>
    <p:sldId id="282" r:id="rId9"/>
    <p:sldId id="283" r:id="rId10"/>
    <p:sldId id="284" r:id="rId11"/>
    <p:sldId id="285" r:id="rId12"/>
    <p:sldId id="286" r:id="rId13"/>
    <p:sldId id="306" r:id="rId14"/>
    <p:sldId id="311" r:id="rId15"/>
    <p:sldId id="276" r:id="rId16"/>
    <p:sldId id="308" r:id="rId17"/>
    <p:sldId id="309" r:id="rId18"/>
    <p:sldId id="288" r:id="rId19"/>
    <p:sldId id="294" r:id="rId20"/>
    <p:sldId id="295" r:id="rId21"/>
    <p:sldId id="290" r:id="rId22"/>
    <p:sldId id="291" r:id="rId23"/>
    <p:sldId id="292" r:id="rId24"/>
    <p:sldId id="293" r:id="rId25"/>
    <p:sldId id="298" r:id="rId26"/>
    <p:sldId id="307" r:id="rId27"/>
    <p:sldId id="310" r:id="rId28"/>
    <p:sldId id="297" r:id="rId29"/>
    <p:sldId id="300" r:id="rId30"/>
    <p:sldId id="302" r:id="rId31"/>
    <p:sldId id="301" r:id="rId32"/>
    <p:sldId id="303" r:id="rId33"/>
    <p:sldId id="304" r:id="rId34"/>
    <p:sldId id="273" r:id="rId35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3357" autoAdjust="0"/>
  </p:normalViewPr>
  <p:slideViewPr>
    <p:cSldViewPr snapToObjects="1" showGuides="1">
      <p:cViewPr varScale="1">
        <p:scale>
          <a:sx n="145" d="100"/>
          <a:sy n="145" d="100"/>
        </p:scale>
        <p:origin x="-654" y="-3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  <c:pt idx="11">
                  <c:v>4095</c:v>
                </c:pt>
                <c:pt idx="12">
                  <c:v>8191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965888"/>
        <c:axId val="110967808"/>
      </c:lineChart>
      <c:catAx>
        <c:axId val="11096588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columns</a:t>
                </a:r>
                <a:r>
                  <a:rPr lang="en-US" baseline="0" dirty="0" smtClean="0"/>
                  <a:t> + rows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0967808"/>
        <c:crosses val="autoZero"/>
        <c:auto val="1"/>
        <c:lblAlgn val="ctr"/>
        <c:lblOffset val="100"/>
        <c:noMultiLvlLbl val="0"/>
      </c:catAx>
      <c:valAx>
        <c:axId val="110967808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Candidates to</a:t>
                </a:r>
                <a:r>
                  <a:rPr lang="en-US" baseline="0" dirty="0" smtClean="0"/>
                  <a:t> check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965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/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6B277F8C-20E4-4174-85FF-F79D645671BE}" type="presOf" srcId="{6334D9C9-B0EB-4D11-B6FA-D36086695D3D}" destId="{DC115C57-BE78-461E-9BA9-2B8AA6F56D36}" srcOrd="0" destOrd="0" presId="urn:microsoft.com/office/officeart/2005/8/layout/cycle2"/>
    <dgm:cxn modelId="{781ED5C3-F584-4661-B5CC-AD273B7BD7B8}" type="presOf" srcId="{BE2FCAA6-BABD-44F6-B462-5637E99E741C}" destId="{08ED30F3-AA8E-4DEF-A338-BEBAEA751B5D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22763351-967C-4EAD-9DC8-05057B030D80}" type="presOf" srcId="{BE2FCAA6-BABD-44F6-B462-5637E99E741C}" destId="{F3D39BBE-8467-42EF-AF8E-ECBDE200ADCB}" srcOrd="0" destOrd="0" presId="urn:microsoft.com/office/officeart/2005/8/layout/cycle2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CD7042D5-56B4-4EAA-8C91-8A7220B88054}" type="presOf" srcId="{F4B01812-8E4B-42CE-92A6-66130D743FE6}" destId="{BB9AE85F-CF0F-48FA-96AB-2ED814AF83E5}" srcOrd="1" destOrd="0" presId="urn:microsoft.com/office/officeart/2005/8/layout/cycle2"/>
    <dgm:cxn modelId="{AB65D063-4461-43C9-9F7B-407280D5CEA9}" type="presOf" srcId="{A7C3BFC2-39BF-4E7F-966D-1BBE80EAF2B6}" destId="{78C88605-84E6-4948-9F22-861C7E91A808}" srcOrd="0" destOrd="0" presId="urn:microsoft.com/office/officeart/2005/8/layout/cycle2"/>
    <dgm:cxn modelId="{B7EAFD66-A360-4A03-9C0F-D64805469802}" type="presOf" srcId="{6334D9C9-B0EB-4D11-B6FA-D36086695D3D}" destId="{C23EA503-CFF7-4D5F-8C04-C68BFFF7391B}" srcOrd="1" destOrd="0" presId="urn:microsoft.com/office/officeart/2005/8/layout/cycle2"/>
    <dgm:cxn modelId="{DB2FBF44-3E78-4E4C-9FCD-99359FFBC618}" type="presOf" srcId="{E9E7D584-2D15-4BA7-908E-2A1EC1205241}" destId="{AE55AEF2-0EBE-4078-A2F0-0DA9AE42853E}" srcOrd="0" destOrd="0" presId="urn:microsoft.com/office/officeart/2005/8/layout/cycle2"/>
    <dgm:cxn modelId="{182A1048-ED3D-4691-BA5A-013274159033}" type="presOf" srcId="{EF5B5354-FA56-4B6D-8C79-B8C32F95A277}" destId="{9CEFDB90-5714-4E0A-A1E1-C5AACAC47E8E}" srcOrd="1" destOrd="0" presId="urn:microsoft.com/office/officeart/2005/8/layout/cycle2"/>
    <dgm:cxn modelId="{0B2B3B8B-985F-455B-B9C7-55A230D45FD6}" type="presOf" srcId="{CFFF6D3C-25BE-4D5F-B3A9-6CA6DED42D51}" destId="{083158C0-8605-48FF-B701-DB212D206F7E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DCFF60E4-00BF-4829-BA30-AA5D49F71D41}" type="presOf" srcId="{8FEC8F5F-258D-4690-A338-D4EAA2A8947F}" destId="{753AC339-A53E-4E36-8990-3FC536D468E9}" srcOrd="0" destOrd="0" presId="urn:microsoft.com/office/officeart/2005/8/layout/cycle2"/>
    <dgm:cxn modelId="{98ABB467-56DA-4525-B053-7DEF95D78538}" type="presOf" srcId="{EF5B5354-FA56-4B6D-8C79-B8C32F95A277}" destId="{15529414-C512-4496-B87A-D0A671341DB5}" srcOrd="0" destOrd="0" presId="urn:microsoft.com/office/officeart/2005/8/layout/cycle2"/>
    <dgm:cxn modelId="{8C9144C0-79A1-40C7-94CF-7D68FBA440FB}" type="presOf" srcId="{B0C18C86-6D11-4FAD-A397-BFB6DD2AD5A4}" destId="{1F7A1442-283F-4C1F-8503-EE2B06934CD0}" srcOrd="0" destOrd="0" presId="urn:microsoft.com/office/officeart/2005/8/layout/cycle2"/>
    <dgm:cxn modelId="{2F82622B-2830-4CCE-A487-090C20BC4AB3}" type="presOf" srcId="{9C3AC689-875C-4D17-A8FC-232013308C40}" destId="{1CED81CD-F1F1-4B1F-9EA1-1740DECA9766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D9EDD90A-94A5-435A-8079-CA20FF0F14D0}" type="presOf" srcId="{E9E7D584-2D15-4BA7-908E-2A1EC1205241}" destId="{C6ADE9D2-A6D1-49C9-B4FE-383F2360C6AB}" srcOrd="1" destOrd="0" presId="urn:microsoft.com/office/officeart/2005/8/layout/cycle2"/>
    <dgm:cxn modelId="{CEBA96A5-8A42-4C09-B1F1-1AEC7291CB91}" type="presOf" srcId="{F4B01812-8E4B-42CE-92A6-66130D743FE6}" destId="{C50C0027-D846-46A9-A732-C6E5CA9F4403}" srcOrd="0" destOrd="0" presId="urn:microsoft.com/office/officeart/2005/8/layout/cycle2"/>
    <dgm:cxn modelId="{88D5FE87-08E1-4796-BBB9-A042A023AC71}" type="presOf" srcId="{FE79E7DC-1D68-4EBB-83B7-1114A349CF04}" destId="{C1E3F446-E017-4A67-A885-F7DCAEDA8BF3}" srcOrd="0" destOrd="0" presId="urn:microsoft.com/office/officeart/2005/8/layout/cycle2"/>
    <dgm:cxn modelId="{C9B649A4-A6F9-44D4-A85D-E57E0D106AA8}" type="presParOf" srcId="{78C88605-84E6-4948-9F22-861C7E91A808}" destId="{083158C0-8605-48FF-B701-DB212D206F7E}" srcOrd="0" destOrd="0" presId="urn:microsoft.com/office/officeart/2005/8/layout/cycle2"/>
    <dgm:cxn modelId="{51C4799D-0C6C-466D-AE39-357190B0DB9E}" type="presParOf" srcId="{78C88605-84E6-4948-9F22-861C7E91A808}" destId="{15529414-C512-4496-B87A-D0A671341DB5}" srcOrd="1" destOrd="0" presId="urn:microsoft.com/office/officeart/2005/8/layout/cycle2"/>
    <dgm:cxn modelId="{47FE3CB5-49F4-4822-A7D1-F901D0039CB2}" type="presParOf" srcId="{15529414-C512-4496-B87A-D0A671341DB5}" destId="{9CEFDB90-5714-4E0A-A1E1-C5AACAC47E8E}" srcOrd="0" destOrd="0" presId="urn:microsoft.com/office/officeart/2005/8/layout/cycle2"/>
    <dgm:cxn modelId="{FCB9366C-32CC-4650-AF7C-8A0A5A7342C3}" type="presParOf" srcId="{78C88605-84E6-4948-9F22-861C7E91A808}" destId="{1CED81CD-F1F1-4B1F-9EA1-1740DECA9766}" srcOrd="2" destOrd="0" presId="urn:microsoft.com/office/officeart/2005/8/layout/cycle2"/>
    <dgm:cxn modelId="{5D25F7AB-41AF-4F33-8E51-C77DE52887B9}" type="presParOf" srcId="{78C88605-84E6-4948-9F22-861C7E91A808}" destId="{AE55AEF2-0EBE-4078-A2F0-0DA9AE42853E}" srcOrd="3" destOrd="0" presId="urn:microsoft.com/office/officeart/2005/8/layout/cycle2"/>
    <dgm:cxn modelId="{BF94633A-4DEC-436F-BC12-6AA62684F559}" type="presParOf" srcId="{AE55AEF2-0EBE-4078-A2F0-0DA9AE42853E}" destId="{C6ADE9D2-A6D1-49C9-B4FE-383F2360C6AB}" srcOrd="0" destOrd="0" presId="urn:microsoft.com/office/officeart/2005/8/layout/cycle2"/>
    <dgm:cxn modelId="{47EC34FC-303A-4745-A5BF-6FF01C077C8F}" type="presParOf" srcId="{78C88605-84E6-4948-9F22-861C7E91A808}" destId="{C1E3F446-E017-4A67-A885-F7DCAEDA8BF3}" srcOrd="4" destOrd="0" presId="urn:microsoft.com/office/officeart/2005/8/layout/cycle2"/>
    <dgm:cxn modelId="{12291D46-692B-41C2-B1DA-0824E21569E7}" type="presParOf" srcId="{78C88605-84E6-4948-9F22-861C7E91A808}" destId="{C50C0027-D846-46A9-A732-C6E5CA9F4403}" srcOrd="5" destOrd="0" presId="urn:microsoft.com/office/officeart/2005/8/layout/cycle2"/>
    <dgm:cxn modelId="{B6C38D4E-8314-4129-8A35-58589609F0EC}" type="presParOf" srcId="{C50C0027-D846-46A9-A732-C6E5CA9F4403}" destId="{BB9AE85F-CF0F-48FA-96AB-2ED814AF83E5}" srcOrd="0" destOrd="0" presId="urn:microsoft.com/office/officeart/2005/8/layout/cycle2"/>
    <dgm:cxn modelId="{6FC0CC0D-B0D4-4AF6-BC39-E3CDE5708DDF}" type="presParOf" srcId="{78C88605-84E6-4948-9F22-861C7E91A808}" destId="{753AC339-A53E-4E36-8990-3FC536D468E9}" srcOrd="6" destOrd="0" presId="urn:microsoft.com/office/officeart/2005/8/layout/cycle2"/>
    <dgm:cxn modelId="{765FF4D9-D0DB-4BD1-8BDC-021906853C7A}" type="presParOf" srcId="{78C88605-84E6-4948-9F22-861C7E91A808}" destId="{DC115C57-BE78-461E-9BA9-2B8AA6F56D36}" srcOrd="7" destOrd="0" presId="urn:microsoft.com/office/officeart/2005/8/layout/cycle2"/>
    <dgm:cxn modelId="{46078941-4965-4D7A-9DB2-AAEB91534A0C}" type="presParOf" srcId="{DC115C57-BE78-461E-9BA9-2B8AA6F56D36}" destId="{C23EA503-CFF7-4D5F-8C04-C68BFFF7391B}" srcOrd="0" destOrd="0" presId="urn:microsoft.com/office/officeart/2005/8/layout/cycle2"/>
    <dgm:cxn modelId="{03B38E55-F28C-41E2-BF51-FC7F2A1D5AEE}" type="presParOf" srcId="{78C88605-84E6-4948-9F22-861C7E91A808}" destId="{1F7A1442-283F-4C1F-8503-EE2B06934CD0}" srcOrd="8" destOrd="0" presId="urn:microsoft.com/office/officeart/2005/8/layout/cycle2"/>
    <dgm:cxn modelId="{1A7E494C-B736-4DC4-9307-4494F19C72EC}" type="presParOf" srcId="{78C88605-84E6-4948-9F22-861C7E91A808}" destId="{F3D39BBE-8467-42EF-AF8E-ECBDE200ADCB}" srcOrd="9" destOrd="0" presId="urn:microsoft.com/office/officeart/2005/8/layout/cycle2"/>
    <dgm:cxn modelId="{CE673DB7-1BA5-4375-8C4D-2002ECF9BD6F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>
        <a:ln w="57150">
          <a:noFill/>
        </a:ln>
      </dgm:spPr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>
        <a:ln w="57150">
          <a:noFill/>
        </a:ln>
      </dgm:spPr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12C398E6-4AA1-4DC1-91ED-45006E9AFC1A}" type="presOf" srcId="{BE2FCAA6-BABD-44F6-B462-5637E99E741C}" destId="{F3D39BBE-8467-42EF-AF8E-ECBDE200ADCB}" srcOrd="0" destOrd="0" presId="urn:microsoft.com/office/officeart/2005/8/layout/cycle2"/>
    <dgm:cxn modelId="{EEBE3282-4316-4C42-B924-3712CF7DDB89}" type="presOf" srcId="{E9E7D584-2D15-4BA7-908E-2A1EC1205241}" destId="{C6ADE9D2-A6D1-49C9-B4FE-383F2360C6AB}" srcOrd="1" destOrd="0" presId="urn:microsoft.com/office/officeart/2005/8/layout/cycle2"/>
    <dgm:cxn modelId="{90395ED6-5BAA-4A99-ADE7-3FF1CD4B0F7A}" type="presOf" srcId="{EF5B5354-FA56-4B6D-8C79-B8C32F95A277}" destId="{9CEFDB90-5714-4E0A-A1E1-C5AACAC47E8E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1C4EB5C4-7DE4-458E-872E-FC87CB80961D}" type="presOf" srcId="{B0C18C86-6D11-4FAD-A397-BFB6DD2AD5A4}" destId="{1F7A1442-283F-4C1F-8503-EE2B06934CD0}" srcOrd="0" destOrd="0" presId="urn:microsoft.com/office/officeart/2005/8/layout/cycle2"/>
    <dgm:cxn modelId="{869C0982-BACD-47B7-9244-4CFD57558491}" type="presOf" srcId="{6334D9C9-B0EB-4D11-B6FA-D36086695D3D}" destId="{DC115C57-BE78-461E-9BA9-2B8AA6F56D36}" srcOrd="0" destOrd="0" presId="urn:microsoft.com/office/officeart/2005/8/layout/cycle2"/>
    <dgm:cxn modelId="{5D06DF93-D7EC-4462-8670-D685D1972CFD}" type="presOf" srcId="{6334D9C9-B0EB-4D11-B6FA-D36086695D3D}" destId="{C23EA503-CFF7-4D5F-8C04-C68BFFF7391B}" srcOrd="1" destOrd="0" presId="urn:microsoft.com/office/officeart/2005/8/layout/cycle2"/>
    <dgm:cxn modelId="{C6EE37C5-ADF8-4FC7-8D4A-685F40978FB1}" type="presOf" srcId="{9C3AC689-875C-4D17-A8FC-232013308C40}" destId="{1CED81CD-F1F1-4B1F-9EA1-1740DECA9766}" srcOrd="0" destOrd="0" presId="urn:microsoft.com/office/officeart/2005/8/layout/cycle2"/>
    <dgm:cxn modelId="{9747C989-CD1A-4F44-BB74-C5D8137C90EC}" type="presOf" srcId="{A7C3BFC2-39BF-4E7F-966D-1BBE80EAF2B6}" destId="{78C88605-84E6-4948-9F22-861C7E91A808}" srcOrd="0" destOrd="0" presId="urn:microsoft.com/office/officeart/2005/8/layout/cycle2"/>
    <dgm:cxn modelId="{8F08446D-E952-49EA-83F3-B1EE4B084704}" type="presOf" srcId="{BE2FCAA6-BABD-44F6-B462-5637E99E741C}" destId="{08ED30F3-AA8E-4DEF-A338-BEBAEA751B5D}" srcOrd="1" destOrd="0" presId="urn:microsoft.com/office/officeart/2005/8/layout/cycle2"/>
    <dgm:cxn modelId="{E1128B07-24C6-4B4C-8CB5-0A845A07C101}" type="presOf" srcId="{8FEC8F5F-258D-4690-A338-D4EAA2A8947F}" destId="{753AC339-A53E-4E36-8990-3FC536D468E9}" srcOrd="0" destOrd="0" presId="urn:microsoft.com/office/officeart/2005/8/layout/cycle2"/>
    <dgm:cxn modelId="{C54D0D47-1E71-467B-B45F-499B932180E2}" type="presOf" srcId="{F4B01812-8E4B-42CE-92A6-66130D743FE6}" destId="{BB9AE85F-CF0F-48FA-96AB-2ED814AF83E5}" srcOrd="1" destOrd="0" presId="urn:microsoft.com/office/officeart/2005/8/layout/cycle2"/>
    <dgm:cxn modelId="{3D7F3645-B847-4F4D-82DB-019B86DECB94}" type="presOf" srcId="{FE79E7DC-1D68-4EBB-83B7-1114A349CF04}" destId="{C1E3F446-E017-4A67-A885-F7DCAEDA8BF3}" srcOrd="0" destOrd="0" presId="urn:microsoft.com/office/officeart/2005/8/layout/cycle2"/>
    <dgm:cxn modelId="{AAD6B3F4-06C2-4604-916A-4DA4B76DA6AC}" type="presOf" srcId="{EF5B5354-FA56-4B6D-8C79-B8C32F95A277}" destId="{15529414-C512-4496-B87A-D0A671341DB5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0A7BB3BF-0C6A-4D39-B677-815B89EDEDF9}" type="presOf" srcId="{CFFF6D3C-25BE-4D5F-B3A9-6CA6DED42D51}" destId="{083158C0-8605-48FF-B701-DB212D206F7E}" srcOrd="0" destOrd="0" presId="urn:microsoft.com/office/officeart/2005/8/layout/cycle2"/>
    <dgm:cxn modelId="{C67FB609-6C34-4CB0-9940-D882A268FF10}" type="presOf" srcId="{F4B01812-8E4B-42CE-92A6-66130D743FE6}" destId="{C50C0027-D846-46A9-A732-C6E5CA9F4403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900D128F-820D-4251-8EF0-7061097074CA}" type="presOf" srcId="{E9E7D584-2D15-4BA7-908E-2A1EC1205241}" destId="{AE55AEF2-0EBE-4078-A2F0-0DA9AE42853E}" srcOrd="0" destOrd="0" presId="urn:microsoft.com/office/officeart/2005/8/layout/cycle2"/>
    <dgm:cxn modelId="{760A649F-047B-450A-929B-142BE85BFC12}" type="presParOf" srcId="{78C88605-84E6-4948-9F22-861C7E91A808}" destId="{083158C0-8605-48FF-B701-DB212D206F7E}" srcOrd="0" destOrd="0" presId="urn:microsoft.com/office/officeart/2005/8/layout/cycle2"/>
    <dgm:cxn modelId="{73D82E8F-F3A6-442F-89A8-0F1A8A5E7DC2}" type="presParOf" srcId="{78C88605-84E6-4948-9F22-861C7E91A808}" destId="{15529414-C512-4496-B87A-D0A671341DB5}" srcOrd="1" destOrd="0" presId="urn:microsoft.com/office/officeart/2005/8/layout/cycle2"/>
    <dgm:cxn modelId="{6C60D831-BAFE-458A-839D-7ADE46904C81}" type="presParOf" srcId="{15529414-C512-4496-B87A-D0A671341DB5}" destId="{9CEFDB90-5714-4E0A-A1E1-C5AACAC47E8E}" srcOrd="0" destOrd="0" presId="urn:microsoft.com/office/officeart/2005/8/layout/cycle2"/>
    <dgm:cxn modelId="{0F5F17DF-C693-4169-BBC3-A4A5C1AE695E}" type="presParOf" srcId="{78C88605-84E6-4948-9F22-861C7E91A808}" destId="{1CED81CD-F1F1-4B1F-9EA1-1740DECA9766}" srcOrd="2" destOrd="0" presId="urn:microsoft.com/office/officeart/2005/8/layout/cycle2"/>
    <dgm:cxn modelId="{FC252E93-A903-4CE5-B663-E48563BE6DEF}" type="presParOf" srcId="{78C88605-84E6-4948-9F22-861C7E91A808}" destId="{AE55AEF2-0EBE-4078-A2F0-0DA9AE42853E}" srcOrd="3" destOrd="0" presId="urn:microsoft.com/office/officeart/2005/8/layout/cycle2"/>
    <dgm:cxn modelId="{105C67F7-A3FE-43D5-A832-3E2EF29D56D4}" type="presParOf" srcId="{AE55AEF2-0EBE-4078-A2F0-0DA9AE42853E}" destId="{C6ADE9D2-A6D1-49C9-B4FE-383F2360C6AB}" srcOrd="0" destOrd="0" presId="urn:microsoft.com/office/officeart/2005/8/layout/cycle2"/>
    <dgm:cxn modelId="{BD4F5005-13B6-4A20-ADA7-3A0FA9387D3D}" type="presParOf" srcId="{78C88605-84E6-4948-9F22-861C7E91A808}" destId="{C1E3F446-E017-4A67-A885-F7DCAEDA8BF3}" srcOrd="4" destOrd="0" presId="urn:microsoft.com/office/officeart/2005/8/layout/cycle2"/>
    <dgm:cxn modelId="{83E006FF-67FA-4C42-BFA3-86F8DFC587F3}" type="presParOf" srcId="{78C88605-84E6-4948-9F22-861C7E91A808}" destId="{C50C0027-D846-46A9-A732-C6E5CA9F4403}" srcOrd="5" destOrd="0" presId="urn:microsoft.com/office/officeart/2005/8/layout/cycle2"/>
    <dgm:cxn modelId="{48B87DBD-C03D-498A-909F-E2EDC2A5E180}" type="presParOf" srcId="{C50C0027-D846-46A9-A732-C6E5CA9F4403}" destId="{BB9AE85F-CF0F-48FA-96AB-2ED814AF83E5}" srcOrd="0" destOrd="0" presId="urn:microsoft.com/office/officeart/2005/8/layout/cycle2"/>
    <dgm:cxn modelId="{003EFFF4-C956-40B6-A867-4D1435098B42}" type="presParOf" srcId="{78C88605-84E6-4948-9F22-861C7E91A808}" destId="{753AC339-A53E-4E36-8990-3FC536D468E9}" srcOrd="6" destOrd="0" presId="urn:microsoft.com/office/officeart/2005/8/layout/cycle2"/>
    <dgm:cxn modelId="{5ED5DE56-29FA-4218-A702-1B66B647B1AE}" type="presParOf" srcId="{78C88605-84E6-4948-9F22-861C7E91A808}" destId="{DC115C57-BE78-461E-9BA9-2B8AA6F56D36}" srcOrd="7" destOrd="0" presId="urn:microsoft.com/office/officeart/2005/8/layout/cycle2"/>
    <dgm:cxn modelId="{A356AA46-58DF-4647-9339-F3FEA62C06E0}" type="presParOf" srcId="{DC115C57-BE78-461E-9BA9-2B8AA6F56D36}" destId="{C23EA503-CFF7-4D5F-8C04-C68BFFF7391B}" srcOrd="0" destOrd="0" presId="urn:microsoft.com/office/officeart/2005/8/layout/cycle2"/>
    <dgm:cxn modelId="{F3439223-2F51-4BF6-A9C9-9E238AC9C13A}" type="presParOf" srcId="{78C88605-84E6-4948-9F22-861C7E91A808}" destId="{1F7A1442-283F-4C1F-8503-EE2B06934CD0}" srcOrd="8" destOrd="0" presId="urn:microsoft.com/office/officeart/2005/8/layout/cycle2"/>
    <dgm:cxn modelId="{D122D40E-EB8A-481C-A52D-69B2EF9E602B}" type="presParOf" srcId="{78C88605-84E6-4948-9F22-861C7E91A808}" destId="{F3D39BBE-8467-42EF-AF8E-ECBDE200ADCB}" srcOrd="9" destOrd="0" presId="urn:microsoft.com/office/officeart/2005/8/layout/cycle2"/>
    <dgm:cxn modelId="{4980D454-F59A-4D40-9564-212039720EB0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EF12633C-43E6-4693-8376-A6AE6DD93E2D}" type="presOf" srcId="{8FEC8F5F-258D-4690-A338-D4EAA2A8947F}" destId="{753AC339-A53E-4E36-8990-3FC536D468E9}" srcOrd="0" destOrd="0" presId="urn:microsoft.com/office/officeart/2005/8/layout/cycle2"/>
    <dgm:cxn modelId="{6BFD2860-8177-457E-9C41-9074DB3FFA3B}" type="presOf" srcId="{BE2FCAA6-BABD-44F6-B462-5637E99E741C}" destId="{F3D39BBE-8467-42EF-AF8E-ECBDE200ADCB}" srcOrd="0" destOrd="0" presId="urn:microsoft.com/office/officeart/2005/8/layout/cycle2"/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A49AE529-F4C9-45D5-B166-D68F8B39FF8B}" type="presOf" srcId="{9C3AC689-875C-4D17-A8FC-232013308C40}" destId="{1CED81CD-F1F1-4B1F-9EA1-1740DECA9766}" srcOrd="0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7A744BC6-59E6-47F4-B1BA-33C5BA45FBFF}" type="presOf" srcId="{6334D9C9-B0EB-4D11-B6FA-D36086695D3D}" destId="{DC115C57-BE78-461E-9BA9-2B8AA6F56D36}" srcOrd="0" destOrd="0" presId="urn:microsoft.com/office/officeart/2005/8/layout/cycle2"/>
    <dgm:cxn modelId="{480D0117-F556-460B-BCD5-2B9EEF4CB0DB}" type="presOf" srcId="{A7C3BFC2-39BF-4E7F-966D-1BBE80EAF2B6}" destId="{78C88605-84E6-4948-9F22-861C7E91A808}" srcOrd="0" destOrd="0" presId="urn:microsoft.com/office/officeart/2005/8/layout/cycle2"/>
    <dgm:cxn modelId="{CC6694F7-DF71-4D12-8F57-35893E18131D}" type="presOf" srcId="{CFFF6D3C-25BE-4D5F-B3A9-6CA6DED42D51}" destId="{083158C0-8605-48FF-B701-DB212D206F7E}" srcOrd="0" destOrd="0" presId="urn:microsoft.com/office/officeart/2005/8/layout/cycle2"/>
    <dgm:cxn modelId="{B5A7E70D-213C-4B88-935E-2AC8BA0FA570}" type="presOf" srcId="{E9E7D584-2D15-4BA7-908E-2A1EC1205241}" destId="{AE55AEF2-0EBE-4078-A2F0-0DA9AE42853E}" srcOrd="0" destOrd="0" presId="urn:microsoft.com/office/officeart/2005/8/layout/cycle2"/>
    <dgm:cxn modelId="{874D563C-B0B9-4025-83E1-FE09D65ABFDA}" type="presOf" srcId="{E9E7D584-2D15-4BA7-908E-2A1EC1205241}" destId="{C6ADE9D2-A6D1-49C9-B4FE-383F2360C6AB}" srcOrd="1" destOrd="0" presId="urn:microsoft.com/office/officeart/2005/8/layout/cycle2"/>
    <dgm:cxn modelId="{9A3361D3-DFC9-4089-96E7-293380161C7A}" type="presOf" srcId="{EF5B5354-FA56-4B6D-8C79-B8C32F95A277}" destId="{9CEFDB90-5714-4E0A-A1E1-C5AACAC47E8E}" srcOrd="1" destOrd="0" presId="urn:microsoft.com/office/officeart/2005/8/layout/cycle2"/>
    <dgm:cxn modelId="{7A75833F-F8A3-4F1F-BB01-62AA3AA0DA61}" type="presOf" srcId="{B0C18C86-6D11-4FAD-A397-BFB6DD2AD5A4}" destId="{1F7A1442-283F-4C1F-8503-EE2B06934CD0}" srcOrd="0" destOrd="0" presId="urn:microsoft.com/office/officeart/2005/8/layout/cycle2"/>
    <dgm:cxn modelId="{61175615-193E-49B7-ADFB-26C7105423A6}" type="presOf" srcId="{EF5B5354-FA56-4B6D-8C79-B8C32F95A277}" destId="{15529414-C512-4496-B87A-D0A671341DB5}" srcOrd="0" destOrd="0" presId="urn:microsoft.com/office/officeart/2005/8/layout/cycle2"/>
    <dgm:cxn modelId="{DA0BD1A6-0D44-48E7-8F62-60854412B599}" type="presOf" srcId="{FE79E7DC-1D68-4EBB-83B7-1114A349CF04}" destId="{C1E3F446-E017-4A67-A885-F7DCAEDA8BF3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8FCE206F-B3E4-4461-AB9F-5B51C13774D0}" type="presOf" srcId="{F4B01812-8E4B-42CE-92A6-66130D743FE6}" destId="{C50C0027-D846-46A9-A732-C6E5CA9F4403}" srcOrd="0" destOrd="0" presId="urn:microsoft.com/office/officeart/2005/8/layout/cycle2"/>
    <dgm:cxn modelId="{51B4DB5E-A4AD-4468-9586-8346A938FA22}" type="presOf" srcId="{F4B01812-8E4B-42CE-92A6-66130D743FE6}" destId="{BB9AE85F-CF0F-48FA-96AB-2ED814AF83E5}" srcOrd="1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11F1F5D6-9E8C-4810-A0C6-13A9473306F3}" type="presOf" srcId="{6334D9C9-B0EB-4D11-B6FA-D36086695D3D}" destId="{C23EA503-CFF7-4D5F-8C04-C68BFFF7391B}" srcOrd="1" destOrd="0" presId="urn:microsoft.com/office/officeart/2005/8/layout/cycle2"/>
    <dgm:cxn modelId="{8367A030-74EC-4EC2-933E-31E0BC444A41}" type="presOf" srcId="{BE2FCAA6-BABD-44F6-B462-5637E99E741C}" destId="{08ED30F3-AA8E-4DEF-A338-BEBAEA751B5D}" srcOrd="1" destOrd="0" presId="urn:microsoft.com/office/officeart/2005/8/layout/cycle2"/>
    <dgm:cxn modelId="{6093B2CF-BC89-4083-9F66-779E0604980B}" type="presParOf" srcId="{78C88605-84E6-4948-9F22-861C7E91A808}" destId="{083158C0-8605-48FF-B701-DB212D206F7E}" srcOrd="0" destOrd="0" presId="urn:microsoft.com/office/officeart/2005/8/layout/cycle2"/>
    <dgm:cxn modelId="{65C989BC-0B5C-4202-9FA5-EC38D8799FAF}" type="presParOf" srcId="{78C88605-84E6-4948-9F22-861C7E91A808}" destId="{15529414-C512-4496-B87A-D0A671341DB5}" srcOrd="1" destOrd="0" presId="urn:microsoft.com/office/officeart/2005/8/layout/cycle2"/>
    <dgm:cxn modelId="{7BF397B7-DB38-499F-986E-15CAE5836AC8}" type="presParOf" srcId="{15529414-C512-4496-B87A-D0A671341DB5}" destId="{9CEFDB90-5714-4E0A-A1E1-C5AACAC47E8E}" srcOrd="0" destOrd="0" presId="urn:microsoft.com/office/officeart/2005/8/layout/cycle2"/>
    <dgm:cxn modelId="{FE684E80-3FE5-4C4F-9D12-FA6A519F9125}" type="presParOf" srcId="{78C88605-84E6-4948-9F22-861C7E91A808}" destId="{1CED81CD-F1F1-4B1F-9EA1-1740DECA9766}" srcOrd="2" destOrd="0" presId="urn:microsoft.com/office/officeart/2005/8/layout/cycle2"/>
    <dgm:cxn modelId="{A02D16F3-2006-4D87-834A-06F7B946849E}" type="presParOf" srcId="{78C88605-84E6-4948-9F22-861C7E91A808}" destId="{AE55AEF2-0EBE-4078-A2F0-0DA9AE42853E}" srcOrd="3" destOrd="0" presId="urn:microsoft.com/office/officeart/2005/8/layout/cycle2"/>
    <dgm:cxn modelId="{A34C00E6-7F3D-4BD0-B106-BDA7FCDF0A6F}" type="presParOf" srcId="{AE55AEF2-0EBE-4078-A2F0-0DA9AE42853E}" destId="{C6ADE9D2-A6D1-49C9-B4FE-383F2360C6AB}" srcOrd="0" destOrd="0" presId="urn:microsoft.com/office/officeart/2005/8/layout/cycle2"/>
    <dgm:cxn modelId="{D8B778CB-91E9-497A-8F00-70D942A026DF}" type="presParOf" srcId="{78C88605-84E6-4948-9F22-861C7E91A808}" destId="{C1E3F446-E017-4A67-A885-F7DCAEDA8BF3}" srcOrd="4" destOrd="0" presId="urn:microsoft.com/office/officeart/2005/8/layout/cycle2"/>
    <dgm:cxn modelId="{40D0CE78-B704-4E30-8EB2-932E2438EFF8}" type="presParOf" srcId="{78C88605-84E6-4948-9F22-861C7E91A808}" destId="{C50C0027-D846-46A9-A732-C6E5CA9F4403}" srcOrd="5" destOrd="0" presId="urn:microsoft.com/office/officeart/2005/8/layout/cycle2"/>
    <dgm:cxn modelId="{9349D35D-DBD6-4B05-87D9-A8B265E6B82E}" type="presParOf" srcId="{C50C0027-D846-46A9-A732-C6E5CA9F4403}" destId="{BB9AE85F-CF0F-48FA-96AB-2ED814AF83E5}" srcOrd="0" destOrd="0" presId="urn:microsoft.com/office/officeart/2005/8/layout/cycle2"/>
    <dgm:cxn modelId="{2277188F-C4A1-4328-90F7-CAB190047E81}" type="presParOf" srcId="{78C88605-84E6-4948-9F22-861C7E91A808}" destId="{753AC339-A53E-4E36-8990-3FC536D468E9}" srcOrd="6" destOrd="0" presId="urn:microsoft.com/office/officeart/2005/8/layout/cycle2"/>
    <dgm:cxn modelId="{1D5A8583-39B9-4946-A1CC-0CC7B2DE05DB}" type="presParOf" srcId="{78C88605-84E6-4948-9F22-861C7E91A808}" destId="{DC115C57-BE78-461E-9BA9-2B8AA6F56D36}" srcOrd="7" destOrd="0" presId="urn:microsoft.com/office/officeart/2005/8/layout/cycle2"/>
    <dgm:cxn modelId="{057C881E-C516-4412-906D-67C9BAF5DABA}" type="presParOf" srcId="{DC115C57-BE78-461E-9BA9-2B8AA6F56D36}" destId="{C23EA503-CFF7-4D5F-8C04-C68BFFF7391B}" srcOrd="0" destOrd="0" presId="urn:microsoft.com/office/officeart/2005/8/layout/cycle2"/>
    <dgm:cxn modelId="{515B0A28-48EC-43B6-8E04-DE4503420DDC}" type="presParOf" srcId="{78C88605-84E6-4948-9F22-861C7E91A808}" destId="{1F7A1442-283F-4C1F-8503-EE2B06934CD0}" srcOrd="8" destOrd="0" presId="urn:microsoft.com/office/officeart/2005/8/layout/cycle2"/>
    <dgm:cxn modelId="{2B47B601-C410-40DE-B761-36C80DBE638E}" type="presParOf" srcId="{78C88605-84E6-4948-9F22-861C7E91A808}" destId="{F3D39BBE-8467-42EF-AF8E-ECBDE200ADCB}" srcOrd="9" destOrd="0" presId="urn:microsoft.com/office/officeart/2005/8/layout/cycle2"/>
    <dgm:cxn modelId="{536A2CC7-F6E6-40D4-8938-D8601F0E353C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Cell includes </a:t>
            </a:r>
            <a:r>
              <a:rPr lang="en-US" dirty="0" err="1" smtClean="0"/>
              <a:t>rowIndex</a:t>
            </a:r>
            <a:r>
              <a:rPr lang="en-US" dirty="0" smtClean="0"/>
              <a:t>, </a:t>
            </a:r>
            <a:r>
              <a:rPr lang="en-US" dirty="0" err="1" smtClean="0"/>
              <a:t>colIndex</a:t>
            </a:r>
            <a:r>
              <a:rPr lang="en-US" dirty="0" smtClean="0"/>
              <a:t>, value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Flat map includes magic (ask)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121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zip_code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28546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28133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5440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adrienne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hoggard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parrish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threadgill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16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b="1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17534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 err="1" smtClean="0"/>
              <a:t>based</a:t>
            </a:r>
            <a:r>
              <a:rPr lang="de-DE" dirty="0" smtClean="0"/>
              <a:t> on Position List Indices (PLI)</a:t>
            </a:r>
          </a:p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r>
              <a:rPr lang="de-DE" dirty="0" smtClean="0"/>
              <a:t>Apriori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encoded</a:t>
            </a:r>
            <a:r>
              <a:rPr lang="de-DE" dirty="0" smtClean="0"/>
              <a:t> in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559050"/>
      </p:ext>
    </p:extLst>
  </p:cSld>
  <p:clrMapOvr>
    <a:masterClrMapping/>
  </p:clrMapOvr>
  <p:transition spd="slow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45312785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br>
              <a:rPr lang="en-US" dirty="0" smtClean="0"/>
            </a:br>
            <a:r>
              <a:rPr lang="en-US" dirty="0" smtClean="0"/>
              <a:t>parallel parts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89403788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 bwMode="gray">
          <a:xfrm>
            <a:off x="1346786" y="2136816"/>
            <a:ext cx="4752528" cy="2851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7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br>
              <a:rPr lang="en-US" dirty="0" smtClean="0"/>
            </a:br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8957670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Gerade Verbindung 5"/>
          <p:cNvCxnSpPr/>
          <p:nvPr/>
        </p:nvCxnSpPr>
        <p:spPr bwMode="gray">
          <a:xfrm>
            <a:off x="2966052" y="2067694"/>
            <a:ext cx="16561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 bwMode="gray">
          <a:xfrm flipV="1">
            <a:off x="4131990" y="2411186"/>
            <a:ext cx="872058" cy="783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 bwMode="gray">
          <a:xfrm>
            <a:off x="1346786" y="2136816"/>
            <a:ext cx="4752528" cy="2851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83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Create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Create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179512" y="1107507"/>
            <a:ext cx="5112694" cy="3912425"/>
          </a:xfrm>
        </p:spPr>
        <p:txBody>
          <a:bodyPr>
            <a:normAutofit fontScale="85000" lnSpcReduction="20000"/>
          </a:bodyPr>
          <a:lstStyle/>
          <a:p>
            <a:pPr marL="645750" lvl="2" indent="-285750"/>
            <a:r>
              <a:rPr lang="en-US" dirty="0" err="1" smtClean="0"/>
              <a:t>file.zipWithIndex</a:t>
            </a:r>
            <a:r>
              <a:rPr lang="en-US" dirty="0"/>
              <a:t>().</a:t>
            </a:r>
            <a:r>
              <a:rPr lang="en-US" dirty="0" err="1" smtClean="0"/>
              <a:t>flatMap</a:t>
            </a:r>
            <a:r>
              <a:rPr lang="en-US" dirty="0" smtClean="0"/>
              <a:t>( ...)</a:t>
            </a:r>
          </a:p>
          <a:p>
            <a:pPr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JavaRDD</a:t>
            </a:r>
            <a:r>
              <a:rPr lang="en-US" dirty="0" smtClean="0"/>
              <a:t>&lt;Cell</a:t>
            </a:r>
            <a:r>
              <a:rPr lang="en-US" dirty="0"/>
              <a:t>&gt; </a:t>
            </a:r>
            <a:r>
              <a:rPr lang="en-US" dirty="0" smtClean="0"/>
              <a:t>e.g. (0,0,7), (3, 1, squire)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err="1"/>
              <a:t>JavaPairRDD</a:t>
            </a:r>
            <a:r>
              <a:rPr lang="en-US" dirty="0"/>
              <a:t>&lt;Cell, </a:t>
            </a:r>
            <a:r>
              <a:rPr lang="en-US" dirty="0" err="1" smtClean="0"/>
              <a:t>rowIndex</a:t>
            </a:r>
            <a:r>
              <a:rPr lang="en-US" dirty="0" smtClean="0"/>
              <a:t>&gt;</a:t>
            </a:r>
          </a:p>
          <a:p>
            <a:pPr lvl="2" indent="0">
              <a:buNone/>
            </a:pPr>
            <a:r>
              <a:rPr lang="en-US" dirty="0" smtClean="0"/>
              <a:t>   e.g</a:t>
            </a:r>
            <a:r>
              <a:rPr lang="en-US" dirty="0"/>
              <a:t>. [</a:t>
            </a:r>
            <a:r>
              <a:rPr lang="en-US" dirty="0" smtClean="0"/>
              <a:t>(</a:t>
            </a:r>
            <a:r>
              <a:rPr lang="en-US" dirty="0"/>
              <a:t>0,0,7</a:t>
            </a:r>
            <a:r>
              <a:rPr lang="en-US" dirty="0" smtClean="0"/>
              <a:t>),0],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1]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/>
              <a:t>( </a:t>
            </a:r>
            <a:r>
              <a:rPr lang="en-US" dirty="0" smtClean="0"/>
              <a:t>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&lt;Cell, </a:t>
            </a:r>
            <a:r>
              <a:rPr lang="en-US" dirty="0" smtClean="0"/>
              <a:t>List of </a:t>
            </a:r>
            <a:r>
              <a:rPr lang="en-US" dirty="0" err="1" smtClean="0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[(0,0,7</a:t>
            </a:r>
            <a:r>
              <a:rPr lang="en-US" dirty="0" smtClean="0"/>
              <a:t>),{0}],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{1,3}]</a:t>
            </a:r>
            <a:endParaRPr lang="en-US" dirty="0"/>
          </a:p>
          <a:p>
            <a:pPr marL="645750" lvl="2" indent="-285750"/>
            <a:r>
              <a:rPr lang="en-US" dirty="0" smtClean="0"/>
              <a:t>filter(…)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&lt;Cell, List of </a:t>
            </a:r>
            <a:r>
              <a:rPr lang="en-US" dirty="0" err="1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</a:t>
            </a:r>
            <a:r>
              <a:rPr lang="en-US" dirty="0" smtClean="0"/>
              <a:t>[(</a:t>
            </a:r>
            <a:r>
              <a:rPr lang="en-US" dirty="0"/>
              <a:t>3, 1, squire), {1,3}]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 smtClean="0"/>
              <a:t>JavaPairRDD</a:t>
            </a:r>
            <a:r>
              <a:rPr lang="en-US" dirty="0" smtClean="0"/>
              <a:t>&lt;Column Index, </a:t>
            </a:r>
            <a:r>
              <a:rPr lang="en-US" dirty="0"/>
              <a:t>List of </a:t>
            </a:r>
            <a:r>
              <a:rPr lang="en-US" dirty="0" err="1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[(</a:t>
            </a:r>
            <a:r>
              <a:rPr lang="en-US" dirty="0" smtClean="0"/>
              <a:t>3, </a:t>
            </a:r>
            <a:r>
              <a:rPr lang="en-US" dirty="0"/>
              <a:t>{1,3}]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&lt;Column Index, </a:t>
            </a:r>
            <a:r>
              <a:rPr lang="en-US" dirty="0" smtClean="0"/>
              <a:t>PLI&gt;</a:t>
            </a:r>
            <a:endParaRPr lang="en-US" dirty="0"/>
          </a:p>
          <a:p>
            <a:pPr lvl="2" indent="0">
              <a:buNone/>
            </a:pPr>
            <a:r>
              <a:rPr lang="en-US" dirty="0"/>
              <a:t>   e.g. [(3, </a:t>
            </a:r>
            <a:r>
              <a:rPr lang="en-US" dirty="0" smtClean="0"/>
              <a:t>{{</a:t>
            </a:r>
            <a:r>
              <a:rPr lang="en-US" dirty="0"/>
              <a:t>1,3</a:t>
            </a:r>
            <a:r>
              <a:rPr lang="en-US" dirty="0" smtClean="0"/>
              <a:t>},{4,5}]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7820"/>
              </p:ext>
            </p:extLst>
          </p:nvPr>
        </p:nvGraphicFramePr>
        <p:xfrm>
          <a:off x="4816905" y="1215957"/>
          <a:ext cx="2664296" cy="2076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646480"/>
                <a:gridCol w="646856"/>
                <a:gridCol w="603063"/>
                <a:gridCol w="335849"/>
              </a:tblGrid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franks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threadgil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1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({1,2,4},[[1,4]]),</a:t>
            </a:r>
          </a:p>
          <a:p>
            <a:pPr lvl="2" indent="0">
              <a:buNone/>
            </a:pPr>
            <a:r>
              <a:rPr lang="en-US" dirty="0" smtClean="0"/>
              <a:t>({2,3,4}),[[]])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93179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65882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5652589" y="1165949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({1,2},[[1,4]]),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({1,2,4},[[1,4]]),</a:t>
            </a:r>
          </a:p>
          <a:p>
            <a:pPr lvl="2" indent="0">
              <a:buNone/>
            </a:pPr>
            <a:r>
              <a:rPr lang="en-US" dirty="0"/>
              <a:t>({2,3,4}),[[]])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6588224" y="401191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157"/>
          <p:cNvSpPr txBox="1">
            <a:spLocks/>
          </p:cNvSpPr>
          <p:nvPr/>
        </p:nvSpPr>
        <p:spPr bwMode="gray">
          <a:xfrm>
            <a:off x="179512" y="1107507"/>
            <a:ext cx="6264696" cy="39124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JavaPairRDD</a:t>
            </a:r>
            <a:r>
              <a:rPr lang="en-US" dirty="0" smtClean="0"/>
              <a:t>&lt;Combi-1, Tuple2&lt;</a:t>
            </a:r>
            <a:r>
              <a:rPr lang="en-US" dirty="0" err="1" smtClean="0"/>
              <a:t>Combi</a:t>
            </a:r>
            <a:r>
              <a:rPr lang="en-US" dirty="0" smtClean="0"/>
              <a:t>, PLI&gt;</a:t>
            </a:r>
          </a:p>
          <a:p>
            <a:pPr lvl="2" indent="0">
              <a:buNone/>
            </a:pPr>
            <a:r>
              <a:rPr lang="en-US" dirty="0" smtClean="0"/>
              <a:t>e.g. ({}, ({</a:t>
            </a:r>
            <a:r>
              <a:rPr lang="en-US" dirty="0"/>
              <a:t>1},[[1, 4, 5</a:t>
            </a:r>
            <a:r>
              <a:rPr lang="en-US" dirty="0" smtClean="0"/>
              <a:t>]])), </a:t>
            </a:r>
            <a:r>
              <a:rPr lang="en-US" dirty="0"/>
              <a:t>({}, </a:t>
            </a:r>
            <a:r>
              <a:rPr lang="en-US" dirty="0" smtClean="0"/>
              <a:t>({2},[[</a:t>
            </a:r>
            <a:r>
              <a:rPr lang="en-US" dirty="0"/>
              <a:t>1, </a:t>
            </a:r>
            <a:r>
              <a:rPr lang="en-US" dirty="0" smtClean="0"/>
              <a:t>3, 4]]))</a:t>
            </a:r>
            <a:endParaRPr lang="en-US" dirty="0"/>
          </a:p>
          <a:p>
            <a:pPr marL="645750" lvl="2" indent="-285750"/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JavaPairRDD</a:t>
            </a:r>
            <a:r>
              <a:rPr lang="en-US" dirty="0" smtClean="0"/>
              <a:t>&lt;Combi-1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/>
              <a:t>&lt;</a:t>
            </a:r>
            <a:r>
              <a:rPr lang="en-US" dirty="0" smtClean="0"/>
              <a:t>Tuple2&lt;</a:t>
            </a:r>
            <a:r>
              <a:rPr lang="en-US" dirty="0" err="1" smtClean="0"/>
              <a:t>Combi</a:t>
            </a:r>
            <a:r>
              <a:rPr lang="en-US" dirty="0"/>
              <a:t>, PLI</a:t>
            </a:r>
            <a:r>
              <a:rPr lang="en-US" dirty="0" smtClean="0"/>
              <a:t>&gt;&gt;&gt;</a:t>
            </a:r>
          </a:p>
          <a:p>
            <a:pPr lvl="2" indent="0">
              <a:buNone/>
            </a:pPr>
            <a:r>
              <a:rPr lang="en-US" dirty="0" smtClean="0"/>
              <a:t>e.g. ({}, [</a:t>
            </a:r>
            <a:r>
              <a:rPr lang="en-US" dirty="0"/>
              <a:t>({0</a:t>
            </a:r>
            <a:r>
              <a:rPr lang="en-US" dirty="0" smtClean="0"/>
              <a:t>},[[]]), ({</a:t>
            </a:r>
            <a:r>
              <a:rPr lang="en-US" dirty="0"/>
              <a:t>1},[[1, 4, 5]])), </a:t>
            </a:r>
            <a:endParaRPr lang="en-US" dirty="0" smtClean="0"/>
          </a:p>
          <a:p>
            <a:pPr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({</a:t>
            </a:r>
            <a:r>
              <a:rPr lang="en-US" dirty="0"/>
              <a:t>2},[[1, 3, 4</a:t>
            </a:r>
            <a:r>
              <a:rPr lang="en-US" dirty="0" smtClean="0"/>
              <a:t>]]), ….)]</a:t>
            </a:r>
            <a:endParaRPr lang="en-US" dirty="0"/>
          </a:p>
          <a:p>
            <a:pPr marL="645750" lvl="2" indent="-285750"/>
            <a:r>
              <a:rPr lang="en-US" dirty="0" err="1" smtClean="0"/>
              <a:t>flatMap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JavaRDD</a:t>
            </a:r>
            <a:r>
              <a:rPr lang="en-US" dirty="0" smtClean="0">
                <a:sym typeface="Wingdings" panose="05000000000000000000" pitchFamily="2" charset="2"/>
              </a:rPr>
              <a:t>&lt;Tuple2&lt;</a:t>
            </a:r>
            <a:r>
              <a:rPr lang="en-US" dirty="0" err="1" smtClean="0">
                <a:sym typeface="Wingdings" panose="05000000000000000000" pitchFamily="2" charset="2"/>
              </a:rPr>
              <a:t>Combi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/>
              <a:t>Tuple2&lt;</a:t>
            </a:r>
            <a:r>
              <a:rPr lang="en-US" dirty="0" err="1" smtClean="0"/>
              <a:t>Combi</a:t>
            </a:r>
            <a:r>
              <a:rPr lang="en-US" dirty="0"/>
              <a:t>, PLI</a:t>
            </a:r>
            <a:r>
              <a:rPr lang="en-US" dirty="0" smtClean="0"/>
              <a:t>&gt;&gt;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({1,2},[[1,4</a:t>
            </a:r>
            <a:r>
              <a:rPr lang="en-US" dirty="0" smtClean="0"/>
              <a:t>]])</a:t>
            </a:r>
            <a:endParaRPr lang="en-US" dirty="0"/>
          </a:p>
          <a:p>
            <a:pPr marL="645750" lvl="2" indent="-285750"/>
            <a:r>
              <a:rPr lang="en-US" dirty="0" err="1" smtClean="0"/>
              <a:t>mapToPair</a:t>
            </a:r>
            <a:endParaRPr lang="en-US" dirty="0"/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JavaPairRDD</a:t>
            </a:r>
            <a:r>
              <a:rPr lang="en-US" dirty="0" smtClean="0"/>
              <a:t>&lt;Column </a:t>
            </a:r>
            <a:r>
              <a:rPr lang="en-US" dirty="0"/>
              <a:t>Index, PLI</a:t>
            </a:r>
            <a:r>
              <a:rPr lang="en-US" dirty="0" smtClean="0"/>
              <a:t>&gt;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</a:t>
            </a:r>
            <a:r>
              <a:rPr lang="en-US" dirty="0" smtClean="0"/>
              <a:t>},[[</a:t>
            </a:r>
            <a:r>
              <a:rPr lang="en-US" dirty="0"/>
              <a:t>1,4</a:t>
            </a:r>
            <a:r>
              <a:rPr lang="en-US" dirty="0" smtClean="0"/>
              <a:t>]])</a:t>
            </a: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6457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tList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.size() - 1;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+ 1;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Tuple2&lt;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BitSet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List&lt;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combine(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_2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newCandidates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 pruning through position 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pruning through searching for minimal unique column combinations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is unique if it includes subset which is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implemented because influence on quality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of </a:t>
            </a:r>
            <a:r>
              <a:rPr lang="en-US" dirty="0" err="1" smtClean="0"/>
              <a:t>BitSets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</a:p>
          <a:p>
            <a:pPr lvl="1"/>
            <a:r>
              <a:rPr lang="en-US" sz="1200" dirty="0" smtClean="0"/>
              <a:t>Parallel parts</a:t>
            </a:r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b="1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35002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/>
          </a:p>
          <a:p>
            <a:r>
              <a:rPr lang="de-DE" dirty="0" smtClean="0"/>
              <a:t>Minimal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communicated</a:t>
            </a:r>
            <a:endParaRPr lang="de-DE" dirty="0" smtClean="0"/>
          </a:p>
          <a:p>
            <a:r>
              <a:rPr lang="de-DE" dirty="0" err="1" smtClean="0"/>
              <a:t>Combination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RDDs</a:t>
            </a:r>
          </a:p>
          <a:p>
            <a:r>
              <a:rPr lang="de-DE" dirty="0" err="1" smtClean="0"/>
              <a:t>Intersection</a:t>
            </a:r>
            <a:r>
              <a:rPr lang="de-DE" dirty="0" smtClean="0"/>
              <a:t> = </a:t>
            </a:r>
            <a:r>
              <a:rPr lang="de-DE" dirty="0" err="1" smtClean="0"/>
              <a:t>bottleneck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PLI must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hashed</a:t>
            </a:r>
            <a:r>
              <a:rPr lang="de-DE" dirty="0" smtClean="0">
                <a:sym typeface="Wingdings" pitchFamily="2" charset="2"/>
              </a:rPr>
              <a:t> PLI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need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parallelize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intersection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more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 err="1" smtClean="0">
                <a:sym typeface="Wingdings" pitchFamily="2" charset="2"/>
              </a:rPr>
              <a:t>Flatmap</a:t>
            </a:r>
            <a:r>
              <a:rPr lang="de-DE" dirty="0" smtClean="0">
                <a:sym typeface="Wingdings" pitchFamily="2" charset="2"/>
              </a:rPr>
              <a:t> = </a:t>
            </a:r>
            <a:r>
              <a:rPr lang="de-DE" dirty="0" err="1" smtClean="0">
                <a:sym typeface="Wingdings" pitchFamily="2" charset="2"/>
              </a:rPr>
              <a:t>bottlenack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results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less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tuples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slaves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partitions</a:t>
            </a:r>
            <a:r>
              <a:rPr lang="de-DE" dirty="0" smtClean="0">
                <a:sym typeface="Wingdings" pitchFamily="2" charset="2"/>
              </a:rPr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Limitations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926935"/>
      </p:ext>
    </p:extLst>
  </p:cSld>
  <p:clrMapOvr>
    <a:masterClrMapping/>
  </p:clrMapOvr>
  <p:transition spd="slow"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on cores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columns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468" y="2728937"/>
            <a:ext cx="686235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“A unique refers to a column or a </a:t>
            </a:r>
            <a:r>
              <a:rPr lang="en-US" b="1" dirty="0"/>
              <a:t>column combination </a:t>
            </a:r>
            <a:r>
              <a:rPr lang="en-US" dirty="0"/>
              <a:t>whose </a:t>
            </a:r>
            <a:r>
              <a:rPr lang="en-US" dirty="0" smtClean="0"/>
              <a:t>values </a:t>
            </a:r>
            <a:r>
              <a:rPr lang="en-US" b="1" dirty="0"/>
              <a:t>uniquely identify a tuple</a:t>
            </a:r>
            <a:r>
              <a:rPr lang="en-US" dirty="0"/>
              <a:t> in the collection. In other words, </a:t>
            </a:r>
            <a:r>
              <a:rPr lang="en-US" dirty="0" smtClean="0"/>
              <a:t>no </a:t>
            </a:r>
            <a:r>
              <a:rPr lang="en-US" dirty="0"/>
              <a:t>two rows in a unique have identical values.”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6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rows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8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2053665"/>
              </p:ext>
            </p:extLst>
          </p:nvPr>
        </p:nvGraphicFramePr>
        <p:xfrm>
          <a:off x="1259632" y="2123703"/>
          <a:ext cx="4776192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59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6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6101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6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8227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street_address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111 king richard ct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 hopkins rd #a-10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437 hoggard mill rd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6466 nc hwy 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3949 s nc hwy 62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 lowery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209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2244</Words>
  <Application>Microsoft Office PowerPoint</Application>
  <PresentationFormat>Bildschirmpräsentation (16:9)</PresentationFormat>
  <Paragraphs>969</Paragraphs>
  <Slides>34</Slides>
  <Notes>31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TEMPLATE_HPI_09_EXP_01</vt:lpstr>
      <vt:lpstr>Distributed Big Data Analytics Data Profiling</vt:lpstr>
      <vt:lpstr>Agenda</vt:lpstr>
      <vt:lpstr>Definition</vt:lpstr>
      <vt:lpstr>Motivation</vt:lpstr>
      <vt:lpstr>Why parallelize? 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Agenda</vt:lpstr>
      <vt:lpstr>Algorithm</vt:lpstr>
      <vt:lpstr>Spark plan</vt:lpstr>
      <vt:lpstr>Spark plan parallel parts</vt:lpstr>
      <vt:lpstr>Spark plan broadcasts</vt:lpstr>
      <vt:lpstr>Highlights of implementation Create Position List Index</vt:lpstr>
      <vt:lpstr>Highlights of implementation Create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Performance improvements</vt:lpstr>
      <vt:lpstr>Agenda</vt:lpstr>
      <vt:lpstr>Limitations</vt:lpstr>
      <vt:lpstr>Evaluation scaling on cores</vt:lpstr>
      <vt:lpstr>Evaluation scaling with columns</vt:lpstr>
      <vt:lpstr>Evaluation improvements through column pruning</vt:lpstr>
      <vt:lpstr>Evaluation scaling with rows</vt:lpstr>
      <vt:lpstr>Evaluation improvements through column pruning</vt:lpstr>
      <vt:lpstr>Questions?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Pascal Jung</cp:lastModifiedBy>
  <cp:revision>31</cp:revision>
  <cp:lastPrinted>2014-05-07T12:19:03Z</cp:lastPrinted>
  <dcterms:created xsi:type="dcterms:W3CDTF">2015-05-19T15:36:32Z</dcterms:created>
  <dcterms:modified xsi:type="dcterms:W3CDTF">2015-05-31T18:41:58Z</dcterms:modified>
</cp:coreProperties>
</file>