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547" r:id="rId5"/>
    <p:sldId id="515" r:id="rId6"/>
    <p:sldId id="549" r:id="rId7"/>
    <p:sldId id="543" r:id="rId8"/>
    <p:sldId id="550" r:id="rId9"/>
    <p:sldId id="5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23437-64C1-4CFD-9287-6C765589320E}" v="8" dt="2025-06-24T14:49:06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0F58CC2A-8FA9-40B5-88F9-7C9B208A887E}"/>
    <pc:docChg chg="addSld modSld">
      <pc:chgData name="Dieter Beaven" userId="9bbdb69f-69d0-4759-aa9b-5c090a2da237" providerId="ADAL" clId="{0F58CC2A-8FA9-40B5-88F9-7C9B208A887E}" dt="2025-04-28T15:09:52.572" v="28" actId="20577"/>
      <pc:docMkLst>
        <pc:docMk/>
      </pc:docMkLst>
      <pc:sldChg chg="add">
        <pc:chgData name="Dieter Beaven" userId="9bbdb69f-69d0-4759-aa9b-5c090a2da237" providerId="ADAL" clId="{0F58CC2A-8FA9-40B5-88F9-7C9B208A887E}" dt="2025-04-28T15:09:16.270" v="0"/>
        <pc:sldMkLst>
          <pc:docMk/>
          <pc:sldMk cId="993033024" sldId="515"/>
        </pc:sldMkLst>
      </pc:sldChg>
      <pc:sldChg chg="modSp mod">
        <pc:chgData name="Dieter Beaven" userId="9bbdb69f-69d0-4759-aa9b-5c090a2da237" providerId="ADAL" clId="{0F58CC2A-8FA9-40B5-88F9-7C9B208A887E}" dt="2025-04-28T15:09:52.572" v="28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F58CC2A-8FA9-40B5-88F9-7C9B208A887E}" dt="2025-04-28T15:09:52.572" v="28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F58CC2A-8FA9-40B5-88F9-7C9B208A887E}" dt="2025-04-28T15:09:30.778" v="8" actId="6549"/>
        <pc:sldMkLst>
          <pc:docMk/>
          <pc:sldMk cId="3055658135" sldId="549"/>
        </pc:sldMkLst>
        <pc:spChg chg="mod">
          <ac:chgData name="Dieter Beaven" userId="9bbdb69f-69d0-4759-aa9b-5c090a2da237" providerId="ADAL" clId="{0F58CC2A-8FA9-40B5-88F9-7C9B208A887E}" dt="2025-04-28T15:09:30.778" v="8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0F58CC2A-8FA9-40B5-88F9-7C9B208A887E}" dt="2025-04-28T15:09:22.232" v="4" actId="6549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AE023437-64C1-4CFD-9287-6C765589320E}"/>
    <pc:docChg chg="modSld">
      <pc:chgData name="Dieter Beaven" userId="9bbdb69f-69d0-4759-aa9b-5c090a2da237" providerId="ADAL" clId="{AE023437-64C1-4CFD-9287-6C765589320E}" dt="2025-06-24T14:49:06.823" v="7" actId="20577"/>
      <pc:docMkLst>
        <pc:docMk/>
      </pc:docMkLst>
      <pc:sldChg chg="modSp">
        <pc:chgData name="Dieter Beaven" userId="9bbdb69f-69d0-4759-aa9b-5c090a2da237" providerId="ADAL" clId="{AE023437-64C1-4CFD-9287-6C765589320E}" dt="2025-06-24T14:49:06.823" v="7" actId="20577"/>
        <pc:sldMkLst>
          <pc:docMk/>
          <pc:sldMk cId="993033024" sldId="515"/>
        </pc:sldMkLst>
        <pc:spChg chg="mod">
          <ac:chgData name="Dieter Beaven" userId="9bbdb69f-69d0-4759-aa9b-5c090a2da237" providerId="ADAL" clId="{AE023437-64C1-4CFD-9287-6C765589320E}" dt="2025-06-24T14:49:04.669" v="3" actId="20577"/>
          <ac:spMkLst>
            <pc:docMk/>
            <pc:sldMk cId="993033024" sldId="515"/>
            <ac:spMk id="27" creationId="{00000000-0000-0000-0000-000000000000}"/>
          </ac:spMkLst>
        </pc:spChg>
        <pc:spChg chg="mod">
          <ac:chgData name="Dieter Beaven" userId="9bbdb69f-69d0-4759-aa9b-5c090a2da237" providerId="ADAL" clId="{AE023437-64C1-4CFD-9287-6C765589320E}" dt="2025-06-24T14:49:06.823" v="7" actId="20577"/>
          <ac:spMkLst>
            <pc:docMk/>
            <pc:sldMk cId="993033024" sldId="515"/>
            <ac:spMk id="30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CDFD0B1B-4BD0-422A-9419-DA6018FFBE74}"/>
    <pc:docChg chg="undo custSel delSld modSld">
      <pc:chgData name="Dieter Beaven" userId="9bbdb69f-69d0-4759-aa9b-5c090a2da237" providerId="ADAL" clId="{CDFD0B1B-4BD0-422A-9419-DA6018FFBE74}" dt="2025-06-04T11:33:30.087" v="22" actId="47"/>
      <pc:docMkLst>
        <pc:docMk/>
      </pc:docMkLst>
      <pc:sldChg chg="addSp delSp modSp mod">
        <pc:chgData name="Dieter Beaven" userId="9bbdb69f-69d0-4759-aa9b-5c090a2da237" providerId="ADAL" clId="{CDFD0B1B-4BD0-422A-9419-DA6018FFBE74}" dt="2025-06-03T15:54:52.889" v="8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CDFD0B1B-4BD0-422A-9419-DA6018FFBE74}" dt="2025-06-03T15:54:52.889" v="8" actId="1076"/>
          <ac:picMkLst>
            <pc:docMk/>
            <pc:sldMk cId="3896053727" sldId="543"/>
            <ac:picMk id="8" creationId="{BDDB8FD3-525C-A917-61BE-0F4C3D9EA054}"/>
          </ac:picMkLst>
        </pc:picChg>
      </pc:sldChg>
      <pc:sldChg chg="addSp modSp mod">
        <pc:chgData name="Dieter Beaven" userId="9bbdb69f-69d0-4759-aa9b-5c090a2da237" providerId="ADAL" clId="{CDFD0B1B-4BD0-422A-9419-DA6018FFBE74}" dt="2025-06-04T11:33:20.587" v="21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CDFD0B1B-4BD0-422A-9419-DA6018FFBE74}" dt="2025-06-04T11:33:20.587" v="21" actId="1036"/>
          <ac:picMkLst>
            <pc:docMk/>
            <pc:sldMk cId="3458699803" sldId="545"/>
            <ac:picMk id="6" creationId="{934919A6-9CEB-8FB1-D34E-0FC08EAFB33A}"/>
          </ac:picMkLst>
        </pc:picChg>
      </pc:sldChg>
      <pc:sldChg chg="addSp modSp mod">
        <pc:chgData name="Dieter Beaven" userId="9bbdb69f-69d0-4759-aa9b-5c090a2da237" providerId="ADAL" clId="{CDFD0B1B-4BD0-422A-9419-DA6018FFBE74}" dt="2025-06-03T15:55:00.671" v="9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CDFD0B1B-4BD0-422A-9419-DA6018FFBE74}" dt="2025-06-03T15:55:00.671" v="9" actId="1076"/>
          <ac:picMkLst>
            <pc:docMk/>
            <pc:sldMk cId="4091202299" sldId="550"/>
            <ac:picMk id="6" creationId="{427D301B-A8FE-2C1B-64E8-B664A18994C2}"/>
          </ac:picMkLst>
        </pc:picChg>
      </pc:sldChg>
      <pc:sldChg chg="del">
        <pc:chgData name="Dieter Beaven" userId="9bbdb69f-69d0-4759-aa9b-5c090a2da237" providerId="ADAL" clId="{CDFD0B1B-4BD0-422A-9419-DA6018FFBE74}" dt="2025-06-03T15:55:10.358" v="10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CDFD0B1B-4BD0-422A-9419-DA6018FFBE74}" dt="2025-06-04T11:33:30.087" v="22" actId="47"/>
        <pc:sldMkLst>
          <pc:docMk/>
          <pc:sldMk cId="253195673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12" Type="http://schemas.openxmlformats.org/officeDocument/2006/relationships/image" Target="../media/image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1.png"/><Relationship Id="rId4" Type="http://schemas.openxmlformats.org/officeDocument/2006/relationships/image" Target="../media/image110.pn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Inequality Regions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/>
          <p:cNvSpPr/>
          <p:nvPr/>
        </p:nvSpPr>
        <p:spPr>
          <a:xfrm>
            <a:off x="1066800" y="4201886"/>
            <a:ext cx="1970314" cy="1143000"/>
          </a:xfrm>
          <a:custGeom>
            <a:avLst/>
            <a:gdLst>
              <a:gd name="connsiteX0" fmla="*/ 0 w 1970314"/>
              <a:gd name="connsiteY0" fmla="*/ 0 h 1143000"/>
              <a:gd name="connsiteX1" fmla="*/ 348343 w 1970314"/>
              <a:gd name="connsiteY1" fmla="*/ 511628 h 1143000"/>
              <a:gd name="connsiteX2" fmla="*/ 631371 w 1970314"/>
              <a:gd name="connsiteY2" fmla="*/ 849085 h 1143000"/>
              <a:gd name="connsiteX3" fmla="*/ 881743 w 1970314"/>
              <a:gd name="connsiteY3" fmla="*/ 1055914 h 1143000"/>
              <a:gd name="connsiteX4" fmla="*/ 1034143 w 1970314"/>
              <a:gd name="connsiteY4" fmla="*/ 1121228 h 1143000"/>
              <a:gd name="connsiteX5" fmla="*/ 1143000 w 1970314"/>
              <a:gd name="connsiteY5" fmla="*/ 1143000 h 1143000"/>
              <a:gd name="connsiteX6" fmla="*/ 1371600 w 1970314"/>
              <a:gd name="connsiteY6" fmla="*/ 1099457 h 1143000"/>
              <a:gd name="connsiteX7" fmla="*/ 1621971 w 1970314"/>
              <a:gd name="connsiteY7" fmla="*/ 914400 h 1143000"/>
              <a:gd name="connsiteX8" fmla="*/ 1741714 w 1970314"/>
              <a:gd name="connsiteY8" fmla="*/ 762000 h 1143000"/>
              <a:gd name="connsiteX9" fmla="*/ 1970314 w 1970314"/>
              <a:gd name="connsiteY9" fmla="*/ 478971 h 1143000"/>
              <a:gd name="connsiteX10" fmla="*/ 0 w 1970314"/>
              <a:gd name="connsiteY10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0314" h="1143000">
                <a:moveTo>
                  <a:pt x="0" y="0"/>
                </a:moveTo>
                <a:lnTo>
                  <a:pt x="348343" y="511628"/>
                </a:lnTo>
                <a:lnTo>
                  <a:pt x="631371" y="849085"/>
                </a:lnTo>
                <a:lnTo>
                  <a:pt x="881743" y="1055914"/>
                </a:lnTo>
                <a:lnTo>
                  <a:pt x="1034143" y="1121228"/>
                </a:lnTo>
                <a:lnTo>
                  <a:pt x="1143000" y="1143000"/>
                </a:lnTo>
                <a:lnTo>
                  <a:pt x="1371600" y="1099457"/>
                </a:lnTo>
                <a:lnTo>
                  <a:pt x="1621971" y="914400"/>
                </a:lnTo>
                <a:lnTo>
                  <a:pt x="1741714" y="762000"/>
                </a:lnTo>
                <a:lnTo>
                  <a:pt x="1970314" y="4789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Inequality Regions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777" y="941315"/>
                <a:ext cx="8002092" cy="101566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On graph paper, shade the region that satisfies the inequalities: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&lt;14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7" y="941315"/>
                <a:ext cx="800209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8749" y="2189222"/>
            <a:ext cx="785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did this at GCSE, the only difference here being that the graphs involved might not be straight lines.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7584" y="3095320"/>
            <a:ext cx="3236168" cy="2363711"/>
            <a:chOff x="755576" y="3068603"/>
            <a:chExt cx="3236168" cy="236371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874339" y="3634335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19691" y="3248590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691" y="3248590"/>
                  <a:ext cx="28803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383"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/>
            <p:cNvSpPr/>
            <p:nvPr/>
          </p:nvSpPr>
          <p:spPr>
            <a:xfrm>
              <a:off x="801872" y="3877339"/>
              <a:ext cx="2624232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206545" y="4881832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45" y="4881832"/>
                  <a:ext cx="4864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41755" y="4880315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55" y="4880315"/>
                  <a:ext cx="4864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rot="18101459">
                  <a:off x="2612475" y="3642479"/>
                  <a:ext cx="14555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101459">
                  <a:off x="2612475" y="3642479"/>
                  <a:ext cx="145553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 rot="821413">
                  <a:off x="1563588" y="4202489"/>
                  <a:ext cx="145553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=14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21413">
                  <a:off x="1563588" y="4202489"/>
                  <a:ext cx="145553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/>
          <p:cNvCxnSpPr/>
          <p:nvPr/>
        </p:nvCxnSpPr>
        <p:spPr>
          <a:xfrm>
            <a:off x="797442" y="4146698"/>
            <a:ext cx="2753832" cy="6485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98610" y="5598576"/>
                <a:ext cx="2362242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Tip</a:t>
                </a:r>
                <a:r>
                  <a:rPr lang="en-GB" sz="1400" dirty="0"/>
                  <a:t>: To quickly sketch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GB" sz="1400" dirty="0"/>
                  <a:t>, consider what happens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1400" dirty="0"/>
                  <a:t> and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is 0.</a:t>
                </a: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10" y="5598576"/>
                <a:ext cx="2362242" cy="954107"/>
              </a:xfrm>
              <a:prstGeom prst="rect">
                <a:avLst/>
              </a:prstGeom>
              <a:blipFill>
                <a:blip r:embed="rId10"/>
                <a:stretch>
                  <a:fillRect l="-255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347561" y="2879158"/>
            <a:ext cx="3716191" cy="2589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Step 1: Imagine inequalities as equations and sketch.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94751" y="2995399"/>
                <a:ext cx="34563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Step 2:</a:t>
                </a:r>
              </a:p>
              <a:p>
                <a:r>
                  <a:rPr lang="en-GB" dirty="0"/>
                  <a:t>An inequality involving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represents a 2D region in space.</a:t>
                </a:r>
              </a:p>
              <a:p>
                <a:r>
                  <a:rPr lang="en-GB" dirty="0"/>
                  <a:t>Identify the correct side of each line each inequality represents.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51" y="2995399"/>
                <a:ext cx="3456384" cy="1477328"/>
              </a:xfrm>
              <a:prstGeom prst="rect">
                <a:avLst/>
              </a:prstGeom>
              <a:blipFill>
                <a:blip r:embed="rId11"/>
                <a:stretch>
                  <a:fillRect l="-1411"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4458823" y="5576099"/>
                <a:ext cx="4304083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/>
                  <a:t>Tip</a:t>
                </a:r>
                <a:r>
                  <a:rPr lang="en-GB" sz="1400" dirty="0"/>
                  <a:t>: Make sure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is on the side where it is positive.</a:t>
                </a:r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is on the smaller side, you’re below the line.</a:t>
                </a:r>
              </a:p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is on the greater side, you’re above the line.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23" y="5576099"/>
                <a:ext cx="4304083" cy="738664"/>
              </a:xfrm>
              <a:prstGeom prst="rect">
                <a:avLst/>
              </a:prstGeom>
              <a:blipFill>
                <a:blip r:embed="rId12"/>
                <a:stretch>
                  <a:fillRect l="-141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284820" y="4559863"/>
            <a:ext cx="2189868" cy="5549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</a:t>
            </a:r>
            <a:r>
              <a:rPr lang="en-GB" dirty="0" err="1"/>
              <a:t>Frosketch</a:t>
            </a:r>
            <a:r>
              <a:rPr lang="en-GB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99303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3.7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22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DDB8FD3-525C-A917-61BE-0F4C3D9EA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4704"/>
            <a:ext cx="81057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27D301B-A8FE-2C1B-64E8-B664A189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28" y="764704"/>
            <a:ext cx="8382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4919A6-9CEB-8FB1-D34E-0FC08EAF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92696"/>
            <a:ext cx="9006993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202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P1 Chapter 3: Inequalities  Inequality Regions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2025-06-24T14:49:09Z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