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47" r:id="rId2"/>
    <p:sldId id="541" r:id="rId3"/>
    <p:sldId id="539" r:id="rId4"/>
    <p:sldId id="542" r:id="rId5"/>
    <p:sldId id="530" r:id="rId6"/>
    <p:sldId id="548" r:id="rId7"/>
    <p:sldId id="53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788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11: </a:t>
            </a:r>
            <a:r>
              <a:rPr lang="en-GB" dirty="0">
                <a:solidFill>
                  <a:schemeClr val="accent5"/>
                </a:solidFill>
              </a:rPr>
              <a:t>Variable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Velocity Turning Points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Maxima and Minima Problems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36712"/>
                <a:ext cx="7704856" cy="1045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Recall from Pure that at minimum/maximum points, the gradient is 0. We could therefore for example find where the velocity is minimum/maximum by finding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 (i.e. when the acceleration is 0).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7704856" cy="1045286"/>
              </a:xfrm>
              <a:prstGeom prst="rect">
                <a:avLst/>
              </a:prstGeom>
              <a:blipFill>
                <a:blip r:embed="rId2"/>
                <a:stretch>
                  <a:fillRect l="-633" t="-2907" b="-2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395536" y="2132587"/>
                <a:ext cx="7992888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child is playing with a yo-yo. The yo-yo leaves the child’s hand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and travels vertically in a straight lien before returning to the child’s hand. The distance,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 m, of the yo-yo from the child’s hand after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is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+0.4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  0≤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Justify the restriction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maximum distance of the yo-yo from the child’s hand, correct to 3sf.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132587"/>
                <a:ext cx="799288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16819" y="5462064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600240" y="4476084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44657" y="5326361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657" y="5326361"/>
                <a:ext cx="43204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84216" y="4230917"/>
                <a:ext cx="432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16" y="4230917"/>
                <a:ext cx="432048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1894" y="3719229"/>
                <a:ext cx="3312368" cy="439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3+2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br>
                  <a:rPr lang="en-GB" sz="1200" b="0" dirty="0"/>
                </a:br>
                <a:endParaRPr lang="en-GB" sz="1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94" y="3719229"/>
                <a:ext cx="3312368" cy="439287"/>
              </a:xfrm>
              <a:prstGeom prst="rect">
                <a:avLst/>
              </a:prstGeom>
              <a:blipFill>
                <a:blip r:embed="rId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940594" y="4850606"/>
            <a:ext cx="1352550" cy="1066800"/>
          </a:xfrm>
          <a:custGeom>
            <a:avLst/>
            <a:gdLst>
              <a:gd name="connsiteX0" fmla="*/ 0 w 1352550"/>
              <a:gd name="connsiteY0" fmla="*/ 0 h 1066800"/>
              <a:gd name="connsiteX1" fmla="*/ 435769 w 1352550"/>
              <a:gd name="connsiteY1" fmla="*/ 847725 h 1066800"/>
              <a:gd name="connsiteX2" fmla="*/ 883444 w 1352550"/>
              <a:gd name="connsiteY2" fmla="*/ 361950 h 1066800"/>
              <a:gd name="connsiteX3" fmla="*/ 1352550 w 1352550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2550" h="1066800">
                <a:moveTo>
                  <a:pt x="0" y="0"/>
                </a:moveTo>
                <a:cubicBezTo>
                  <a:pt x="144264" y="393700"/>
                  <a:pt x="288528" y="787400"/>
                  <a:pt x="435769" y="847725"/>
                </a:cubicBezTo>
                <a:cubicBezTo>
                  <a:pt x="583010" y="908050"/>
                  <a:pt x="730647" y="325438"/>
                  <a:pt x="883444" y="361950"/>
                </a:cubicBezTo>
                <a:cubicBezTo>
                  <a:pt x="1036241" y="398462"/>
                  <a:pt x="1194395" y="732631"/>
                  <a:pt x="1352550" y="1066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12466" y="5414439"/>
                <a:ext cx="2403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466" y="5414439"/>
                <a:ext cx="240374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02173" y="4217016"/>
                <a:ext cx="127442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From the graph, we can see that for non-negative times (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1100" dirty="0"/>
                  <a:t>),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100" dirty="0"/>
                  <a:t> is only positive for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GB" sz="1100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2173" y="4217016"/>
                <a:ext cx="1274427" cy="1107996"/>
              </a:xfrm>
              <a:prstGeom prst="rect">
                <a:avLst/>
              </a:prstGeom>
              <a:blipFill>
                <a:blip r:embed="rId8"/>
                <a:stretch>
                  <a:fillRect t="-549" r="-1429" b="-27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13664" y="3777228"/>
                <a:ext cx="3888432" cy="1974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400" dirty="0"/>
                  <a:t> is maximised when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=0.6+0.8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−0.6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−3=0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4±</m:t>
                          </m:r>
                          <m:rad>
                            <m:radPr>
                              <m:deg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e>
                          </m:rad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=1.8685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−0.5351</m:t>
                      </m:r>
                    </m:oMath>
                  </m:oMathPara>
                </a14:m>
                <a:br>
                  <a:rPr lang="en-GB" sz="1400" dirty="0"/>
                </a:b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1.8685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+…=1.21</m:t>
                    </m:r>
                  </m:oMath>
                </a14:m>
                <a:r>
                  <a:rPr lang="en-GB" sz="1400" dirty="0"/>
                  <a:t> m (3sf)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664" y="3777228"/>
                <a:ext cx="3888432" cy="19749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244455" y="3856112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3804262" y="3856112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471399" y="3788588"/>
            <a:ext cx="2805201" cy="2271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4049682" y="3856112"/>
            <a:ext cx="3690670" cy="22716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633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82946B-B339-4295-A2FA-3C272037401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FE7904C-9B77-42B6-9950-18B7F28DBB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468510-6B8F-4C09-971F-16162C6EFF8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242886" y="799359"/>
                <a:ext cx="4103193" cy="160043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A dolphin escapes from </a:t>
                </a:r>
                <a:r>
                  <a:rPr lang="en-GB" sz="1400" dirty="0" err="1"/>
                  <a:t>Seaworld</a:t>
                </a:r>
                <a:r>
                  <a:rPr lang="en-GB" sz="1400" dirty="0"/>
                  <a:t> and its velocity as it speeds away from the park,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+64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</a:t>
                </a:r>
                <a:br>
                  <a:rPr lang="en-GB" sz="1400" dirty="0"/>
                </a:br>
                <a:r>
                  <a:rPr lang="en-GB" sz="1400" dirty="0"/>
                  <a:t>(in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), and maintains this velocity at the point where it would start slowing down.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When does the dolphin reach its maximum velocity?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What is this maximum velocity?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6" y="799359"/>
                <a:ext cx="4103193" cy="1600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nimal, dolphin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096" y="752434"/>
            <a:ext cx="978932" cy="9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39780" y="792119"/>
                <a:ext cx="3515220" cy="2463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At the maximum velocity,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−32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+64=0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200" dirty="0">
                    <a:latin typeface="+mj-lt"/>
                  </a:rPr>
                  <a:t>Given the shape of the cubic,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GB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GB" sz="1200" b="0" dirty="0">
                    <a:latin typeface="+mj-lt"/>
                  </a:rPr>
                  <a:t> corresponds to a maximum (and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GB" sz="1200" b="0" dirty="0">
                    <a:latin typeface="+mj-lt"/>
                  </a:rPr>
                  <a:t> the minimum)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num>
                              <m:den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+64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=75.9</m:t>
                    </m:r>
                  </m:oMath>
                </a14:m>
                <a:r>
                  <a:rPr lang="en-GB" sz="1400" b="0" dirty="0"/>
                  <a:t> ms</a:t>
                </a:r>
                <a:r>
                  <a:rPr lang="en-GB" sz="1400" b="0" baseline="30000" dirty="0"/>
                  <a:t>-1</a:t>
                </a:r>
                <a:br>
                  <a:rPr lang="en-GB" sz="1400" b="0" dirty="0"/>
                </a:br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780" y="792119"/>
                <a:ext cx="3515220" cy="2463560"/>
              </a:xfrm>
              <a:prstGeom prst="rect">
                <a:avLst/>
              </a:prstGeom>
              <a:blipFill>
                <a:blip r:embed="rId4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4733193" y="769990"/>
            <a:ext cx="3303460" cy="182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4731023" y="2592199"/>
            <a:ext cx="3303460" cy="7097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4495862" y="77103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4495861" y="2592198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61" y="3476075"/>
            <a:ext cx="5992440" cy="17525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380902" y="3115501"/>
            <a:ext cx="2678930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Edexcel M2 June 2013 Q3a,b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5357" y="4409352"/>
            <a:ext cx="3697643" cy="2280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5580113" y="4400549"/>
            <a:ext cx="3201938" cy="8743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5580113" y="5274856"/>
            <a:ext cx="3201938" cy="145931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5091951" y="4409352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5101717" y="533343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6893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11.3 Maxima and minimum problems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 79-80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15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CD5B76-D884-2730-4BAF-0778A2F5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908720"/>
            <a:ext cx="72771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8EE124A-0247-6C61-389B-011EC7AB8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73342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640C21-5345-ED95-3D78-5FBCB94E9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980728"/>
            <a:ext cx="8460432" cy="377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26527</TotalTime>
  <Words>408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M1 Chapter 11: Variable Acceleration  Velocity Turning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887</cp:revision>
  <dcterms:created xsi:type="dcterms:W3CDTF">2013-02-28T07:36:55Z</dcterms:created>
  <dcterms:modified xsi:type="dcterms:W3CDTF">2024-06-13T15:59:19Z</dcterms:modified>
</cp:coreProperties>
</file>