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683" r:id="rId6"/>
    <p:sldId id="685" r:id="rId7"/>
    <p:sldId id="686" r:id="rId8"/>
    <p:sldId id="549" r:id="rId9"/>
    <p:sldId id="543" r:id="rId10"/>
    <p:sldId id="550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FC4BA901-3532-4FEA-BDA4-395DBC0D5ED8}"/>
    <pc:docChg chg="addSld modSld">
      <pc:chgData name="Dieter Beaven" userId="9bbdb69f-69d0-4759-aa9b-5c090a2da237" providerId="ADAL" clId="{FC4BA901-3532-4FEA-BDA4-395DBC0D5ED8}" dt="2025-05-13T13:34:58.493" v="44" actId="20577"/>
      <pc:docMkLst>
        <pc:docMk/>
      </pc:docMkLst>
      <pc:sldChg chg="modSp mod">
        <pc:chgData name="Dieter Beaven" userId="9bbdb69f-69d0-4759-aa9b-5c090a2da237" providerId="ADAL" clId="{FC4BA901-3532-4FEA-BDA4-395DBC0D5ED8}" dt="2025-05-13T13:34:36.853" v="3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FC4BA901-3532-4FEA-BDA4-395DBC0D5ED8}" dt="2025-05-13T13:34:36.853" v="3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FC4BA901-3532-4FEA-BDA4-395DBC0D5ED8}" dt="2025-05-13T13:34:58.493" v="44" actId="20577"/>
        <pc:sldMkLst>
          <pc:docMk/>
          <pc:sldMk cId="3055658135" sldId="549"/>
        </pc:sldMkLst>
        <pc:spChg chg="mod">
          <ac:chgData name="Dieter Beaven" userId="9bbdb69f-69d0-4759-aa9b-5c090a2da237" providerId="ADAL" clId="{FC4BA901-3532-4FEA-BDA4-395DBC0D5ED8}" dt="2025-05-13T13:34:55.509" v="42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FC4BA901-3532-4FEA-BDA4-395DBC0D5ED8}" dt="2025-05-13T13:34:58.493" v="44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FC4BA901-3532-4FEA-BDA4-395DBC0D5ED8}" dt="2025-05-13T13:34:48.571" v="40"/>
        <pc:sldMkLst>
          <pc:docMk/>
          <pc:sldMk cId="240021948" sldId="683"/>
        </pc:sldMkLst>
      </pc:sldChg>
      <pc:sldChg chg="add">
        <pc:chgData name="Dieter Beaven" userId="9bbdb69f-69d0-4759-aa9b-5c090a2da237" providerId="ADAL" clId="{FC4BA901-3532-4FEA-BDA4-395DBC0D5ED8}" dt="2025-05-13T13:34:48.571" v="40"/>
        <pc:sldMkLst>
          <pc:docMk/>
          <pc:sldMk cId="2341924818" sldId="685"/>
        </pc:sldMkLst>
      </pc:sldChg>
      <pc:sldChg chg="add">
        <pc:chgData name="Dieter Beaven" userId="9bbdb69f-69d0-4759-aa9b-5c090a2da237" providerId="ADAL" clId="{FC4BA901-3532-4FEA-BDA4-395DBC0D5ED8}" dt="2025-05-13T13:34:48.571" v="40"/>
        <pc:sldMkLst>
          <pc:docMk/>
          <pc:sldMk cId="2294254229" sldId="686"/>
        </pc:sldMkLst>
      </pc:sldChg>
    </pc:docChg>
  </pc:docChgLst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445FCB-0D8E-43EF-8EC4-4FEA0B38C423}"/>
    <pc:docChg chg="modSld">
      <pc:chgData name="Dieter Beaven" userId="9bbdb69f-69d0-4759-aa9b-5c090a2da237" providerId="ADAL" clId="{5B445FCB-0D8E-43EF-8EC4-4FEA0B38C423}" dt="2025-04-29T12:06:17.051" v="23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046F475-6D84-429F-9A74-CDB376A450E1}"/>
    <pc:docChg chg="undo custSel delSld modSld">
      <pc:chgData name="Dieter Beaven" userId="9bbdb69f-69d0-4759-aa9b-5c090a2da237" providerId="ADAL" clId="{3046F475-6D84-429F-9A74-CDB376A450E1}" dt="2025-07-02T14:48:48.610" v="24" actId="20577"/>
      <pc:docMkLst>
        <pc:docMk/>
      </pc:docMkLst>
      <pc:sldChg chg="addSp delSp modSp mod">
        <pc:chgData name="Dieter Beaven" userId="9bbdb69f-69d0-4759-aa9b-5c090a2da237" providerId="ADAL" clId="{3046F475-6D84-429F-9A74-CDB376A450E1}" dt="2025-06-18T15:25:51.095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3046F475-6D84-429F-9A74-CDB376A450E1}" dt="2025-06-18T15:25:51.095" v="3" actId="1076"/>
          <ac:picMkLst>
            <pc:docMk/>
            <pc:sldMk cId="3896053727" sldId="543"/>
            <ac:picMk id="8" creationId="{6A145E5C-105B-6F34-B610-F7BD5916F5DA}"/>
          </ac:picMkLst>
        </pc:picChg>
      </pc:sldChg>
      <pc:sldChg chg="addSp modSp mod">
        <pc:chgData name="Dieter Beaven" userId="9bbdb69f-69d0-4759-aa9b-5c090a2da237" providerId="ADAL" clId="{3046F475-6D84-429F-9A74-CDB376A450E1}" dt="2025-06-20T14:49:07.861" v="9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3046F475-6D84-429F-9A74-CDB376A450E1}" dt="2025-06-20T14:49:07.861" v="9" actId="1076"/>
          <ac:picMkLst>
            <pc:docMk/>
            <pc:sldMk cId="3458699803" sldId="545"/>
            <ac:picMk id="6" creationId="{8E6849C5-68FD-AE67-33C8-BF18B07AD2DF}"/>
          </ac:picMkLst>
        </pc:picChg>
      </pc:sldChg>
      <pc:sldChg chg="modSp mod">
        <pc:chgData name="Dieter Beaven" userId="9bbdb69f-69d0-4759-aa9b-5c090a2da237" providerId="ADAL" clId="{3046F475-6D84-429F-9A74-CDB376A450E1}" dt="2025-07-02T14:48:48.610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046F475-6D84-429F-9A74-CDB376A450E1}" dt="2025-07-02T14:48:48.610" v="2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mod">
        <pc:chgData name="Dieter Beaven" userId="9bbdb69f-69d0-4759-aa9b-5c090a2da237" providerId="ADAL" clId="{3046F475-6D84-429F-9A74-CDB376A450E1}" dt="2025-06-18T15:27:53.270" v="6" actId="1035"/>
        <pc:sldMkLst>
          <pc:docMk/>
          <pc:sldMk cId="4091202299" sldId="550"/>
        </pc:sldMkLst>
        <pc:picChg chg="add mod">
          <ac:chgData name="Dieter Beaven" userId="9bbdb69f-69d0-4759-aa9b-5c090a2da237" providerId="ADAL" clId="{3046F475-6D84-429F-9A74-CDB376A450E1}" dt="2025-06-18T15:27:53.270" v="6" actId="1035"/>
          <ac:picMkLst>
            <pc:docMk/>
            <pc:sldMk cId="4091202299" sldId="550"/>
            <ac:picMk id="6" creationId="{16FDC192-1115-23AB-034E-EC4DB4186B72}"/>
          </ac:picMkLst>
        </pc:picChg>
      </pc:sldChg>
      <pc:sldChg chg="del">
        <pc:chgData name="Dieter Beaven" userId="9bbdb69f-69d0-4759-aa9b-5c090a2da237" providerId="ADAL" clId="{3046F475-6D84-429F-9A74-CDB376A450E1}" dt="2025-06-18T15:27:57.707" v="7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3046F475-6D84-429F-9A74-CDB376A450E1}" dt="2025-06-20T14:49:09.048" v="10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/>
            </a:br>
            <a:r>
              <a:rPr lang="en-GB"/>
              <a:t>Natural </a:t>
            </a:r>
            <a:r>
              <a:rPr lang="en-GB" dirty="0"/>
              <a:t>Logs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Natural Logarithms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7673" y="936623"/>
                <a:ext cx="74728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have previously seen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 is the inverse function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We also saw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is “</a:t>
                </a:r>
                <a:r>
                  <a:rPr lang="en-GB" b="1" dirty="0"/>
                  <a:t>the</a:t>
                </a:r>
                <a:r>
                  <a:rPr lang="en-GB" dirty="0"/>
                  <a:t>” exponential function.</a:t>
                </a:r>
              </a:p>
              <a:p>
                <a:r>
                  <a:rPr lang="en-GB" dirty="0"/>
                  <a:t>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, but because of its special importance, it has its own function name!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3" y="936623"/>
                <a:ext cx="7472897" cy="1200329"/>
              </a:xfrm>
              <a:prstGeom prst="rect">
                <a:avLst/>
              </a:prstGeom>
              <a:blipFill>
                <a:blip r:embed="rId2"/>
                <a:stretch>
                  <a:fillRect l="-653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674" y="2290260"/>
                <a:ext cx="4982503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</a:t>
                </a:r>
                <a:r>
                  <a:rPr lang="en-GB" sz="2400" dirty="0"/>
                  <a:t> The inverse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4" y="2290260"/>
                <a:ext cx="4982503" cy="461665"/>
              </a:xfrm>
              <a:prstGeom prst="rect">
                <a:avLst/>
              </a:prstGeom>
              <a:blipFill>
                <a:blip r:embed="rId3"/>
                <a:stretch>
                  <a:fillRect l="-1582" t="-8861" b="-26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182" y="3020910"/>
                <a:ext cx="4248472" cy="10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82" y="3020910"/>
                <a:ext cx="424847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04343" y="2900413"/>
            <a:ext cx="1045029" cy="655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4343" y="3570516"/>
            <a:ext cx="1045029" cy="655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9026" y="2919310"/>
                <a:ext cx="28856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Since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to the power of” and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GB" dirty="0"/>
                  <a:t> of” are inverse functions, they cancel each other out!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26" y="2919310"/>
                <a:ext cx="2885660" cy="1200329"/>
              </a:xfrm>
              <a:prstGeom prst="rect">
                <a:avLst/>
              </a:prstGeom>
              <a:blipFill>
                <a:blip r:embed="rId5"/>
                <a:stretch>
                  <a:fillRect l="-1688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5220072" y="3284984"/>
            <a:ext cx="718954" cy="2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3357" y="4737935"/>
                <a:ext cx="2650492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7" y="4737935"/>
                <a:ext cx="2650492" cy="461665"/>
              </a:xfrm>
              <a:prstGeom prst="rect">
                <a:avLst/>
              </a:prstGeom>
              <a:blipFill>
                <a:blip r:embed="rId6"/>
                <a:stretch>
                  <a:fillRect l="-215"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47816" y="4737681"/>
                <a:ext cx="3728639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16" y="4737681"/>
                <a:ext cx="3728639" cy="46166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8214" y="5431273"/>
                <a:ext cx="2218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" y="5431273"/>
                <a:ext cx="22184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36370" y="5286694"/>
                <a:ext cx="15534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“ln both sides”. </a:t>
                </a:r>
              </a:p>
              <a:p>
                <a:r>
                  <a:rPr lang="en-GB" sz="1400" dirty="0"/>
                  <a:t>On the LHS it cancels out the “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400" dirty="0"/>
                  <a:t> to the power of”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370" y="5286694"/>
                <a:ext cx="1553457" cy="954107"/>
              </a:xfrm>
              <a:prstGeom prst="rect">
                <a:avLst/>
              </a:prstGeom>
              <a:blipFill>
                <a:blip r:embed="rId9"/>
                <a:stretch>
                  <a:fillRect l="-1176"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20072" y="5370509"/>
                <a:ext cx="22184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370509"/>
                <a:ext cx="2218443" cy="954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49671" y="5663855"/>
                <a:ext cx="15534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Do 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400" dirty="0"/>
                  <a:t> to the power of” each side. On the LHS it cancels out the ln.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1" y="5663855"/>
                <a:ext cx="1553457" cy="954107"/>
              </a:xfrm>
              <a:prstGeom prst="rect">
                <a:avLst/>
              </a:prstGeom>
              <a:blipFill>
                <a:blip r:embed="rId11"/>
                <a:stretch>
                  <a:fillRect l="-1176" t="-1274" r="-392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6952343" y="6096000"/>
            <a:ext cx="297328" cy="4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0685" y="5191975"/>
            <a:ext cx="3304774" cy="1132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45674" y="5191974"/>
            <a:ext cx="3730782" cy="1425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02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Quadratics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4973" y="87912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previous chapters we’ve already dealt with quadratics in disguise, e.g. “quadratic in sin”. We therefore just apply our usual approach: either make a suitable substitution so the equation </a:t>
            </a:r>
            <a:r>
              <a:rPr lang="en-GB" b="1" dirty="0"/>
              <a:t>is</a:t>
            </a:r>
            <a:r>
              <a:rPr lang="en-GB" dirty="0"/>
              <a:t> then quadratic, or (strongly recommended!) </a:t>
            </a:r>
            <a:r>
              <a:rPr lang="en-GB" b="1" dirty="0"/>
              <a:t>go straight for the factorisation</a:t>
            </a:r>
            <a:r>
              <a:rPr lang="en-GB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299" y="2473706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−15=0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9" y="2473706"/>
                <a:ext cx="3626758" cy="46166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5318" y="2452250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18" y="2452250"/>
                <a:ext cx="3626758" cy="46166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405" y="3169433"/>
                <a:ext cx="32939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Exponential functions are always positive 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5" y="3169433"/>
                <a:ext cx="3293910" cy="1754326"/>
              </a:xfrm>
              <a:prstGeom prst="rect">
                <a:avLst/>
              </a:prstGeom>
              <a:blipFill>
                <a:blip r:embed="rId5"/>
                <a:stretch>
                  <a:fillRect l="-1479" t="-2083" r="-9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1428" y="3169433"/>
                <a:ext cx="3293910" cy="255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First write negative powers as fractions: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3169433"/>
                <a:ext cx="3293910" cy="2551724"/>
              </a:xfrm>
              <a:prstGeom prst="rect">
                <a:avLst/>
              </a:prstGeom>
              <a:blipFill>
                <a:blip r:embed="rId6"/>
                <a:stretch>
                  <a:fillRect l="-1667" t="-14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95299" y="2935371"/>
            <a:ext cx="3626758" cy="3013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73071" y="2935371"/>
            <a:ext cx="3626758" cy="3013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19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213" y="1065820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3" y="1065820"/>
                <a:ext cx="3626758" cy="46166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1772816"/>
                <a:ext cx="3024336" cy="138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3024336" cy="1387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1428" y="1041672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1041672"/>
                <a:ext cx="3626758" cy="46166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6361" y="1716268"/>
                <a:ext cx="419535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=−6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61" y="1716268"/>
                <a:ext cx="4195359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212" y="4077072"/>
                <a:ext cx="7260131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400" dirty="0"/>
                  <a:t> giving your answer as an exact value.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2" y="4077072"/>
                <a:ext cx="7260131" cy="461665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48723" y="4724159"/>
                <a:ext cx="4195359" cy="1913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23" y="4724159"/>
                <a:ext cx="4195359" cy="1913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14974" y="1527485"/>
            <a:ext cx="3626758" cy="2004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428" y="1527485"/>
            <a:ext cx="3626758" cy="2004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2357" y="4538737"/>
            <a:ext cx="7285986" cy="2098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42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14.7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119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A145E5C-105B-6F34-B610-F7BD5916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8" y="764704"/>
            <a:ext cx="7543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6FDC192-1115-23AB-034E-EC4DB418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8" y="836712"/>
            <a:ext cx="7277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6849C5-68FD-AE67-33C8-BF18B07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41814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413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P1 Chapter 14: Logarithms  Natural Logs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2025-07-02T14:48:52Z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