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13" r:id="rId5"/>
    <p:sldId id="533" r:id="rId6"/>
    <p:sldId id="712" r:id="rId7"/>
    <p:sldId id="703" r:id="rId8"/>
    <p:sldId id="704" r:id="rId9"/>
    <p:sldId id="705" r:id="rId10"/>
    <p:sldId id="708" r:id="rId11"/>
    <p:sldId id="709" r:id="rId12"/>
    <p:sldId id="5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14/06/2024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8: </a:t>
            </a:r>
            <a:r>
              <a:rPr lang="en-GB" dirty="0">
                <a:solidFill>
                  <a:schemeClr val="accent5"/>
                </a:solidFill>
              </a:rPr>
              <a:t>Further Kinematics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0EEC685-6F52-D3ED-A63C-826C4024A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715" y="1217265"/>
            <a:ext cx="6829425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2342392-CE17-3CDA-266A-48888FC6E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908720"/>
            <a:ext cx="72104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BB6DD0C-93A3-4440-ADEE-72C75BE9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31" y="692696"/>
            <a:ext cx="6982993" cy="608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D41A7A8-B763-B860-B501-89D4D26E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3" y="764704"/>
            <a:ext cx="74485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2B344EA-FB6B-40BF-D8F4-63507F18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836712"/>
            <a:ext cx="7315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9C9258D-4A27-6EDC-B40F-E98DBCC6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3" y="852487"/>
            <a:ext cx="71818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3353019-587C-935C-99C0-FAF7B59A9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676275"/>
            <a:ext cx="730567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6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C91EDC6-17AB-9B9F-2D0D-018B103D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0" y="908720"/>
            <a:ext cx="8677600" cy="535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documentManagement/types"/>
    <ds:schemaRef ds:uri="http://purl.org/dc/elements/1.1/"/>
    <ds:schemaRef ds:uri="faa1ecaf-a1aa-4fc9-8c75-2805352e1f65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www.w3.org/XML/1998/namespace"/>
    <ds:schemaRef ds:uri="http://schemas.openxmlformats.org/package/2006/metadata/core-properties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29547</TotalTime>
  <Words>26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M2 Chapter 8: Further Kinematics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2024-06-14T13:18:37Z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