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700" r:id="rId6"/>
    <p:sldId id="701" r:id="rId7"/>
    <p:sldId id="702" r:id="rId8"/>
    <p:sldId id="703" r:id="rId9"/>
    <p:sldId id="543" r:id="rId10"/>
    <p:sldId id="550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F4F48-D944-4803-BE94-90B49EB4527C}" v="1" dt="2025-06-27T15:04:00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C0409369-95BB-4C27-996D-AF76492ED07D}"/>
    <pc:docChg chg="undo custSel delSld modSld">
      <pc:chgData name="Dieter Beaven" userId="9bbdb69f-69d0-4759-aa9b-5c090a2da237" providerId="ADAL" clId="{C0409369-95BB-4C27-996D-AF76492ED07D}" dt="2025-06-16T13:51:39.438" v="12" actId="47"/>
      <pc:docMkLst>
        <pc:docMk/>
      </pc:docMkLst>
      <pc:sldChg chg="addSp delSp modSp mod">
        <pc:chgData name="Dieter Beaven" userId="9bbdb69f-69d0-4759-aa9b-5c090a2da237" providerId="ADAL" clId="{C0409369-95BB-4C27-996D-AF76492ED07D}" dt="2025-06-16T13:51:34.107" v="11" actId="1037"/>
        <pc:sldMkLst>
          <pc:docMk/>
          <pc:sldMk cId="3896053727" sldId="543"/>
        </pc:sldMkLst>
        <pc:picChg chg="add mod">
          <ac:chgData name="Dieter Beaven" userId="9bbdb69f-69d0-4759-aa9b-5c090a2da237" providerId="ADAL" clId="{C0409369-95BB-4C27-996D-AF76492ED07D}" dt="2025-06-16T13:51:34.107" v="11" actId="1037"/>
          <ac:picMkLst>
            <pc:docMk/>
            <pc:sldMk cId="3896053727" sldId="543"/>
            <ac:picMk id="8" creationId="{6C92310F-BB9D-141E-2D61-12F0F89F9EEA}"/>
          </ac:picMkLst>
        </pc:picChg>
      </pc:sldChg>
      <pc:sldChg chg="addSp modSp mod">
        <pc:chgData name="Dieter Beaven" userId="9bbdb69f-69d0-4759-aa9b-5c090a2da237" providerId="ADAL" clId="{C0409369-95BB-4C27-996D-AF76492ED07D}" dt="2025-06-16T13:51:20.949" v="6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C0409369-95BB-4C27-996D-AF76492ED07D}" dt="2025-06-16T13:51:20.949" v="6" actId="1076"/>
          <ac:picMkLst>
            <pc:docMk/>
            <pc:sldMk cId="4091202299" sldId="550"/>
            <ac:picMk id="6" creationId="{DCE9D4AB-F17E-7AF1-6E2F-9C47A8F7EE75}"/>
          </ac:picMkLst>
        </pc:picChg>
      </pc:sldChg>
      <pc:sldChg chg="del">
        <pc:chgData name="Dieter Beaven" userId="9bbdb69f-69d0-4759-aa9b-5c090a2da237" providerId="ADAL" clId="{C0409369-95BB-4C27-996D-AF76492ED07D}" dt="2025-06-16T13:51:39.438" v="12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B9CBBA05-A5BB-4E80-A8E2-CD8340A511C3}"/>
    <pc:docChg chg="addSld delSld modSld">
      <pc:chgData name="Dieter Beaven" userId="9bbdb69f-69d0-4759-aa9b-5c090a2da237" providerId="ADAL" clId="{B9CBBA05-A5BB-4E80-A8E2-CD8340A511C3}" dt="2025-05-02T13:07:29.444" v="40" actId="20577"/>
      <pc:docMkLst>
        <pc:docMk/>
      </pc:docMkLst>
      <pc:sldChg chg="modSp mod">
        <pc:chgData name="Dieter Beaven" userId="9bbdb69f-69d0-4759-aa9b-5c090a2da237" providerId="ADAL" clId="{B9CBBA05-A5BB-4E80-A8E2-CD8340A511C3}" dt="2025-05-02T13:07:29.444" v="4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9CBBA05-A5BB-4E80-A8E2-CD8340A511C3}" dt="2025-05-02T13:07:29.444" v="4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B9CBBA05-A5BB-4E80-A8E2-CD8340A511C3}" dt="2025-05-02T13:06:55.053" v="1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B9CBBA05-A5BB-4E80-A8E2-CD8340A511C3}" dt="2025-05-02T13:06:50.505" v="0"/>
        <pc:sldMkLst>
          <pc:docMk/>
          <pc:sldMk cId="390886291" sldId="700"/>
        </pc:sldMkLst>
      </pc:sldChg>
      <pc:sldChg chg="add">
        <pc:chgData name="Dieter Beaven" userId="9bbdb69f-69d0-4759-aa9b-5c090a2da237" providerId="ADAL" clId="{B9CBBA05-A5BB-4E80-A8E2-CD8340A511C3}" dt="2025-05-02T13:06:50.505" v="0"/>
        <pc:sldMkLst>
          <pc:docMk/>
          <pc:sldMk cId="4236437811" sldId="701"/>
        </pc:sldMkLst>
      </pc:sldChg>
      <pc:sldChg chg="add">
        <pc:chgData name="Dieter Beaven" userId="9bbdb69f-69d0-4759-aa9b-5c090a2da237" providerId="ADAL" clId="{B9CBBA05-A5BB-4E80-A8E2-CD8340A511C3}" dt="2025-05-02T13:06:50.505" v="0"/>
        <pc:sldMkLst>
          <pc:docMk/>
          <pc:sldMk cId="3785963352" sldId="702"/>
        </pc:sldMkLst>
      </pc:sldChg>
      <pc:sldChg chg="modSp add mod">
        <pc:chgData name="Dieter Beaven" userId="9bbdb69f-69d0-4759-aa9b-5c090a2da237" providerId="ADAL" clId="{B9CBBA05-A5BB-4E80-A8E2-CD8340A511C3}" dt="2025-05-02T13:07:06.176" v="13" actId="6549"/>
        <pc:sldMkLst>
          <pc:docMk/>
          <pc:sldMk cId="2973868951" sldId="703"/>
        </pc:sldMkLst>
        <pc:spChg chg="mod">
          <ac:chgData name="Dieter Beaven" userId="9bbdb69f-69d0-4759-aa9b-5c090a2da237" providerId="ADAL" clId="{B9CBBA05-A5BB-4E80-A8E2-CD8340A511C3}" dt="2025-05-02T13:07:06.176" v="13" actId="6549"/>
          <ac:spMkLst>
            <pc:docMk/>
            <pc:sldMk cId="2973868951" sldId="703"/>
            <ac:spMk id="3" creationId="{00000000-0000-0000-0000-000000000000}"/>
          </ac:spMkLst>
        </pc:spChg>
        <pc:spChg chg="mod">
          <ac:chgData name="Dieter Beaven" userId="9bbdb69f-69d0-4759-aa9b-5c090a2da237" providerId="ADAL" clId="{B9CBBA05-A5BB-4E80-A8E2-CD8340A511C3}" dt="2025-05-02T13:07:02.385" v="10" actId="6549"/>
          <ac:spMkLst>
            <pc:docMk/>
            <pc:sldMk cId="2973868951" sldId="703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182F4F48-D944-4803-BE94-90B49EB4527C}"/>
    <pc:docChg chg="custSel delSld modSld">
      <pc:chgData name="Dieter Beaven" userId="9bbdb69f-69d0-4759-aa9b-5c090a2da237" providerId="ADAL" clId="{182F4F48-D944-4803-BE94-90B49EB4527C}" dt="2025-07-01T14:01:01.405" v="72" actId="20577"/>
      <pc:docMkLst>
        <pc:docMk/>
      </pc:docMkLst>
      <pc:sldChg chg="addSp modSp mod">
        <pc:chgData name="Dieter Beaven" userId="9bbdb69f-69d0-4759-aa9b-5c090a2da237" providerId="ADAL" clId="{182F4F48-D944-4803-BE94-90B49EB4527C}" dt="2025-06-19T14:03:02.075" v="1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182F4F48-D944-4803-BE94-90B49EB4527C}" dt="2025-06-19T14:03:02.075" v="1" actId="1076"/>
          <ac:picMkLst>
            <pc:docMk/>
            <pc:sldMk cId="3458699803" sldId="545"/>
            <ac:picMk id="6" creationId="{3A480922-0A64-2794-968B-91E8B9558741}"/>
          </ac:picMkLst>
        </pc:picChg>
      </pc:sldChg>
      <pc:sldChg chg="modSp mod">
        <pc:chgData name="Dieter Beaven" userId="9bbdb69f-69d0-4759-aa9b-5c090a2da237" providerId="ADAL" clId="{182F4F48-D944-4803-BE94-90B49EB4527C}" dt="2025-07-01T14:01:01.405" v="7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2F4F48-D944-4803-BE94-90B49EB4527C}" dt="2025-07-01T14:01:01.405" v="7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182F4F48-D944-4803-BE94-90B49EB4527C}" dt="2025-06-19T14:03:03.184" v="2" actId="47"/>
        <pc:sldMkLst>
          <pc:docMk/>
          <pc:sldMk cId="2531956736" sldId="552"/>
        </pc:sldMkLst>
      </pc:sldChg>
      <pc:sldChg chg="addSp delSp modSp mod">
        <pc:chgData name="Dieter Beaven" userId="9bbdb69f-69d0-4759-aa9b-5c090a2da237" providerId="ADAL" clId="{182F4F48-D944-4803-BE94-90B49EB4527C}" dt="2025-06-27T15:04:05.608" v="47" actId="1035"/>
        <pc:sldMkLst>
          <pc:docMk/>
          <pc:sldMk cId="390886291" sldId="700"/>
        </pc:sldMkLst>
        <pc:spChg chg="add mod">
          <ac:chgData name="Dieter Beaven" userId="9bbdb69f-69d0-4759-aa9b-5c090a2da237" providerId="ADAL" clId="{182F4F48-D944-4803-BE94-90B49EB4527C}" dt="2025-06-27T15:04:05.608" v="47" actId="1035"/>
          <ac:spMkLst>
            <pc:docMk/>
            <pc:sldMk cId="390886291" sldId="700"/>
            <ac:spMk id="12" creationId="{C43583F2-8B14-F19D-3ACD-850CE303C94B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01/07/2025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Solving Equations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Quadratics in sin/cos/tan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2060848"/>
                <a:ext cx="820778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060848"/>
                <a:ext cx="8207785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908720"/>
                <a:ext cx="7704856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saw that an equation can be ‘quadratic in’ something,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GB" dirty="0"/>
                  <a:t> is ‘quadratic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GB" dirty="0"/>
                  <a:t>’, meaning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GB" dirty="0"/>
                  <a:t> could be replaced with another variable, say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to produce a quadratic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7704856" cy="929485"/>
              </a:xfrm>
              <a:prstGeom prst="rect">
                <a:avLst/>
              </a:prstGeom>
              <a:blipFill>
                <a:blip r:embed="rId3"/>
                <a:stretch>
                  <a:fillRect l="-712" t="-2614" b="-9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544" y="2780928"/>
                <a:ext cx="3168352" cy="3072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Method 1: Use a substitution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b="0" dirty="0"/>
              </a:p>
              <a:p>
                <a:pPr/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−2=0</m:t>
                    </m:r>
                  </m:oMath>
                </a14:m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𝟏𝟓𝟔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°,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80928"/>
                <a:ext cx="3168352" cy="3072251"/>
              </a:xfrm>
              <a:prstGeom prst="rect">
                <a:avLst/>
              </a:prstGeom>
              <a:blipFill>
                <a:blip r:embed="rId4"/>
                <a:stretch>
                  <a:fillRect l="-1734" t="-9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7420" y="2780928"/>
                <a:ext cx="4249036" cy="296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Method 2: Factorise without substitution.</a:t>
                </a:r>
              </a:p>
              <a:p>
                <a:endParaRPr lang="en-GB" b="1" dirty="0"/>
              </a:p>
              <a:p>
                <a:r>
                  <a:rPr lang="en-GB" dirty="0"/>
                  <a:t>This is the same, but we ‘imagine’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 as a single variable and hence factorise immediately.</a:t>
                </a:r>
              </a:p>
              <a:p>
                <a:endParaRPr lang="en-GB" sz="9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°,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𝟏𝟓𝟔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°,</m:t>
                      </m:r>
                    </m:oMath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𝟐𝟕𝟎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20" y="2780928"/>
                <a:ext cx="4249036" cy="2967287"/>
              </a:xfrm>
              <a:prstGeom prst="rect">
                <a:avLst/>
              </a:prstGeom>
              <a:blipFill>
                <a:blip r:embed="rId5"/>
                <a:stretch>
                  <a:fillRect l="-1148" t="-1027" r="-2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3529" y="3299926"/>
            <a:ext cx="3528392" cy="2553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3728" y="3299926"/>
            <a:ext cx="4262728" cy="25532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43583F2-8B14-F19D-3ACD-850CE303C94B}"/>
              </a:ext>
            </a:extLst>
          </p:cNvPr>
          <p:cNvSpPr txBox="1"/>
          <p:nvPr/>
        </p:nvSpPr>
        <p:spPr>
          <a:xfrm>
            <a:off x="1550752" y="6021288"/>
            <a:ext cx="604249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Note</a:t>
            </a:r>
            <a:r>
              <a:rPr lang="en-GB" dirty="0"/>
              <a:t>: Method 2 is best provided you feel confident with it. Method 1 is good practice until you build up confidence.</a:t>
            </a:r>
          </a:p>
        </p:txBody>
      </p:sp>
    </p:spTree>
    <p:extLst>
      <p:ext uri="{BB962C8B-B14F-4D97-AF65-F5344CB8AC3E}">
        <p14:creationId xmlns:p14="http://schemas.microsoft.com/office/powerpoint/2010/main" val="39088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More 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1628" y="930548"/>
                <a:ext cx="820778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8" y="930548"/>
                <a:ext cx="8207785" cy="400110"/>
              </a:xfrm>
              <a:prstGeom prst="rect">
                <a:avLst/>
              </a:prstGeom>
              <a:blipFill>
                <a:blip r:embed="rId2"/>
                <a:stretch>
                  <a:fillRect b="-674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1772816"/>
                <a:ext cx="43204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=63.4°, 243.4°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=−63.4°, 116.6°,296.6°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4320480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38204" y="2132881"/>
                <a:ext cx="2630140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−63.4°</m:t>
                    </m:r>
                  </m:oMath>
                </a14:m>
                <a:r>
                  <a:rPr lang="en-GB" sz="1400" dirty="0"/>
                  <a:t> was outside the range so we had to add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GB" sz="1400" dirty="0"/>
                  <a:t> twice.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204" y="2132881"/>
                <a:ext cx="2630140" cy="523220"/>
              </a:xfrm>
              <a:prstGeom prst="rect">
                <a:avLst/>
              </a:prstGeom>
              <a:blipFill>
                <a:blip r:embed="rId4"/>
                <a:stretch>
                  <a:fillRect l="-229" b="-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4427984" y="2394491"/>
            <a:ext cx="610220" cy="9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1972" y="1502069"/>
            <a:ext cx="3024336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Missing the negative case would result in the loss of multiple marks. Beware!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54500" y="1731363"/>
            <a:ext cx="952996" cy="22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61627" y="1330659"/>
            <a:ext cx="8207785" cy="20983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1626" y="3730747"/>
                <a:ext cx="8207785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+9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/>
                  <a:t> in the interval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−180°≤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≤180°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6" y="3730747"/>
                <a:ext cx="8207785" cy="400110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82803" y="4365104"/>
                <a:ext cx="2376264" cy="203132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Tip</a:t>
                </a:r>
                <a:r>
                  <a:rPr lang="en-GB" dirty="0"/>
                  <a:t>: We have an identity involving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so it makes sense to change the </a:t>
                </a:r>
                <a:r>
                  <a:rPr lang="en-GB" u="sng" dirty="0"/>
                  <a:t>squared one </a:t>
                </a:r>
                <a:r>
                  <a:rPr lang="en-GB" dirty="0"/>
                  <a:t>that would </a:t>
                </a:r>
                <a:r>
                  <a:rPr lang="en-GB" u="sng" dirty="0"/>
                  <a:t>match all the others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03" y="4365104"/>
                <a:ext cx="2376264" cy="2031325"/>
              </a:xfrm>
              <a:prstGeom prst="rect">
                <a:avLst/>
              </a:prstGeom>
              <a:blipFill>
                <a:blip r:embed="rId6"/>
                <a:stretch>
                  <a:fillRect l="-1523" t="-890" b="-3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86644" y="4314304"/>
                <a:ext cx="3850456" cy="1997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2−2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func>
                        <m:funcPr>
                          <m:ctrlP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trike="sngStrike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trike="sngStrike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trike="sngStrik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=−168.5°, −11.5°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44" y="4314304"/>
                <a:ext cx="3850456" cy="19977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50711" y="4155538"/>
            <a:ext cx="5013378" cy="2375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64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86871"/>
            <a:ext cx="7705725" cy="2562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4048125"/>
            <a:ext cx="7319979" cy="18958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6578" y="3933056"/>
            <a:ext cx="7299797" cy="2088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817539"/>
            <a:ext cx="255789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2010 Q2</a:t>
            </a:r>
          </a:p>
        </p:txBody>
      </p:sp>
    </p:spTree>
    <p:extLst>
      <p:ext uri="{BB962C8B-B14F-4D97-AF65-F5344CB8AC3E}">
        <p14:creationId xmlns:p14="http://schemas.microsoft.com/office/powerpoint/2010/main" val="37859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83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9552" y="19888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492896"/>
                <a:ext cx="41764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2010 1C] </a:t>
                </a:r>
                <a:r>
                  <a:rPr lang="en-GB" dirty="0"/>
                  <a:t>In the range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&lt;360°</m:t>
                    </m:r>
                  </m:oMath>
                </a14:m>
                <a:r>
                  <a:rPr lang="en-GB" dirty="0"/>
                  <a:t>,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Has how many solutions?</a:t>
                </a:r>
              </a:p>
              <a:p>
                <a:endParaRPr lang="en-GB" dirty="0"/>
              </a:p>
              <a:p>
                <a:r>
                  <a:rPr lang="en-GB" b="1" dirty="0"/>
                  <a:t>There are multiple ways to do this, including factorising LHS to </a:t>
                </a:r>
                <a:br>
                  <a:rPr lang="en-GB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)(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/>
                  <a:t>, but dividing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GB" b="1" dirty="0"/>
                  <a:t> gives: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𝐭𝐚𝐧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tan </a:t>
                </a:r>
                <a:r>
                  <a:rPr lang="en-GB" b="1" u="sng" dirty="0"/>
                  <a:t>always</a:t>
                </a:r>
                <a:r>
                  <a:rPr lang="en-GB" b="1" dirty="0"/>
                  <a:t> gives a pair of solutions per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𝟑𝟔𝟎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b="1" dirty="0"/>
                  <a:t>, so there are 4 solutions.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92896"/>
                <a:ext cx="4176464" cy="3970318"/>
              </a:xfrm>
              <a:prstGeom prst="rect">
                <a:avLst/>
              </a:prstGeom>
              <a:blipFill>
                <a:blip r:embed="rId2"/>
                <a:stretch>
                  <a:fillRect l="-1314" t="-922" r="-1752" b="-1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43004" y="2485172"/>
                <a:ext cx="3661296" cy="3559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2014 1E] </a:t>
                </a:r>
                <a:r>
                  <a:rPr lang="en-GB" dirty="0"/>
                  <a:t>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varies over the real numbers, the largest value taken by the function 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equals what?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e>
                                    <m:sup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func>
                                <m:func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func>
                                        <m:funcPr>
                                          <m:ctrlP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GB" b="1" i="0" smtClean="0">
                                              <a:latin typeface="Cambria Math" panose="02040503050406030204" pitchFamily="18" charset="0"/>
                                            </a:rPr>
                                            <m:t>𝐜𝐨𝐬</m:t>
                                          </m:r>
                                        </m:fName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  <a:p>
                <a:r>
                  <a:rPr lang="en-GB" b="1" dirty="0"/>
                  <a:t>We can make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b="1" dirty="0"/>
                  <a:t>, thus giving a maximum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𝟑𝟔</m:t>
                    </m:r>
                  </m:oMath>
                </a14:m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004" y="2485172"/>
                <a:ext cx="3661296" cy="3559501"/>
              </a:xfrm>
              <a:prstGeom prst="rect">
                <a:avLst/>
              </a:prstGeom>
              <a:blipFill>
                <a:blip r:embed="rId3"/>
                <a:stretch>
                  <a:fillRect l="-1331" t="-1027" r="-1664" b="-18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79512" y="258814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4048" y="258814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3779282"/>
            <a:ext cx="4254254" cy="2779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52864" y="4051300"/>
            <a:ext cx="3639616" cy="25466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386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92310F-BB9D-141E-2D61-12F0F89F9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50726"/>
            <a:ext cx="693420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E9D4AB-F17E-7AF1-6E2F-9C47A8F7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3" y="908720"/>
            <a:ext cx="75628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A480922-0A64-2794-968B-91E8B9558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7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580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10: Trigonometry Equations  Solving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2025-07-01T14:01:05Z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