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539" r:id="rId6"/>
    <p:sldId id="534" r:id="rId7"/>
    <p:sldId id="540" r:id="rId8"/>
    <p:sldId id="543" r:id="rId9"/>
    <p:sldId id="550" r:id="rId10"/>
    <p:sldId id="551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5007C29-7769-4478-8B81-0D492BB37662}"/>
    <pc:docChg chg="modSld">
      <pc:chgData name="Dieter Beaven" userId="9bbdb69f-69d0-4759-aa9b-5c090a2da237" providerId="ADAL" clId="{75007C29-7769-4478-8B81-0D492BB37662}" dt="2025-04-25T15:28:02.668" v="3" actId="20577"/>
      <pc:docMkLst>
        <pc:docMk/>
      </pc:docMkLst>
      <pc:sldChg chg="modSp mod">
        <pc:chgData name="Dieter Beaven" userId="9bbdb69f-69d0-4759-aa9b-5c090a2da237" providerId="ADAL" clId="{75007C29-7769-4478-8B81-0D492BB37662}" dt="2025-04-25T15:28:02.668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5007C29-7769-4478-8B81-0D492BB37662}" dt="2025-04-25T15:28:02.668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75007C29-7769-4478-8B81-0D492BB37662}" dt="2025-04-25T15:25:21.276" v="1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F0270D1-FF5D-4842-A0C6-C1F6E809A9A0}"/>
    <pc:docChg chg="addSld modSld">
      <pc:chgData name="Dieter Beaven" userId="9bbdb69f-69d0-4759-aa9b-5c090a2da237" providerId="ADAL" clId="{5F0270D1-FF5D-4842-A0C6-C1F6E809A9A0}" dt="2025-04-28T09:38:51.769" v="0"/>
      <pc:docMkLst>
        <pc:docMk/>
      </pc:docMkLst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86968048" sldId="50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53751729" sldId="50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03618532" sldId="51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988028996" sldId="51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863178959" sldId="51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61721526" sldId="51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67006943" sldId="51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08166879" sldId="51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277973962" sldId="51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39909493" sldId="51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71935285" sldId="51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4574860" sldId="51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52854183" sldId="52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85786225" sldId="52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388251823" sldId="52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119668686" sldId="52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03572543" sldId="52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043338289" sldId="52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14106908" sldId="52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43689342" sldId="52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010704142" sldId="52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184794428" sldId="52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89603480" sldId="53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491667478" sldId="53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78222793" sldId="53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91884332" sldId="53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66794910" sldId="53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84745693" sldId="53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29685501" sldId="53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3958153" sldId="53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2141481" sldId="53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74890414" sldId="54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549002636" sldId="54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2576503" sldId="54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75711913" sldId="55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63B9C09F-D0F6-42CF-B954-09956D032FD0}"/>
    <pc:docChg chg="undo custSel addSld delSld modSld sldOrd">
      <pc:chgData name="Dieter Beaven" userId="9bbdb69f-69d0-4759-aa9b-5c090a2da237" providerId="ADAL" clId="{63B9C09F-D0F6-42CF-B954-09956D032FD0}" dt="2025-04-28T11:59:12.813" v="103" actId="1035"/>
      <pc:docMkLst>
        <pc:docMk/>
      </pc:docMkLst>
      <pc:sldChg chg="del">
        <pc:chgData name="Dieter Beaven" userId="9bbdb69f-69d0-4759-aa9b-5c090a2da237" providerId="ADAL" clId="{63B9C09F-D0F6-42CF-B954-09956D032FD0}" dt="2025-04-28T11:58:10.358" v="47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63B9C09F-D0F6-42CF-B954-09956D032FD0}" dt="2025-04-28T11:58:12.441" v="50" actId="47"/>
        <pc:sldMkLst>
          <pc:docMk/>
          <pc:sldMk cId="1415099988" sldId="486"/>
        </pc:sldMkLst>
      </pc:sldChg>
      <pc:sldChg chg="del">
        <pc:chgData name="Dieter Beaven" userId="9bbdb69f-69d0-4759-aa9b-5c090a2da237" providerId="ADAL" clId="{63B9C09F-D0F6-42CF-B954-09956D032FD0}" dt="2025-04-28T11:58:13.191" v="51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63B9C09F-D0F6-42CF-B954-09956D032FD0}" dt="2025-04-28T11:58:09.514" v="45" actId="47"/>
        <pc:sldMkLst>
          <pc:docMk/>
          <pc:sldMk cId="3286968048" sldId="508"/>
        </pc:sldMkLst>
      </pc:sldChg>
      <pc:sldChg chg="del">
        <pc:chgData name="Dieter Beaven" userId="9bbdb69f-69d0-4759-aa9b-5c090a2da237" providerId="ADAL" clId="{63B9C09F-D0F6-42CF-B954-09956D032FD0}" dt="2025-04-28T11:58:09.748" v="46" actId="47"/>
        <pc:sldMkLst>
          <pc:docMk/>
          <pc:sldMk cId="2453751729" sldId="509"/>
        </pc:sldMkLst>
      </pc:sldChg>
      <pc:sldChg chg="del">
        <pc:chgData name="Dieter Beaven" userId="9bbdb69f-69d0-4759-aa9b-5c090a2da237" providerId="ADAL" clId="{63B9C09F-D0F6-42CF-B954-09956D032FD0}" dt="2025-04-28T11:58:11.253" v="48" actId="47"/>
        <pc:sldMkLst>
          <pc:docMk/>
          <pc:sldMk cId="3503618532" sldId="510"/>
        </pc:sldMkLst>
      </pc:sldChg>
      <pc:sldChg chg="del">
        <pc:chgData name="Dieter Beaven" userId="9bbdb69f-69d0-4759-aa9b-5c090a2da237" providerId="ADAL" clId="{63B9C09F-D0F6-42CF-B954-09956D032FD0}" dt="2025-04-28T11:58:12.050" v="49" actId="47"/>
        <pc:sldMkLst>
          <pc:docMk/>
          <pc:sldMk cId="988028996" sldId="511"/>
        </pc:sldMkLst>
      </pc:sldChg>
      <pc:sldChg chg="del">
        <pc:chgData name="Dieter Beaven" userId="9bbdb69f-69d0-4759-aa9b-5c090a2da237" providerId="ADAL" clId="{63B9C09F-D0F6-42CF-B954-09956D032FD0}" dt="2025-04-28T11:58:14.019" v="52" actId="47"/>
        <pc:sldMkLst>
          <pc:docMk/>
          <pc:sldMk cId="3863178959" sldId="512"/>
        </pc:sldMkLst>
      </pc:sldChg>
      <pc:sldChg chg="del">
        <pc:chgData name="Dieter Beaven" userId="9bbdb69f-69d0-4759-aa9b-5c090a2da237" providerId="ADAL" clId="{63B9C09F-D0F6-42CF-B954-09956D032FD0}" dt="2025-04-28T11:58:14.644" v="53" actId="47"/>
        <pc:sldMkLst>
          <pc:docMk/>
          <pc:sldMk cId="1761721526" sldId="513"/>
        </pc:sldMkLst>
      </pc:sldChg>
      <pc:sldChg chg="del">
        <pc:chgData name="Dieter Beaven" userId="9bbdb69f-69d0-4759-aa9b-5c090a2da237" providerId="ADAL" clId="{63B9C09F-D0F6-42CF-B954-09956D032FD0}" dt="2025-04-28T11:58:15.081" v="54" actId="47"/>
        <pc:sldMkLst>
          <pc:docMk/>
          <pc:sldMk cId="267006943" sldId="514"/>
        </pc:sldMkLst>
      </pc:sldChg>
      <pc:sldChg chg="del">
        <pc:chgData name="Dieter Beaven" userId="9bbdb69f-69d0-4759-aa9b-5c090a2da237" providerId="ADAL" clId="{63B9C09F-D0F6-42CF-B954-09956D032FD0}" dt="2025-04-28T11:58:15.472" v="56" actId="47"/>
        <pc:sldMkLst>
          <pc:docMk/>
          <pc:sldMk cId="2408166879" sldId="515"/>
        </pc:sldMkLst>
      </pc:sldChg>
      <pc:sldChg chg="del">
        <pc:chgData name="Dieter Beaven" userId="9bbdb69f-69d0-4759-aa9b-5c090a2da237" providerId="ADAL" clId="{63B9C09F-D0F6-42CF-B954-09956D032FD0}" dt="2025-04-28T11:58:15.315" v="55" actId="47"/>
        <pc:sldMkLst>
          <pc:docMk/>
          <pc:sldMk cId="4277973962" sldId="516"/>
        </pc:sldMkLst>
      </pc:sldChg>
      <pc:sldChg chg="del">
        <pc:chgData name="Dieter Beaven" userId="9bbdb69f-69d0-4759-aa9b-5c090a2da237" providerId="ADAL" clId="{63B9C09F-D0F6-42CF-B954-09956D032FD0}" dt="2025-04-28T11:58:15.737" v="57" actId="47"/>
        <pc:sldMkLst>
          <pc:docMk/>
          <pc:sldMk cId="639909493" sldId="517"/>
        </pc:sldMkLst>
      </pc:sldChg>
      <pc:sldChg chg="del">
        <pc:chgData name="Dieter Beaven" userId="9bbdb69f-69d0-4759-aa9b-5c090a2da237" providerId="ADAL" clId="{63B9C09F-D0F6-42CF-B954-09956D032FD0}" dt="2025-04-28T11:58:15.972" v="58" actId="47"/>
        <pc:sldMkLst>
          <pc:docMk/>
          <pc:sldMk cId="3271935285" sldId="518"/>
        </pc:sldMkLst>
      </pc:sldChg>
      <pc:sldChg chg="del">
        <pc:chgData name="Dieter Beaven" userId="9bbdb69f-69d0-4759-aa9b-5c090a2da237" providerId="ADAL" clId="{63B9C09F-D0F6-42CF-B954-09956D032FD0}" dt="2025-04-28T11:58:16.597" v="59" actId="47"/>
        <pc:sldMkLst>
          <pc:docMk/>
          <pc:sldMk cId="1774574860" sldId="519"/>
        </pc:sldMkLst>
      </pc:sldChg>
      <pc:sldChg chg="del">
        <pc:chgData name="Dieter Beaven" userId="9bbdb69f-69d0-4759-aa9b-5c090a2da237" providerId="ADAL" clId="{63B9C09F-D0F6-42CF-B954-09956D032FD0}" dt="2025-04-28T11:58:17.425" v="60" actId="47"/>
        <pc:sldMkLst>
          <pc:docMk/>
          <pc:sldMk cId="552854183" sldId="520"/>
        </pc:sldMkLst>
      </pc:sldChg>
      <pc:sldChg chg="del">
        <pc:chgData name="Dieter Beaven" userId="9bbdb69f-69d0-4759-aa9b-5c090a2da237" providerId="ADAL" clId="{63B9C09F-D0F6-42CF-B954-09956D032FD0}" dt="2025-04-28T11:58:17.940" v="61" actId="47"/>
        <pc:sldMkLst>
          <pc:docMk/>
          <pc:sldMk cId="4085786225" sldId="521"/>
        </pc:sldMkLst>
      </pc:sldChg>
      <pc:sldChg chg="del">
        <pc:chgData name="Dieter Beaven" userId="9bbdb69f-69d0-4759-aa9b-5c090a2da237" providerId="ADAL" clId="{63B9C09F-D0F6-42CF-B954-09956D032FD0}" dt="2025-04-28T11:58:18.221" v="62" actId="47"/>
        <pc:sldMkLst>
          <pc:docMk/>
          <pc:sldMk cId="3388251823" sldId="522"/>
        </pc:sldMkLst>
      </pc:sldChg>
      <pc:sldChg chg="del">
        <pc:chgData name="Dieter Beaven" userId="9bbdb69f-69d0-4759-aa9b-5c090a2da237" providerId="ADAL" clId="{63B9C09F-D0F6-42CF-B954-09956D032FD0}" dt="2025-04-28T11:58:18.565" v="63" actId="47"/>
        <pc:sldMkLst>
          <pc:docMk/>
          <pc:sldMk cId="2119668686" sldId="523"/>
        </pc:sldMkLst>
      </pc:sldChg>
      <pc:sldChg chg="del">
        <pc:chgData name="Dieter Beaven" userId="9bbdb69f-69d0-4759-aa9b-5c090a2da237" providerId="ADAL" clId="{63B9C09F-D0F6-42CF-B954-09956D032FD0}" dt="2025-04-28T11:58:18.612" v="64" actId="47"/>
        <pc:sldMkLst>
          <pc:docMk/>
          <pc:sldMk cId="3003572543" sldId="524"/>
        </pc:sldMkLst>
      </pc:sldChg>
      <pc:sldChg chg="del">
        <pc:chgData name="Dieter Beaven" userId="9bbdb69f-69d0-4759-aa9b-5c090a2da237" providerId="ADAL" clId="{63B9C09F-D0F6-42CF-B954-09956D032FD0}" dt="2025-04-28T11:58:18.831" v="65" actId="47"/>
        <pc:sldMkLst>
          <pc:docMk/>
          <pc:sldMk cId="1043338289" sldId="525"/>
        </pc:sldMkLst>
      </pc:sldChg>
      <pc:sldChg chg="del">
        <pc:chgData name="Dieter Beaven" userId="9bbdb69f-69d0-4759-aa9b-5c090a2da237" providerId="ADAL" clId="{63B9C09F-D0F6-42CF-B954-09956D032FD0}" dt="2025-04-28T11:58:19.221" v="66" actId="47"/>
        <pc:sldMkLst>
          <pc:docMk/>
          <pc:sldMk cId="614106908" sldId="526"/>
        </pc:sldMkLst>
      </pc:sldChg>
      <pc:sldChg chg="del">
        <pc:chgData name="Dieter Beaven" userId="9bbdb69f-69d0-4759-aa9b-5c090a2da237" providerId="ADAL" clId="{63B9C09F-D0F6-42CF-B954-09956D032FD0}" dt="2025-04-28T11:58:19.643" v="67" actId="47"/>
        <pc:sldMkLst>
          <pc:docMk/>
          <pc:sldMk cId="4043689342" sldId="527"/>
        </pc:sldMkLst>
      </pc:sldChg>
      <pc:sldChg chg="del">
        <pc:chgData name="Dieter Beaven" userId="9bbdb69f-69d0-4759-aa9b-5c090a2da237" providerId="ADAL" clId="{63B9C09F-D0F6-42CF-B954-09956D032FD0}" dt="2025-04-28T11:58:19.909" v="68" actId="47"/>
        <pc:sldMkLst>
          <pc:docMk/>
          <pc:sldMk cId="2010704142" sldId="528"/>
        </pc:sldMkLst>
      </pc:sldChg>
      <pc:sldChg chg="del">
        <pc:chgData name="Dieter Beaven" userId="9bbdb69f-69d0-4759-aa9b-5c090a2da237" providerId="ADAL" clId="{63B9C09F-D0F6-42CF-B954-09956D032FD0}" dt="2025-04-28T11:58:20.659" v="72" actId="47"/>
        <pc:sldMkLst>
          <pc:docMk/>
          <pc:sldMk cId="1184794428" sldId="529"/>
        </pc:sldMkLst>
      </pc:sldChg>
      <pc:sldChg chg="del">
        <pc:chgData name="Dieter Beaven" userId="9bbdb69f-69d0-4759-aa9b-5c090a2da237" providerId="ADAL" clId="{63B9C09F-D0F6-42CF-B954-09956D032FD0}" dt="2025-04-28T11:58:21.815" v="74" actId="47"/>
        <pc:sldMkLst>
          <pc:docMk/>
          <pc:sldMk cId="3589603480" sldId="530"/>
        </pc:sldMkLst>
      </pc:sldChg>
      <pc:sldChg chg="del">
        <pc:chgData name="Dieter Beaven" userId="9bbdb69f-69d0-4759-aa9b-5c090a2da237" providerId="ADAL" clId="{63B9C09F-D0F6-42CF-B954-09956D032FD0}" dt="2025-04-28T11:58:23.518" v="77" actId="47"/>
        <pc:sldMkLst>
          <pc:docMk/>
          <pc:sldMk cId="3491667478" sldId="531"/>
        </pc:sldMkLst>
      </pc:sldChg>
      <pc:sldChg chg="del">
        <pc:chgData name="Dieter Beaven" userId="9bbdb69f-69d0-4759-aa9b-5c090a2da237" providerId="ADAL" clId="{63B9C09F-D0F6-42CF-B954-09956D032FD0}" dt="2025-04-28T11:58:24.096" v="78" actId="47"/>
        <pc:sldMkLst>
          <pc:docMk/>
          <pc:sldMk cId="378222793" sldId="532"/>
        </pc:sldMkLst>
      </pc:sldChg>
      <pc:sldChg chg="del">
        <pc:chgData name="Dieter Beaven" userId="9bbdb69f-69d0-4759-aa9b-5c090a2da237" providerId="ADAL" clId="{63B9C09F-D0F6-42CF-B954-09956D032FD0}" dt="2025-04-28T11:58:25.237" v="79" actId="47"/>
        <pc:sldMkLst>
          <pc:docMk/>
          <pc:sldMk cId="2991884332" sldId="533"/>
        </pc:sldMkLst>
      </pc:sldChg>
      <pc:sldChg chg="ord">
        <pc:chgData name="Dieter Beaven" userId="9bbdb69f-69d0-4759-aa9b-5c090a2da237" providerId="ADAL" clId="{63B9C09F-D0F6-42CF-B954-09956D032FD0}" dt="2025-04-28T11:59:01.224" v="95"/>
        <pc:sldMkLst>
          <pc:docMk/>
          <pc:sldMk cId="2366794910" sldId="534"/>
        </pc:sldMkLst>
      </pc:sldChg>
      <pc:sldChg chg="del">
        <pc:chgData name="Dieter Beaven" userId="9bbdb69f-69d0-4759-aa9b-5c090a2da237" providerId="ADAL" clId="{63B9C09F-D0F6-42CF-B954-09956D032FD0}" dt="2025-04-28T11:58:20.831" v="73" actId="47"/>
        <pc:sldMkLst>
          <pc:docMk/>
          <pc:sldMk cId="2384745693" sldId="535"/>
        </pc:sldMkLst>
      </pc:sldChg>
      <pc:sldChg chg="add del">
        <pc:chgData name="Dieter Beaven" userId="9bbdb69f-69d0-4759-aa9b-5c090a2da237" providerId="ADAL" clId="{63B9C09F-D0F6-42CF-B954-09956D032FD0}" dt="2025-04-28T11:58:38.517" v="82" actId="47"/>
        <pc:sldMkLst>
          <pc:docMk/>
          <pc:sldMk cId="3029685501" sldId="537"/>
        </pc:sldMkLst>
      </pc:sldChg>
      <pc:sldChg chg="del">
        <pc:chgData name="Dieter Beaven" userId="9bbdb69f-69d0-4759-aa9b-5c090a2da237" providerId="ADAL" clId="{63B9C09F-D0F6-42CF-B954-09956D032FD0}" dt="2025-04-28T11:58:22.377" v="75" actId="47"/>
        <pc:sldMkLst>
          <pc:docMk/>
          <pc:sldMk cId="1773958153" sldId="538"/>
        </pc:sldMkLst>
      </pc:sldChg>
      <pc:sldChg chg="modSp mod">
        <pc:chgData name="Dieter Beaven" userId="9bbdb69f-69d0-4759-aa9b-5c090a2da237" providerId="ADAL" clId="{63B9C09F-D0F6-42CF-B954-09956D032FD0}" dt="2025-04-28T11:58:40.900" v="86" actId="20577"/>
        <pc:sldMkLst>
          <pc:docMk/>
          <pc:sldMk cId="292141481" sldId="539"/>
        </pc:sldMkLst>
        <pc:spChg chg="mod">
          <ac:chgData name="Dieter Beaven" userId="9bbdb69f-69d0-4759-aa9b-5c090a2da237" providerId="ADAL" clId="{63B9C09F-D0F6-42CF-B954-09956D032FD0}" dt="2025-04-28T11:58:40.900" v="86" actId="20577"/>
          <ac:spMkLst>
            <pc:docMk/>
            <pc:sldMk cId="292141481" sldId="539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63B9C09F-D0F6-42CF-B954-09956D032FD0}" dt="2025-04-28T11:59:12.813" v="103" actId="1035"/>
        <pc:sldMkLst>
          <pc:docMk/>
          <pc:sldMk cId="574890414" sldId="540"/>
        </pc:sldMkLst>
        <pc:spChg chg="mod">
          <ac:chgData name="Dieter Beaven" userId="9bbdb69f-69d0-4759-aa9b-5c090a2da237" providerId="ADAL" clId="{63B9C09F-D0F6-42CF-B954-09956D032FD0}" dt="2025-04-28T11:58:50.462" v="89" actId="6549"/>
          <ac:spMkLst>
            <pc:docMk/>
            <pc:sldMk cId="574890414" sldId="540"/>
            <ac:spMk id="3" creationId="{00000000-0000-0000-0000-000000000000}"/>
          </ac:spMkLst>
        </pc:spChg>
        <pc:spChg chg="mod">
          <ac:chgData name="Dieter Beaven" userId="9bbdb69f-69d0-4759-aa9b-5c090a2da237" providerId="ADAL" clId="{63B9C09F-D0F6-42CF-B954-09956D032FD0}" dt="2025-04-28T11:59:12.813" v="103" actId="1035"/>
          <ac:spMkLst>
            <pc:docMk/>
            <pc:sldMk cId="574890414" sldId="540"/>
            <ac:spMk id="5" creationId="{00000000-0000-0000-0000-000000000000}"/>
          </ac:spMkLst>
        </pc:spChg>
        <pc:cxnChg chg="mod">
          <ac:chgData name="Dieter Beaven" userId="9bbdb69f-69d0-4759-aa9b-5c090a2da237" providerId="ADAL" clId="{63B9C09F-D0F6-42CF-B954-09956D032FD0}" dt="2025-04-28T11:59:12.813" v="103" actId="1035"/>
          <ac:cxnSpMkLst>
            <pc:docMk/>
            <pc:sldMk cId="574890414" sldId="540"/>
            <ac:cxnSpMk id="6" creationId="{00000000-0000-0000-0000-000000000000}"/>
          </ac:cxnSpMkLst>
        </pc:cxnChg>
      </pc:sldChg>
      <pc:sldChg chg="del">
        <pc:chgData name="Dieter Beaven" userId="9bbdb69f-69d0-4759-aa9b-5c090a2da237" providerId="ADAL" clId="{63B9C09F-D0F6-42CF-B954-09956D032FD0}" dt="2025-04-28T11:58:22.956" v="76" actId="47"/>
        <pc:sldMkLst>
          <pc:docMk/>
          <pc:sldMk cId="1549002636" sldId="541"/>
        </pc:sldMkLst>
      </pc:sldChg>
      <pc:sldChg chg="del">
        <pc:chgData name="Dieter Beaven" userId="9bbdb69f-69d0-4759-aa9b-5c090a2da237" providerId="ADAL" clId="{63B9C09F-D0F6-42CF-B954-09956D032FD0}" dt="2025-04-28T11:58:20.487" v="71" actId="47"/>
        <pc:sldMkLst>
          <pc:docMk/>
          <pc:sldMk cId="62576503" sldId="544"/>
        </pc:sldMkLst>
      </pc:sldChg>
      <pc:sldChg chg="modSp mod">
        <pc:chgData name="Dieter Beaven" userId="9bbdb69f-69d0-4759-aa9b-5c090a2da237" providerId="ADAL" clId="{63B9C09F-D0F6-42CF-B954-09956D032FD0}" dt="2025-04-28T11:58:06.702" v="4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3B9C09F-D0F6-42CF-B954-09956D032FD0}" dt="2025-04-28T11:58:06.702" v="4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63B9C09F-D0F6-42CF-B954-09956D032FD0}" dt="2025-04-28T11:59:06.833" v="96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63B9C09F-D0F6-42CF-B954-09956D032FD0}" dt="2025-04-28T11:58:20.096" v="69" actId="47"/>
        <pc:sldMkLst>
          <pc:docMk/>
          <pc:sldMk cId="2975711913" sldId="553"/>
        </pc:sldMkLst>
      </pc:sldChg>
      <pc:sldChg chg="del">
        <pc:chgData name="Dieter Beaven" userId="9bbdb69f-69d0-4759-aa9b-5c090a2da237" providerId="ADAL" clId="{63B9C09F-D0F6-42CF-B954-09956D032FD0}" dt="2025-04-28T11:58:20.315" v="70" actId="47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D09EA646-4658-4C94-84C1-FA75778535CA}"/>
    <pc:docChg chg="undo custSel delSld modSld">
      <pc:chgData name="Dieter Beaven" userId="9bbdb69f-69d0-4759-aa9b-5c090a2da237" providerId="ADAL" clId="{D09EA646-4658-4C94-84C1-FA75778535CA}" dt="2025-06-03T15:36:49.138" v="45" actId="1076"/>
      <pc:docMkLst>
        <pc:docMk/>
      </pc:docMkLst>
      <pc:sldChg chg="addSp delSp modSp mod">
        <pc:chgData name="Dieter Beaven" userId="9bbdb69f-69d0-4759-aa9b-5c090a2da237" providerId="ADAL" clId="{D09EA646-4658-4C94-84C1-FA75778535CA}" dt="2025-06-03T15:19:25.541" v="36" actId="14100"/>
        <pc:sldMkLst>
          <pc:docMk/>
          <pc:sldMk cId="3896053727" sldId="543"/>
        </pc:sldMkLst>
        <pc:picChg chg="add del">
          <ac:chgData name="Dieter Beaven" userId="9bbdb69f-69d0-4759-aa9b-5c090a2da237" providerId="ADAL" clId="{D09EA646-4658-4C94-84C1-FA75778535CA}" dt="2025-06-03T15:16:56.002" v="19" actId="22"/>
          <ac:picMkLst>
            <pc:docMk/>
            <pc:sldMk cId="3896053727" sldId="543"/>
            <ac:picMk id="6" creationId="{E2A73309-7235-8ABA-21B5-6C0C9CE92DB3}"/>
          </ac:picMkLst>
        </pc:picChg>
        <pc:picChg chg="add del">
          <ac:chgData name="Dieter Beaven" userId="9bbdb69f-69d0-4759-aa9b-5c090a2da237" providerId="ADAL" clId="{D09EA646-4658-4C94-84C1-FA75778535CA}" dt="2025-06-03T15:19:01.824" v="27" actId="478"/>
          <ac:picMkLst>
            <pc:docMk/>
            <pc:sldMk cId="3896053727" sldId="543"/>
            <ac:picMk id="8" creationId="{F4858AFD-D621-0979-4DD1-372665249A74}"/>
          </ac:picMkLst>
        </pc:picChg>
        <pc:picChg chg="add mod">
          <ac:chgData name="Dieter Beaven" userId="9bbdb69f-69d0-4759-aa9b-5c090a2da237" providerId="ADAL" clId="{D09EA646-4658-4C94-84C1-FA75778535CA}" dt="2025-06-03T15:19:25.541" v="36" actId="14100"/>
          <ac:picMkLst>
            <pc:docMk/>
            <pc:sldMk cId="3896053727" sldId="543"/>
            <ac:picMk id="10" creationId="{07AEA24C-0220-F085-23CD-914EF5ED9DA8}"/>
          </ac:picMkLst>
        </pc:picChg>
      </pc:sldChg>
      <pc:sldChg chg="addSp delSp modSp mod">
        <pc:chgData name="Dieter Beaven" userId="9bbdb69f-69d0-4759-aa9b-5c090a2da237" providerId="ADAL" clId="{D09EA646-4658-4C94-84C1-FA75778535CA}" dt="2025-06-03T15:36:49.138" v="45" actId="1076"/>
        <pc:sldMkLst>
          <pc:docMk/>
          <pc:sldMk cId="3458699803" sldId="545"/>
        </pc:sldMkLst>
        <pc:picChg chg="add del mod">
          <ac:chgData name="Dieter Beaven" userId="9bbdb69f-69d0-4759-aa9b-5c090a2da237" providerId="ADAL" clId="{D09EA646-4658-4C94-84C1-FA75778535CA}" dt="2025-06-03T14:00:48.824" v="8" actId="478"/>
          <ac:picMkLst>
            <pc:docMk/>
            <pc:sldMk cId="3458699803" sldId="545"/>
            <ac:picMk id="6" creationId="{31362459-3A09-BCD4-2923-948A03838636}"/>
          </ac:picMkLst>
        </pc:picChg>
        <pc:picChg chg="add mod">
          <ac:chgData name="Dieter Beaven" userId="9bbdb69f-69d0-4759-aa9b-5c090a2da237" providerId="ADAL" clId="{D09EA646-4658-4C94-84C1-FA75778535CA}" dt="2025-06-03T15:36:49.138" v="45" actId="1076"/>
          <ac:picMkLst>
            <pc:docMk/>
            <pc:sldMk cId="3458699803" sldId="545"/>
            <ac:picMk id="6" creationId="{48F1D369-AABE-F56A-E9FA-38F121483446}"/>
          </ac:picMkLst>
        </pc:picChg>
        <pc:picChg chg="add del">
          <ac:chgData name="Dieter Beaven" userId="9bbdb69f-69d0-4759-aa9b-5c090a2da237" providerId="ADAL" clId="{D09EA646-4658-4C94-84C1-FA75778535CA}" dt="2025-06-03T14:00:53.762" v="10" actId="22"/>
          <ac:picMkLst>
            <pc:docMk/>
            <pc:sldMk cId="3458699803" sldId="545"/>
            <ac:picMk id="8" creationId="{4B3A7E55-602D-948C-7C68-E7D45715F275}"/>
          </ac:picMkLst>
        </pc:picChg>
        <pc:picChg chg="add del mod">
          <ac:chgData name="Dieter Beaven" userId="9bbdb69f-69d0-4759-aa9b-5c090a2da237" providerId="ADAL" clId="{D09EA646-4658-4C94-84C1-FA75778535CA}" dt="2025-06-03T15:16:13.801" v="16" actId="478"/>
          <ac:picMkLst>
            <pc:docMk/>
            <pc:sldMk cId="3458699803" sldId="545"/>
            <ac:picMk id="10" creationId="{D4A3D949-4473-4EF7-90D8-D585FAC84978}"/>
          </ac:picMkLst>
        </pc:picChg>
      </pc:sldChg>
      <pc:sldChg chg="addSp delSp modSp mod">
        <pc:chgData name="Dieter Beaven" userId="9bbdb69f-69d0-4759-aa9b-5c090a2da237" providerId="ADAL" clId="{D09EA646-4658-4C94-84C1-FA75778535CA}" dt="2025-06-03T15:36:42.623" v="44" actId="1076"/>
        <pc:sldMkLst>
          <pc:docMk/>
          <pc:sldMk cId="4091202299" sldId="550"/>
        </pc:sldMkLst>
        <pc:picChg chg="add del mod">
          <ac:chgData name="Dieter Beaven" userId="9bbdb69f-69d0-4759-aa9b-5c090a2da237" providerId="ADAL" clId="{D09EA646-4658-4C94-84C1-FA75778535CA}" dt="2025-06-03T15:19:02.839" v="28" actId="478"/>
          <ac:picMkLst>
            <pc:docMk/>
            <pc:sldMk cId="4091202299" sldId="550"/>
            <ac:picMk id="6" creationId="{1F1F29D5-66D0-E63E-CCBA-20FE8D1EC500}"/>
          </ac:picMkLst>
        </pc:picChg>
        <pc:picChg chg="add mod">
          <ac:chgData name="Dieter Beaven" userId="9bbdb69f-69d0-4759-aa9b-5c090a2da237" providerId="ADAL" clId="{D09EA646-4658-4C94-84C1-FA75778535CA}" dt="2025-06-03T15:36:42.623" v="44" actId="1076"/>
          <ac:picMkLst>
            <pc:docMk/>
            <pc:sldMk cId="4091202299" sldId="550"/>
            <ac:picMk id="8" creationId="{D06253BA-18BB-D49D-1655-30D14FEDE279}"/>
          </ac:picMkLst>
        </pc:picChg>
      </pc:sldChg>
      <pc:sldChg chg="addSp delSp modSp mod">
        <pc:chgData name="Dieter Beaven" userId="9bbdb69f-69d0-4759-aa9b-5c090a2da237" providerId="ADAL" clId="{D09EA646-4658-4C94-84C1-FA75778535CA}" dt="2025-06-03T15:21:10.747" v="40" actId="1076"/>
        <pc:sldMkLst>
          <pc:docMk/>
          <pc:sldMk cId="3826585799" sldId="551"/>
        </pc:sldMkLst>
        <pc:picChg chg="add del">
          <ac:chgData name="Dieter Beaven" userId="9bbdb69f-69d0-4759-aa9b-5c090a2da237" providerId="ADAL" clId="{D09EA646-4658-4C94-84C1-FA75778535CA}" dt="2025-06-03T15:19:04.636" v="29" actId="478"/>
          <ac:picMkLst>
            <pc:docMk/>
            <pc:sldMk cId="3826585799" sldId="551"/>
            <ac:picMk id="6" creationId="{D0E97597-42FA-9D94-5A4A-60470D789D2C}"/>
          </ac:picMkLst>
        </pc:picChg>
        <pc:picChg chg="add mod">
          <ac:chgData name="Dieter Beaven" userId="9bbdb69f-69d0-4759-aa9b-5c090a2da237" providerId="ADAL" clId="{D09EA646-4658-4C94-84C1-FA75778535CA}" dt="2025-06-03T15:21:10.747" v="40" actId="1076"/>
          <ac:picMkLst>
            <pc:docMk/>
            <pc:sldMk cId="3826585799" sldId="551"/>
            <ac:picMk id="8" creationId="{7697CC7C-FC3B-9D97-39CE-944410AE6ECE}"/>
          </ac:picMkLst>
        </pc:picChg>
      </pc:sldChg>
      <pc:sldChg chg="addSp delSp modSp del mod">
        <pc:chgData name="Dieter Beaven" userId="9bbdb69f-69d0-4759-aa9b-5c090a2da237" providerId="ADAL" clId="{D09EA646-4658-4C94-84C1-FA75778535CA}" dt="2025-06-03T15:36:31.264" v="43" actId="47"/>
        <pc:sldMkLst>
          <pc:docMk/>
          <pc:sldMk cId="2531956736" sldId="552"/>
        </pc:sldMkLst>
        <pc:picChg chg="add del mod">
          <ac:chgData name="Dieter Beaven" userId="9bbdb69f-69d0-4759-aa9b-5c090a2da237" providerId="ADAL" clId="{D09EA646-4658-4C94-84C1-FA75778535CA}" dt="2025-06-03T14:02:44.439" v="13" actId="478"/>
          <ac:picMkLst>
            <pc:docMk/>
            <pc:sldMk cId="2531956736" sldId="552"/>
            <ac:picMk id="6" creationId="{2515B62A-D82A-A9AE-59AC-1828E5384298}"/>
          </ac:picMkLst>
        </pc:picChg>
        <pc:picChg chg="add del mod">
          <ac:chgData name="Dieter Beaven" userId="9bbdb69f-69d0-4759-aa9b-5c090a2da237" providerId="ADAL" clId="{D09EA646-4658-4C94-84C1-FA75778535CA}" dt="2025-06-03T15:16:15.062" v="17" actId="478"/>
          <ac:picMkLst>
            <pc:docMk/>
            <pc:sldMk cId="2531956736" sldId="552"/>
            <ac:picMk id="8" creationId="{1C7E53B2-D938-B69A-EF82-0235185652B0}"/>
          </ac:picMkLst>
        </pc:pic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89CA80A-06F9-415C-90D5-69DC42FED3B4}"/>
    <pc:docChg chg="modSld">
      <pc:chgData name="Dieter Beaven" userId="9bbdb69f-69d0-4759-aa9b-5c090a2da237" providerId="ADAL" clId="{189CA80A-06F9-415C-90D5-69DC42FED3B4}" dt="2025-04-28T09:40:19.472" v="16" actId="20577"/>
      <pc:docMkLst>
        <pc:docMk/>
      </pc:docMkLst>
      <pc:sldChg chg="modSp mod">
        <pc:chgData name="Dieter Beaven" userId="9bbdb69f-69d0-4759-aa9b-5c090a2da237" providerId="ADAL" clId="{189CA80A-06F9-415C-90D5-69DC42FED3B4}" dt="2025-04-28T09:40:19.472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89CA80A-06F9-415C-90D5-69DC42FED3B4}" dt="2025-04-28T09:40:19.472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62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2: </a:t>
            </a:r>
            <a:r>
              <a:rPr lang="en-GB" dirty="0">
                <a:solidFill>
                  <a:schemeClr val="accent5"/>
                </a:solidFill>
              </a:rPr>
              <a:t>Quadratics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Modelling With Quadratics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Modelling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81236" y="81766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A Level has a particular emphasis of the application of theory to real-life situations. A mathematical model is the maths used to model such a situation, possibly with some simplifying assumptions.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9336" y="1929780"/>
                <a:ext cx="8500814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Example (from textbook)</a:t>
                </a:r>
                <a:r>
                  <a:rPr lang="en-GB" dirty="0"/>
                  <a:t>: A spear is thrown over level ground from the top of a tower.</a:t>
                </a:r>
              </a:p>
              <a:p>
                <a:r>
                  <a:rPr lang="en-GB" dirty="0"/>
                  <a:t>The height, in metres, of the spear above the ground 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seconds is modelled by the function: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=12.25+14.7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Interpret the meaning of the constant term 12.25 in the model.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After how many seconds does the spear hit the ground?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Write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are constants to be found.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Using your answer to part c or otherwise, find the maximum height of the spear above the ground, and the time at which this maximum height is reached?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36" y="1929780"/>
                <a:ext cx="8500814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636" y="4375770"/>
                <a:ext cx="80565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the time is 0, clearly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=12.25</m:t>
                    </m:r>
                  </m:oMath>
                </a14:m>
                <a:r>
                  <a:rPr lang="en-GB" dirty="0"/>
                  <a:t>. So the 12.25m is the height of the tower. (In general, the constant term of an expression is often the ‘initial value’.</a:t>
                </a:r>
              </a:p>
              <a:p>
                <a:endParaRPr lang="en-GB" dirty="0"/>
              </a:p>
              <a:p>
                <a:r>
                  <a:rPr lang="en-GB" dirty="0"/>
                  <a:t>When it hits the ground,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thus: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12.25+14.7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Solving gives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=−0.679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=3.68</m:t>
                    </m:r>
                  </m:oMath>
                </a14:m>
                <a:r>
                  <a:rPr lang="en-GB" dirty="0"/>
                  <a:t> (to 3sf) but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=3.68</m:t>
                    </m:r>
                  </m:oMath>
                </a14:m>
                <a:r>
                  <a:rPr lang="en-GB" dirty="0"/>
                  <a:t> (to 3sf)</a:t>
                </a:r>
              </a:p>
              <a:p>
                <a:endParaRPr lang="en-GB" dirty="0"/>
              </a:p>
              <a:p>
                <a:r>
                  <a:rPr lang="en-GB" dirty="0"/>
                  <a:t>By completing the square: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23.275−4.9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−1.5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 maximum height of the spear is 23.275m, 1.5 seconds after spear is thrown.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6" y="4375770"/>
                <a:ext cx="8056512" cy="2308324"/>
              </a:xfrm>
              <a:prstGeom prst="rect">
                <a:avLst/>
              </a:prstGeom>
              <a:blipFill>
                <a:blip r:embed="rId3"/>
                <a:stretch>
                  <a:fillRect l="-605" t="-1587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15944" y="4450279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210895" y="5293287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2184" y="6068562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2184" y="6354323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9568" y="4431594"/>
            <a:ext cx="8173854" cy="6596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9568" y="5282764"/>
            <a:ext cx="8173854" cy="576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568" y="6066239"/>
            <a:ext cx="8173854" cy="27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9568" y="6358519"/>
            <a:ext cx="8173854" cy="27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1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/>
          <p:nvPr/>
        </p:nvGrpSpPr>
        <p:grpSpPr>
          <a:xfrm>
            <a:off x="1144" y="0"/>
            <a:ext cx="9143074" cy="599127"/>
            <a:chOff x="0" y="13335"/>
            <a:chExt cx="9144218" cy="599127"/>
          </a:xfrm>
        </p:grpSpPr>
        <p:sp>
          <p:nvSpPr>
            <p:cNvPr id="3" name="TextBox 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Would you like $1,000,000 for finding roots?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4887" y="796062"/>
                <a:ext cx="828092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saw earlier that the roots of a function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GB" dirty="0"/>
                  <a:t> are the values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87" y="796062"/>
                <a:ext cx="8280920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upload.wikimedia.org/wikipedia/commons/1/1b/Complex_ze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09138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144" y="1556792"/>
                <a:ext cx="2952328" cy="501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</a:t>
                </a:r>
                <a:r>
                  <a:rPr lang="en-GB" b="1" dirty="0"/>
                  <a:t>Riemann Zeta Function </a:t>
                </a:r>
                <a:r>
                  <a:rPr lang="en-GB" dirty="0"/>
                  <a:t>is a function that allows you to do the infinite sum of powers of reciprocals, e.g.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One of the 8 ‘</a:t>
                </a:r>
                <a:r>
                  <a:rPr lang="en-GB" b="1" dirty="0"/>
                  <a:t>Clay Millennium Problems</a:t>
                </a:r>
                <a:r>
                  <a:rPr lang="en-GB" dirty="0"/>
                  <a:t>’ (for which solving any attracts a $1,000,000 prize) is to </a:t>
                </a:r>
                <a:r>
                  <a:rPr lang="en-GB" b="1" dirty="0"/>
                  <a:t>showing all roots of this function have some particular form</a:t>
                </a:r>
                <a:r>
                  <a:rPr lang="en-GB" dirty="0"/>
                  <a:t>, i.e. the form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556792"/>
                <a:ext cx="2952328" cy="5011115"/>
              </a:xfrm>
              <a:prstGeom prst="rect">
                <a:avLst/>
              </a:prstGeom>
              <a:blipFill>
                <a:blip r:embed="rId4"/>
                <a:stretch>
                  <a:fillRect l="-1860" t="-608" r="-620" b="-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9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84474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9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7AEA24C-0220-F085-23CD-914EF5ED9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47" y="620519"/>
            <a:ext cx="7278624" cy="62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06253BA-18BB-D49D-1655-30D14FED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72771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697CC7C-FC3B-9D97-39CE-944410AE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3" y="908720"/>
            <a:ext cx="7372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F1D369-AABE-F56A-E9FA-38F12148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46291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61762</TotalTime>
  <Words>436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P1 Chapter 2: Quadratics  Modelling With Quadratics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2025-06-03T15:36:51Z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