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02" r:id="rId5"/>
    <p:sldId id="533" r:id="rId6"/>
    <p:sldId id="709" r:id="rId7"/>
    <p:sldId id="703" r:id="rId8"/>
    <p:sldId id="704" r:id="rId9"/>
    <p:sldId id="705" r:id="rId10"/>
    <p:sldId id="708" r:id="rId11"/>
    <p:sldId id="532" r:id="rId12"/>
    <p:sldId id="70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7: </a:t>
            </a:r>
            <a:r>
              <a:rPr lang="en-GB" dirty="0">
                <a:solidFill>
                  <a:schemeClr val="accent5"/>
                </a:solidFill>
              </a:rPr>
              <a:t>Hypothesis Testing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01B81EF-BBA0-FD3D-8401-9D110B11F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90" y="1052736"/>
            <a:ext cx="77628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B592D28-F83C-2EA9-C27A-38F93FB3B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15" y="1052736"/>
            <a:ext cx="74390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2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16CAE2B-9AF3-DADA-1B58-19FF3D41F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22" y="630556"/>
            <a:ext cx="6930155" cy="62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6D6D6CB-CB39-2B0B-733A-9479084A4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3" y="980728"/>
            <a:ext cx="72199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1AA703E-2748-7B3E-E709-9F8739BD5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53" y="871537"/>
            <a:ext cx="71437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87D794B-157D-1DAA-57BC-3A636A5B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703" y="1124744"/>
            <a:ext cx="55054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7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89F99CE-45DA-D1ED-5F87-650A4838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661"/>
            <a:ext cx="9144000" cy="516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D1EF560-ACDC-131F-615D-B60A7A192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5472608" cy="31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4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29481</TotalTime>
  <Words>26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Stats1 Chapter 7: Hypothesis Testing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911</cp:revision>
  <dcterms:created xsi:type="dcterms:W3CDTF">2013-02-28T07:36:55Z</dcterms:created>
  <dcterms:modified xsi:type="dcterms:W3CDTF">2024-05-22T16:30:22Z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