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02" r:id="rId5"/>
    <p:sldId id="533" r:id="rId6"/>
    <p:sldId id="712" r:id="rId7"/>
    <p:sldId id="703" r:id="rId8"/>
    <p:sldId id="704" r:id="rId9"/>
    <p:sldId id="705" r:id="rId10"/>
    <p:sldId id="708" r:id="rId11"/>
    <p:sldId id="709" r:id="rId12"/>
    <p:sldId id="532" r:id="rId13"/>
    <p:sldId id="7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3: </a:t>
            </a:r>
            <a:r>
              <a:rPr lang="en-GB" dirty="0">
                <a:solidFill>
                  <a:schemeClr val="accent5"/>
                </a:solidFill>
              </a:rPr>
              <a:t>Data Representations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26D2D8D-242E-E20D-7831-2B6B60AE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4" y="764704"/>
            <a:ext cx="8820471" cy="57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7F2011E-8D80-D27F-2D87-46201395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15" y="1198059"/>
            <a:ext cx="68294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287E57-09AE-1D70-3AE5-75517A68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42" y="660164"/>
            <a:ext cx="6289571" cy="61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542210-5F44-B23A-92A9-405BCB98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736231"/>
            <a:ext cx="71437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F742102-C683-02E2-AC62-B92F1DD0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53" y="719137"/>
            <a:ext cx="72961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C4710AF-C9C3-70CB-ADAE-0EC30937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985837"/>
            <a:ext cx="73152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B63E4B6-8D5D-9FF0-A147-EE709496F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6" y="620688"/>
            <a:ext cx="6766683" cy="62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91A3F87-8DDB-C52E-E7CD-D43D3D809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656"/>
            <a:ext cx="4724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C0DE71-1838-686F-689F-783C6120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836712"/>
            <a:ext cx="8676456" cy="444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faa1ecaf-a1aa-4fc9-8c75-2805352e1f65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f9cd3b9a-9a6c-485a-81b7-4082693b516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29547</TotalTime>
  <Words>28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Stats1 Chapter 3: Data Representations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2024-06-06T15:42:47Z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