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702" r:id="rId5"/>
    <p:sldId id="533" r:id="rId6"/>
    <p:sldId id="712" r:id="rId7"/>
    <p:sldId id="713" r:id="rId8"/>
    <p:sldId id="703" r:id="rId9"/>
    <p:sldId id="532" r:id="rId10"/>
    <p:sldId id="71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FF559-0F1A-484A-96E0-A692ED3B6420}" v="1" dt="2025-06-03T15:39:04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827FF559-0F1A-484A-96E0-A692ED3B6420}"/>
    <pc:docChg chg="custSel addSld modSld">
      <pc:chgData name="Dieter Beaven" userId="9bbdb69f-69d0-4759-aa9b-5c090a2da237" providerId="ADAL" clId="{827FF559-0F1A-484A-96E0-A692ED3B6420}" dt="2025-06-03T15:39:39.960" v="22" actId="1076"/>
      <pc:docMkLst>
        <pc:docMk/>
      </pc:docMkLst>
      <pc:sldChg chg="addSp modSp mod">
        <pc:chgData name="Dieter Beaven" userId="9bbdb69f-69d0-4759-aa9b-5c090a2da237" providerId="ADAL" clId="{827FF559-0F1A-484A-96E0-A692ED3B6420}" dt="2025-06-03T15:39:02.528" v="18" actId="1076"/>
        <pc:sldMkLst>
          <pc:docMk/>
          <pc:sldMk cId="464788855" sldId="532"/>
        </pc:sldMkLst>
        <pc:picChg chg="add mod">
          <ac:chgData name="Dieter Beaven" userId="9bbdb69f-69d0-4759-aa9b-5c090a2da237" providerId="ADAL" clId="{827FF559-0F1A-484A-96E0-A692ED3B6420}" dt="2025-06-03T15:39:02.528" v="18" actId="1076"/>
          <ac:picMkLst>
            <pc:docMk/>
            <pc:sldMk cId="464788855" sldId="532"/>
            <ac:picMk id="6" creationId="{379E1C25-B03C-B77B-F9FC-95829E879514}"/>
          </ac:picMkLst>
        </pc:picChg>
      </pc:sldChg>
      <pc:sldChg chg="addSp modSp mod">
        <pc:chgData name="Dieter Beaven" userId="9bbdb69f-69d0-4759-aa9b-5c090a2da237" providerId="ADAL" clId="{827FF559-0F1A-484A-96E0-A692ED3B6420}" dt="2025-06-03T15:29:55.441" v="3" actId="1076"/>
        <pc:sldMkLst>
          <pc:docMk/>
          <pc:sldMk cId="173887519" sldId="533"/>
        </pc:sldMkLst>
        <pc:picChg chg="add mod">
          <ac:chgData name="Dieter Beaven" userId="9bbdb69f-69d0-4759-aa9b-5c090a2da237" providerId="ADAL" clId="{827FF559-0F1A-484A-96E0-A692ED3B6420}" dt="2025-06-03T15:29:55.441" v="3" actId="1076"/>
          <ac:picMkLst>
            <pc:docMk/>
            <pc:sldMk cId="173887519" sldId="533"/>
            <ac:picMk id="6" creationId="{318372BF-56FC-0F02-75B5-3B955BA9E4E6}"/>
          </ac:picMkLst>
        </pc:picChg>
      </pc:sldChg>
      <pc:sldChg chg="addSp delSp modSp mod">
        <pc:chgData name="Dieter Beaven" userId="9bbdb69f-69d0-4759-aa9b-5c090a2da237" providerId="ADAL" clId="{827FF559-0F1A-484A-96E0-A692ED3B6420}" dt="2025-06-03T15:32:42.711" v="12" actId="1076"/>
        <pc:sldMkLst>
          <pc:docMk/>
          <pc:sldMk cId="3196350854" sldId="703"/>
        </pc:sldMkLst>
        <pc:picChg chg="add del mod">
          <ac:chgData name="Dieter Beaven" userId="9bbdb69f-69d0-4759-aa9b-5c090a2da237" providerId="ADAL" clId="{827FF559-0F1A-484A-96E0-A692ED3B6420}" dt="2025-06-03T15:32:12.414" v="9" actId="478"/>
          <ac:picMkLst>
            <pc:docMk/>
            <pc:sldMk cId="3196350854" sldId="703"/>
            <ac:picMk id="6" creationId="{5FA134DF-3B94-C6B5-A3E2-0C5389D8C753}"/>
          </ac:picMkLst>
        </pc:picChg>
        <pc:picChg chg="add mod">
          <ac:chgData name="Dieter Beaven" userId="9bbdb69f-69d0-4759-aa9b-5c090a2da237" providerId="ADAL" clId="{827FF559-0F1A-484A-96E0-A692ED3B6420}" dt="2025-06-03T15:32:42.711" v="12" actId="1076"/>
          <ac:picMkLst>
            <pc:docMk/>
            <pc:sldMk cId="3196350854" sldId="703"/>
            <ac:picMk id="8" creationId="{EA97AA1A-ECF6-E040-30E3-71C23FDE7B71}"/>
          </ac:picMkLst>
        </pc:picChg>
      </pc:sldChg>
      <pc:sldChg chg="addSp modSp mod">
        <pc:chgData name="Dieter Beaven" userId="9bbdb69f-69d0-4759-aa9b-5c090a2da237" providerId="ADAL" clId="{827FF559-0F1A-484A-96E0-A692ED3B6420}" dt="2025-06-03T15:29:16.192" v="1" actId="1076"/>
        <pc:sldMkLst>
          <pc:docMk/>
          <pc:sldMk cId="1756658491" sldId="712"/>
        </pc:sldMkLst>
        <pc:picChg chg="add mod">
          <ac:chgData name="Dieter Beaven" userId="9bbdb69f-69d0-4759-aa9b-5c090a2da237" providerId="ADAL" clId="{827FF559-0F1A-484A-96E0-A692ED3B6420}" dt="2025-06-03T15:29:16.192" v="1" actId="1076"/>
          <ac:picMkLst>
            <pc:docMk/>
            <pc:sldMk cId="1756658491" sldId="712"/>
            <ac:picMk id="6" creationId="{3CF3D9C3-FB56-FF5A-5FE9-0038B5761AA3}"/>
          </ac:picMkLst>
        </pc:picChg>
      </pc:sldChg>
      <pc:sldChg chg="addSp modSp mod">
        <pc:chgData name="Dieter Beaven" userId="9bbdb69f-69d0-4759-aa9b-5c090a2da237" providerId="ADAL" clId="{827FF559-0F1A-484A-96E0-A692ED3B6420}" dt="2025-06-03T15:32:47.898" v="13" actId="1036"/>
        <pc:sldMkLst>
          <pc:docMk/>
          <pc:sldMk cId="1336369231" sldId="713"/>
        </pc:sldMkLst>
        <pc:picChg chg="add mod">
          <ac:chgData name="Dieter Beaven" userId="9bbdb69f-69d0-4759-aa9b-5c090a2da237" providerId="ADAL" clId="{827FF559-0F1A-484A-96E0-A692ED3B6420}" dt="2025-06-03T15:32:47.898" v="13" actId="1036"/>
          <ac:picMkLst>
            <pc:docMk/>
            <pc:sldMk cId="1336369231" sldId="713"/>
            <ac:picMk id="6" creationId="{821F9872-FFCC-79DF-D149-07DA2F1C9BAD}"/>
          </ac:picMkLst>
        </pc:picChg>
      </pc:sldChg>
      <pc:sldChg chg="addSp delSp modSp add mod">
        <pc:chgData name="Dieter Beaven" userId="9bbdb69f-69d0-4759-aa9b-5c090a2da237" providerId="ADAL" clId="{827FF559-0F1A-484A-96E0-A692ED3B6420}" dt="2025-06-03T15:39:39.960" v="22" actId="1076"/>
        <pc:sldMkLst>
          <pc:docMk/>
          <pc:sldMk cId="1175512960" sldId="714"/>
        </pc:sldMkLst>
        <pc:picChg chg="del">
          <ac:chgData name="Dieter Beaven" userId="9bbdb69f-69d0-4759-aa9b-5c090a2da237" providerId="ADAL" clId="{827FF559-0F1A-484A-96E0-A692ED3B6420}" dt="2025-06-03T15:39:06.615" v="20" actId="478"/>
          <ac:picMkLst>
            <pc:docMk/>
            <pc:sldMk cId="1175512960" sldId="714"/>
            <ac:picMk id="6" creationId="{F46618A3-7575-5342-9026-98C009DD94D1}"/>
          </ac:picMkLst>
        </pc:picChg>
        <pc:picChg chg="add mod">
          <ac:chgData name="Dieter Beaven" userId="9bbdb69f-69d0-4759-aa9b-5c090a2da237" providerId="ADAL" clId="{827FF559-0F1A-484A-96E0-A692ED3B6420}" dt="2025-06-03T15:39:39.960" v="22" actId="1076"/>
          <ac:picMkLst>
            <pc:docMk/>
            <pc:sldMk cId="1175512960" sldId="714"/>
            <ac:picMk id="7" creationId="{66BD48A6-25BC-E657-24F7-639FFA47D293}"/>
          </ac:picMkLst>
        </pc:picChg>
      </pc:sldChg>
    </pc:docChg>
  </pc:docChgLst>
  <pc:docChgLst>
    <pc:chgData name="Dieter Beaven" userId="9bbdb69f-69d0-4759-aa9b-5c090a2da237" providerId="ADAL" clId="{3F8F7547-17EE-4D63-B8F9-B29735EDC015}"/>
    <pc:docChg chg="undo custSel modSld">
      <pc:chgData name="Dieter Beaven" userId="9bbdb69f-69d0-4759-aa9b-5c090a2da237" providerId="ADAL" clId="{3F8F7547-17EE-4D63-B8F9-B29735EDC015}" dt="2025-04-28T15:14:34.428" v="20" actId="20577"/>
      <pc:docMkLst>
        <pc:docMk/>
      </pc:docMkLst>
      <pc:sldChg chg="modSp mod">
        <pc:chgData name="Dieter Beaven" userId="9bbdb69f-69d0-4759-aa9b-5c090a2da237" providerId="ADAL" clId="{3F8F7547-17EE-4D63-B8F9-B29735EDC015}" dt="2025-04-28T15:14:34.428" v="20" actId="20577"/>
        <pc:sldMkLst>
          <pc:docMk/>
          <pc:sldMk cId="3923336104" sldId="702"/>
        </pc:sldMkLst>
        <pc:spChg chg="mod">
          <ac:chgData name="Dieter Beaven" userId="9bbdb69f-69d0-4759-aa9b-5c090a2da237" providerId="ADAL" clId="{3F8F7547-17EE-4D63-B8F9-B29735EDC015}" dt="2025-04-28T15:14:34.428" v="20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D114AD5-718F-4CB2-983E-E11E1B1983E9}"/>
    <pc:docChg chg="undo custSel addSld delSld modSld">
      <pc:chgData name="Dieter Beaven" userId="9bbdb69f-69d0-4759-aa9b-5c090a2da237" providerId="ADAL" clId="{1D114AD5-718F-4CB2-983E-E11E1B1983E9}" dt="2024-09-24T15:43:19.967" v="28" actId="1076"/>
      <pc:docMkLst>
        <pc:docMk/>
      </pc:docMkLst>
      <pc:sldChg chg="addSp delSp mod">
        <pc:chgData name="Dieter Beaven" userId="9bbdb69f-69d0-4759-aa9b-5c090a2da237" providerId="ADAL" clId="{1D114AD5-718F-4CB2-983E-E11E1B1983E9}" dt="2024-09-24T15:38:41.536" v="6" actId="22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1D114AD5-718F-4CB2-983E-E11E1B1983E9}" dt="2024-09-24T15:43:19.967" v="28" actId="107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1D114AD5-718F-4CB2-983E-E11E1B1983E9}" dt="2024-09-24T15:38:19.545" v="1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1D114AD5-718F-4CB2-983E-E11E1B1983E9}" dt="2024-09-24T15:42:04.058" v="23" actId="1076"/>
        <pc:sldMkLst>
          <pc:docMk/>
          <pc:sldMk cId="3196350854" sldId="703"/>
        </pc:sldMkLst>
      </pc:sldChg>
      <pc:sldChg chg="addSp delSp modSp mod">
        <pc:chgData name="Dieter Beaven" userId="9bbdb69f-69d0-4759-aa9b-5c090a2da237" providerId="ADAL" clId="{1D114AD5-718F-4CB2-983E-E11E1B1983E9}" dt="2024-09-24T15:40:06.408" v="15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1D114AD5-718F-4CB2-983E-E11E1B1983E9}" dt="2024-09-24T15:41:21.835" v="20" actId="1076"/>
        <pc:sldMkLst>
          <pc:docMk/>
          <pc:sldMk cId="1336369231" sldId="713"/>
        </pc:sldMkLst>
      </pc:sldChg>
      <pc:sldChg chg="delSp del mod">
        <pc:chgData name="Dieter Beaven" userId="9bbdb69f-69d0-4759-aa9b-5c090a2da237" providerId="ADAL" clId="{1D114AD5-718F-4CB2-983E-E11E1B1983E9}" dt="2024-09-24T15:42:57.812" v="27" actId="47"/>
        <pc:sldMkLst>
          <pc:docMk/>
          <pc:sldMk cId="2341366643" sldId="714"/>
        </pc:sldMkLst>
      </pc:sldChg>
      <pc:sldChg chg="add del">
        <pc:chgData name="Dieter Beaven" userId="9bbdb69f-69d0-4759-aa9b-5c090a2da237" providerId="ADAL" clId="{1D114AD5-718F-4CB2-983E-E11E1B1983E9}" dt="2024-09-24T15:42:08.366" v="24" actId="47"/>
        <pc:sldMkLst>
          <pc:docMk/>
          <pc:sldMk cId="2435014896" sldId="715"/>
        </pc:sldMkLst>
      </pc:sldChg>
    </pc:docChg>
  </pc:docChgLst>
  <pc:docChgLst>
    <pc:chgData name="Dieter Beaven" userId="9bbdb69f-69d0-4759-aa9b-5c090a2da237" providerId="ADAL" clId="{19D540C2-E7A4-4480-9AB3-C4DB0C8FE064}"/>
    <pc:docChg chg="modSld">
      <pc:chgData name="Dieter Beaven" userId="9bbdb69f-69d0-4759-aa9b-5c090a2da237" providerId="ADAL" clId="{19D540C2-E7A4-4480-9AB3-C4DB0C8FE064}" dt="2025-04-24T16:06:01.449" v="1" actId="20577"/>
      <pc:docMkLst>
        <pc:docMk/>
      </pc:docMkLst>
      <pc:sldChg chg="modSp mod">
        <pc:chgData name="Dieter Beaven" userId="9bbdb69f-69d0-4759-aa9b-5c090a2da237" providerId="ADAL" clId="{19D540C2-E7A4-4480-9AB3-C4DB0C8FE064}" dt="2025-04-24T16:06:01.449" v="1" actId="20577"/>
        <pc:sldMkLst>
          <pc:docMk/>
          <pc:sldMk cId="3923336104" sldId="702"/>
        </pc:sldMkLst>
        <pc:spChg chg="mod">
          <ac:chgData name="Dieter Beaven" userId="9bbdb69f-69d0-4759-aa9b-5c090a2da237" providerId="ADAL" clId="{19D540C2-E7A4-4480-9AB3-C4DB0C8FE064}" dt="2025-04-24T16:06:01.449" v="1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</pc:sldChg>
    </pc:docChg>
  </pc:docChgLst>
  <pc:docChgLst>
    <pc:chgData name="Dieter Beaven" userId="9bbdb69f-69d0-4759-aa9b-5c090a2da237" providerId="ADAL" clId="{D6904693-DD2A-4A62-BD52-2109273F1217}"/>
    <pc:docChg chg="custSel modSld">
      <pc:chgData name="Dieter Beaven" userId="9bbdb69f-69d0-4759-aa9b-5c090a2da237" providerId="ADAL" clId="{D6904693-DD2A-4A62-BD52-2109273F1217}" dt="2025-04-24T16:03:46.260" v="11" actId="6549"/>
      <pc:docMkLst>
        <pc:docMk/>
      </pc:docMkLst>
      <pc:sldChg chg="delSp mod">
        <pc:chgData name="Dieter Beaven" userId="9bbdb69f-69d0-4759-aa9b-5c090a2da237" providerId="ADAL" clId="{D6904693-DD2A-4A62-BD52-2109273F1217}" dt="2025-04-24T16:03:38.545" v="4" actId="478"/>
        <pc:sldMkLst>
          <pc:docMk/>
          <pc:sldMk cId="464788855" sldId="532"/>
        </pc:sldMkLst>
      </pc:sldChg>
      <pc:sldChg chg="delSp mod">
        <pc:chgData name="Dieter Beaven" userId="9bbdb69f-69d0-4759-aa9b-5c090a2da237" providerId="ADAL" clId="{D6904693-DD2A-4A62-BD52-2109273F1217}" dt="2025-04-24T16:03:29.578" v="0" actId="478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D6904693-DD2A-4A62-BD52-2109273F1217}" dt="2025-04-24T16:03:46.260" v="11" actId="6549"/>
        <pc:sldMkLst>
          <pc:docMk/>
          <pc:sldMk cId="3923336104" sldId="702"/>
        </pc:sldMkLst>
        <pc:spChg chg="mod">
          <ac:chgData name="Dieter Beaven" userId="9bbdb69f-69d0-4759-aa9b-5c090a2da237" providerId="ADAL" clId="{D6904693-DD2A-4A62-BD52-2109273F1217}" dt="2025-04-24T16:03:46.260" v="11" actId="6549"/>
          <ac:spMkLst>
            <pc:docMk/>
            <pc:sldMk cId="3923336104" sldId="702"/>
            <ac:spMk id="2" creationId="{00000000-0000-0000-0000-000000000000}"/>
          </ac:spMkLst>
        </pc:spChg>
      </pc:sldChg>
      <pc:sldChg chg="delSp mod">
        <pc:chgData name="Dieter Beaven" userId="9bbdb69f-69d0-4759-aa9b-5c090a2da237" providerId="ADAL" clId="{D6904693-DD2A-4A62-BD52-2109273F1217}" dt="2025-04-24T16:03:33.838" v="3" actId="478"/>
        <pc:sldMkLst>
          <pc:docMk/>
          <pc:sldMk cId="3196350854" sldId="703"/>
        </pc:sldMkLst>
      </pc:sldChg>
      <pc:sldChg chg="delSp mod">
        <pc:chgData name="Dieter Beaven" userId="9bbdb69f-69d0-4759-aa9b-5c090a2da237" providerId="ADAL" clId="{D6904693-DD2A-4A62-BD52-2109273F1217}" dt="2025-04-24T16:03:31.160" v="1" actId="478"/>
        <pc:sldMkLst>
          <pc:docMk/>
          <pc:sldMk cId="1756658491" sldId="712"/>
        </pc:sldMkLst>
      </pc:sldChg>
      <pc:sldChg chg="delSp mod">
        <pc:chgData name="Dieter Beaven" userId="9bbdb69f-69d0-4759-aa9b-5c090a2da237" providerId="ADAL" clId="{D6904693-DD2A-4A62-BD52-2109273F1217}" dt="2025-04-24T16:03:32.718" v="2" actId="478"/>
        <pc:sldMkLst>
          <pc:docMk/>
          <pc:sldMk cId="1336369231" sldId="7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03/06/2025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2: </a:t>
            </a:r>
            <a:r>
              <a:rPr lang="en-GB" dirty="0">
                <a:solidFill>
                  <a:schemeClr val="accent5"/>
                </a:solidFill>
              </a:rPr>
              <a:t>Quadratics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8372BF-56FC-0F02-75B5-3B955BA9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28" y="764704"/>
            <a:ext cx="70866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CF3D9C3-FB56-FF5A-5FE9-0038B576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5" y="764704"/>
            <a:ext cx="72104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21F9872-FFCC-79DF-D149-07DA2F1C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28" y="825971"/>
            <a:ext cx="7239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A97AA1A-ECF6-E040-30E3-71C23FDE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5" y="764704"/>
            <a:ext cx="71723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79E1C25-B03C-B77B-F9FC-95829E87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53641"/>
            <a:ext cx="7726801" cy="62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BC9A-72B2-816B-43AB-E4A22031A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C58015-4E7B-E6C3-3036-DAE833E9C36A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40662186-FCA5-0405-59B8-B02258417F2C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F181F4-FED7-4892-C84B-1F7327BF861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6BD48A6-25BC-E657-24F7-639FFA47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48291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1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f9cd3b9a-9a6c-485a-81b7-4082693b5161"/>
    <ds:schemaRef ds:uri="faa1ecaf-a1aa-4fc9-8c75-2805352e1f65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29559</TotalTime>
  <Words>21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P1 Chapter 2: Quadratics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2025-06-03T15:39:44Z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