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7"/>
  </p:notesMasterIdLst>
  <p:sldIdLst>
    <p:sldId id="547" r:id="rId5"/>
    <p:sldId id="534" r:id="rId6"/>
    <p:sldId id="535" r:id="rId7"/>
    <p:sldId id="536" r:id="rId8"/>
    <p:sldId id="549" r:id="rId9"/>
    <p:sldId id="543" r:id="rId10"/>
    <p:sldId id="550" r:id="rId11"/>
    <p:sldId id="551" r:id="rId12"/>
    <p:sldId id="545" r:id="rId13"/>
    <p:sldId id="552" r:id="rId14"/>
    <p:sldId id="553" r:id="rId15"/>
    <p:sldId id="554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363B9C-CC1C-4D5A-9A44-D0B6D0A57319}" v="12" dt="2025-06-25T08:06:12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19C9E04F-21CA-4BDC-81FB-74F082173936}"/>
    <pc:docChg chg="undo custSel addSld delSld modSld">
      <pc:chgData name="Dieter Beaven" userId="9bbdb69f-69d0-4759-aa9b-5c090a2da237" providerId="ADAL" clId="{19C9E04F-21CA-4BDC-81FB-74F082173936}" dt="2025-06-05T10:39:02.994" v="32" actId="47"/>
      <pc:docMkLst>
        <pc:docMk/>
      </pc:docMkLst>
      <pc:sldChg chg="addSp delSp modSp mod">
        <pc:chgData name="Dieter Beaven" userId="9bbdb69f-69d0-4759-aa9b-5c090a2da237" providerId="ADAL" clId="{19C9E04F-21CA-4BDC-81FB-74F082173936}" dt="2025-06-04T12:03:11.244" v="4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19C9E04F-21CA-4BDC-81FB-74F082173936}" dt="2025-06-04T12:03:11.244" v="4" actId="1076"/>
          <ac:picMkLst>
            <pc:docMk/>
            <pc:sldMk cId="3896053727" sldId="543"/>
            <ac:picMk id="8" creationId="{24C83FA1-63AD-C67D-6DFC-EB81D64215C2}"/>
          </ac:picMkLst>
        </pc:picChg>
      </pc:sldChg>
      <pc:sldChg chg="addSp modSp mod">
        <pc:chgData name="Dieter Beaven" userId="9bbdb69f-69d0-4759-aa9b-5c090a2da237" providerId="ADAL" clId="{19C9E04F-21CA-4BDC-81FB-74F082173936}" dt="2025-06-05T10:31:48.810" v="18" actId="1035"/>
        <pc:sldMkLst>
          <pc:docMk/>
          <pc:sldMk cId="3458699803" sldId="545"/>
        </pc:sldMkLst>
        <pc:picChg chg="add mod">
          <ac:chgData name="Dieter Beaven" userId="9bbdb69f-69d0-4759-aa9b-5c090a2da237" providerId="ADAL" clId="{19C9E04F-21CA-4BDC-81FB-74F082173936}" dt="2025-06-05T10:31:48.810" v="18" actId="1035"/>
          <ac:picMkLst>
            <pc:docMk/>
            <pc:sldMk cId="3458699803" sldId="545"/>
            <ac:picMk id="6" creationId="{CB51D00E-6DED-11D6-7128-3DA274F42DAD}"/>
          </ac:picMkLst>
        </pc:picChg>
      </pc:sldChg>
      <pc:sldChg chg="addSp delSp modSp mod">
        <pc:chgData name="Dieter Beaven" userId="9bbdb69f-69d0-4759-aa9b-5c090a2da237" providerId="ADAL" clId="{19C9E04F-21CA-4BDC-81FB-74F082173936}" dt="2025-06-04T12:03:58.122" v="9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19C9E04F-21CA-4BDC-81FB-74F082173936}" dt="2025-06-04T12:03:58.122" v="9" actId="1076"/>
          <ac:picMkLst>
            <pc:docMk/>
            <pc:sldMk cId="4091202299" sldId="550"/>
            <ac:picMk id="8" creationId="{74E96B3E-56D9-F2DF-C265-368ABCD864FA}"/>
          </ac:picMkLst>
        </pc:picChg>
      </pc:sldChg>
      <pc:sldChg chg="addSp modSp mod">
        <pc:chgData name="Dieter Beaven" userId="9bbdb69f-69d0-4759-aa9b-5c090a2da237" providerId="ADAL" clId="{19C9E04F-21CA-4BDC-81FB-74F082173936}" dt="2025-06-04T12:05:03.412" v="14" actId="1036"/>
        <pc:sldMkLst>
          <pc:docMk/>
          <pc:sldMk cId="3826585799" sldId="551"/>
        </pc:sldMkLst>
        <pc:picChg chg="add mod">
          <ac:chgData name="Dieter Beaven" userId="9bbdb69f-69d0-4759-aa9b-5c090a2da237" providerId="ADAL" clId="{19C9E04F-21CA-4BDC-81FB-74F082173936}" dt="2025-06-04T12:05:03.412" v="14" actId="1036"/>
          <ac:picMkLst>
            <pc:docMk/>
            <pc:sldMk cId="3826585799" sldId="551"/>
            <ac:picMk id="6" creationId="{C62B432E-034C-994D-34F0-4D3EF3E84CBA}"/>
          </ac:picMkLst>
        </pc:picChg>
      </pc:sldChg>
      <pc:sldChg chg="addSp modSp mod">
        <pc:chgData name="Dieter Beaven" userId="9bbdb69f-69d0-4759-aa9b-5c090a2da237" providerId="ADAL" clId="{19C9E04F-21CA-4BDC-81FB-74F082173936}" dt="2025-06-05T10:34:48.213" v="27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19C9E04F-21CA-4BDC-81FB-74F082173936}" dt="2025-06-05T10:34:48.213" v="27" actId="1076"/>
          <ac:picMkLst>
            <pc:docMk/>
            <pc:sldMk cId="2531956736" sldId="552"/>
            <ac:picMk id="6" creationId="{0B70B22F-0A31-F34B-BAFE-4871E27D77BA}"/>
          </ac:picMkLst>
        </pc:picChg>
      </pc:sldChg>
      <pc:sldChg chg="addSp modSp add mod">
        <pc:chgData name="Dieter Beaven" userId="9bbdb69f-69d0-4759-aa9b-5c090a2da237" providerId="ADAL" clId="{19C9E04F-21CA-4BDC-81FB-74F082173936}" dt="2025-06-05T10:37:11.216" v="29" actId="1076"/>
        <pc:sldMkLst>
          <pc:docMk/>
          <pc:sldMk cId="3301875977" sldId="553"/>
        </pc:sldMkLst>
        <pc:picChg chg="add mod">
          <ac:chgData name="Dieter Beaven" userId="9bbdb69f-69d0-4759-aa9b-5c090a2da237" providerId="ADAL" clId="{19C9E04F-21CA-4BDC-81FB-74F082173936}" dt="2025-06-05T10:37:11.216" v="29" actId="1076"/>
          <ac:picMkLst>
            <pc:docMk/>
            <pc:sldMk cId="3301875977" sldId="553"/>
            <ac:picMk id="6" creationId="{BF90E6E2-10DF-EEB6-DE69-F8AF5729DB3C}"/>
          </ac:picMkLst>
        </pc:picChg>
      </pc:sldChg>
      <pc:sldChg chg="addSp modSp add mod">
        <pc:chgData name="Dieter Beaven" userId="9bbdb69f-69d0-4759-aa9b-5c090a2da237" providerId="ADAL" clId="{19C9E04F-21CA-4BDC-81FB-74F082173936}" dt="2025-06-05T10:39:01.651" v="31" actId="1076"/>
        <pc:sldMkLst>
          <pc:docMk/>
          <pc:sldMk cId="1949889745" sldId="554"/>
        </pc:sldMkLst>
        <pc:picChg chg="add mod">
          <ac:chgData name="Dieter Beaven" userId="9bbdb69f-69d0-4759-aa9b-5c090a2da237" providerId="ADAL" clId="{19C9E04F-21CA-4BDC-81FB-74F082173936}" dt="2025-06-05T10:39:01.651" v="31" actId="1076"/>
          <ac:picMkLst>
            <pc:docMk/>
            <pc:sldMk cId="1949889745" sldId="554"/>
            <ac:picMk id="6" creationId="{886D09D4-6CB4-B08A-CD78-5939263B18A5}"/>
          </ac:picMkLst>
        </pc:picChg>
      </pc:sldChg>
      <pc:sldChg chg="add del">
        <pc:chgData name="Dieter Beaven" userId="9bbdb69f-69d0-4759-aa9b-5c090a2da237" providerId="ADAL" clId="{19C9E04F-21CA-4BDC-81FB-74F082173936}" dt="2025-06-05T10:39:02.994" v="32" actId="47"/>
        <pc:sldMkLst>
          <pc:docMk/>
          <pc:sldMk cId="2308531771" sldId="555"/>
        </pc:sldMkLst>
      </pc:sldChg>
    </pc:docChg>
  </pc:docChgLst>
  <pc:docChgLst>
    <pc:chgData name="Dieter Beaven" userId="9bbdb69f-69d0-4759-aa9b-5c090a2da237" providerId="ADAL" clId="{438EF111-08C8-4905-B82A-8A39A72E3A7E}"/>
    <pc:docChg chg="modSld">
      <pc:chgData name="Dieter Beaven" userId="9bbdb69f-69d0-4759-aa9b-5c090a2da237" providerId="ADAL" clId="{438EF111-08C8-4905-B82A-8A39A72E3A7E}" dt="2025-04-25T15:28:20.960" v="3" actId="20577"/>
      <pc:docMkLst>
        <pc:docMk/>
      </pc:docMkLst>
      <pc:sldChg chg="modSp mod">
        <pc:chgData name="Dieter Beaven" userId="9bbdb69f-69d0-4759-aa9b-5c090a2da237" providerId="ADAL" clId="{438EF111-08C8-4905-B82A-8A39A72E3A7E}" dt="2025-04-25T15:28:20.960" v="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38EF111-08C8-4905-B82A-8A39A72E3A7E}" dt="2025-04-25T15:28:20.960" v="3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438EF111-08C8-4905-B82A-8A39A72E3A7E}" dt="2025-04-25T15:25:42.951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438EF111-08C8-4905-B82A-8A39A72E3A7E}" dt="2025-04-25T15:25:42.951" v="1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7363B9C-CC1C-4D5A-9A44-D0B6D0A57319}"/>
    <pc:docChg chg="undo custSel addSld delSld modSld">
      <pc:chgData name="Dieter Beaven" userId="9bbdb69f-69d0-4759-aa9b-5c090a2da237" providerId="ADAL" clId="{27363B9C-CC1C-4D5A-9A44-D0B6D0A57319}" dt="2025-06-25T08:06:14.637" v="36" actId="47"/>
      <pc:docMkLst>
        <pc:docMk/>
      </pc:docMkLst>
      <pc:sldChg chg="addSp delSp modSp mod delAnim modAnim">
        <pc:chgData name="Dieter Beaven" userId="9bbdb69f-69d0-4759-aa9b-5c090a2da237" providerId="ADAL" clId="{27363B9C-CC1C-4D5A-9A44-D0B6D0A57319}" dt="2025-06-25T08:05:50.666" v="25" actId="14100"/>
        <pc:sldMkLst>
          <pc:docMk/>
          <pc:sldMk cId="3965649607" sldId="534"/>
        </pc:sldMkLst>
        <pc:spChg chg="add mod">
          <ac:chgData name="Dieter Beaven" userId="9bbdb69f-69d0-4759-aa9b-5c090a2da237" providerId="ADAL" clId="{27363B9C-CC1C-4D5A-9A44-D0B6D0A57319}" dt="2025-06-25T08:05:50.666" v="25" actId="14100"/>
          <ac:spMkLst>
            <pc:docMk/>
            <pc:sldMk cId="3965649607" sldId="534"/>
            <ac:spMk id="12" creationId="{99A7C92E-1AD7-CFB4-B43E-D80C366B6BE8}"/>
          </ac:spMkLst>
        </pc:spChg>
        <pc:spChg chg="mod">
          <ac:chgData name="Dieter Beaven" userId="9bbdb69f-69d0-4759-aa9b-5c090a2da237" providerId="ADAL" clId="{27363B9C-CC1C-4D5A-9A44-D0B6D0A57319}" dt="2025-06-25T08:05:37.704" v="19" actId="20577"/>
          <ac:spMkLst>
            <pc:docMk/>
            <pc:sldMk cId="3965649607" sldId="534"/>
            <ac:spMk id="29" creationId="{00000000-0000-0000-0000-000000000000}"/>
          </ac:spMkLst>
        </pc:spChg>
        <pc:spChg chg="mod">
          <ac:chgData name="Dieter Beaven" userId="9bbdb69f-69d0-4759-aa9b-5c090a2da237" providerId="ADAL" clId="{27363B9C-CC1C-4D5A-9A44-D0B6D0A57319}" dt="2025-06-25T08:05:40.594" v="23" actId="20577"/>
          <ac:spMkLst>
            <pc:docMk/>
            <pc:sldMk cId="3965649607" sldId="534"/>
            <ac:spMk id="32" creationId="{00000000-0000-0000-0000-000000000000}"/>
          </ac:spMkLst>
        </pc:spChg>
        <pc:spChg chg="del mod">
          <ac:chgData name="Dieter Beaven" userId="9bbdb69f-69d0-4759-aa9b-5c090a2da237" providerId="ADAL" clId="{27363B9C-CC1C-4D5A-9A44-D0B6D0A57319}" dt="2025-06-25T08:05:29.444" v="3" actId="478"/>
          <ac:spMkLst>
            <pc:docMk/>
            <pc:sldMk cId="3965649607" sldId="534"/>
            <ac:spMk id="36" creationId="{00000000-0000-0000-0000-000000000000}"/>
          </ac:spMkLst>
        </pc:spChg>
      </pc:sldChg>
      <pc:sldChg chg="addSp delSp modSp mod delAnim modAnim">
        <pc:chgData name="Dieter Beaven" userId="9bbdb69f-69d0-4759-aa9b-5c090a2da237" providerId="ADAL" clId="{27363B9C-CC1C-4D5A-9A44-D0B6D0A57319}" dt="2025-06-25T08:06:12.217" v="35"/>
        <pc:sldMkLst>
          <pc:docMk/>
          <pc:sldMk cId="2358550813" sldId="535"/>
        </pc:sldMkLst>
        <pc:spChg chg="add mod">
          <ac:chgData name="Dieter Beaven" userId="9bbdb69f-69d0-4759-aa9b-5c090a2da237" providerId="ADAL" clId="{27363B9C-CC1C-4D5A-9A44-D0B6D0A57319}" dt="2025-06-25T08:06:12.217" v="35"/>
          <ac:spMkLst>
            <pc:docMk/>
            <pc:sldMk cId="2358550813" sldId="535"/>
            <ac:spMk id="11" creationId="{54201EE9-D574-9CFC-0132-AE881B4B0023}"/>
          </ac:spMkLst>
        </pc:spChg>
        <pc:spChg chg="mod">
          <ac:chgData name="Dieter Beaven" userId="9bbdb69f-69d0-4759-aa9b-5c090a2da237" providerId="ADAL" clId="{27363B9C-CC1C-4D5A-9A44-D0B6D0A57319}" dt="2025-06-25T08:06:08.129" v="34" actId="20577"/>
          <ac:spMkLst>
            <pc:docMk/>
            <pc:sldMk cId="2358550813" sldId="535"/>
            <ac:spMk id="30" creationId="{00000000-0000-0000-0000-000000000000}"/>
          </ac:spMkLst>
        </pc:spChg>
        <pc:spChg chg="del mod">
          <ac:chgData name="Dieter Beaven" userId="9bbdb69f-69d0-4759-aa9b-5c090a2da237" providerId="ADAL" clId="{27363B9C-CC1C-4D5A-9A44-D0B6D0A57319}" dt="2025-06-25T08:06:05.217" v="30" actId="478"/>
          <ac:spMkLst>
            <pc:docMk/>
            <pc:sldMk cId="2358550813" sldId="535"/>
            <ac:spMk id="33" creationId="{00000000-0000-0000-0000-000000000000}"/>
          </ac:spMkLst>
        </pc:spChg>
      </pc:sldChg>
      <pc:sldChg chg="add del">
        <pc:chgData name="Dieter Beaven" userId="9bbdb69f-69d0-4759-aa9b-5c090a2da237" providerId="ADAL" clId="{27363B9C-CC1C-4D5A-9A44-D0B6D0A57319}" dt="2025-06-25T08:06:14.637" v="36" actId="47"/>
        <pc:sldMkLst>
          <pc:docMk/>
          <pc:sldMk cId="1975213912" sldId="555"/>
        </pc:sldMkLst>
      </pc:sldChg>
      <pc:sldChg chg="add del">
        <pc:chgData name="Dieter Beaven" userId="9bbdb69f-69d0-4759-aa9b-5c090a2da237" providerId="ADAL" clId="{27363B9C-CC1C-4D5A-9A44-D0B6D0A57319}" dt="2025-06-25T08:05:57.206" v="26" actId="47"/>
        <pc:sldMkLst>
          <pc:docMk/>
          <pc:sldMk cId="3981617040" sldId="555"/>
        </pc:sldMkLst>
      </pc:sldChg>
    </pc:docChg>
  </pc:docChgLst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25F2F459-F76B-4BD9-AD1F-AE04D3AA370F}"/>
    <pc:docChg chg="modSld">
      <pc:chgData name="Dieter Beaven" userId="9bbdb69f-69d0-4759-aa9b-5c090a2da237" providerId="ADAL" clId="{25F2F459-F76B-4BD9-AD1F-AE04D3AA370F}" dt="2025-04-28T09:44:54.870" v="14" actId="20577"/>
      <pc:docMkLst>
        <pc:docMk/>
      </pc:docMkLst>
      <pc:sldChg chg="modSp mod">
        <pc:chgData name="Dieter Beaven" userId="9bbdb69f-69d0-4759-aa9b-5c090a2da237" providerId="ADAL" clId="{25F2F459-F76B-4BD9-AD1F-AE04D3AA370F}" dt="2025-04-28T09:44:54.870" v="14" actId="20577"/>
        <pc:sldMkLst>
          <pc:docMk/>
          <pc:sldMk cId="3991975165" sldId="547"/>
        </pc:sldMkLst>
        <pc:spChg chg="mod">
          <ac:chgData name="Dieter Beaven" userId="9bbdb69f-69d0-4759-aa9b-5c090a2da237" providerId="ADAL" clId="{25F2F459-F76B-4BD9-AD1F-AE04D3AA370F}" dt="2025-04-28T09:44:54.870" v="14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65DF9E3C-BC8A-4020-A05C-C6A81F5F1C36}"/>
    <pc:docChg chg="undo custSel addSld delSld modSld">
      <pc:chgData name="Dieter Beaven" userId="9bbdb69f-69d0-4759-aa9b-5c090a2da237" providerId="ADAL" clId="{65DF9E3C-BC8A-4020-A05C-C6A81F5F1C36}" dt="2025-04-28T15:24:26.181" v="79" actId="47"/>
      <pc:docMkLst>
        <pc:docMk/>
      </pc:docMkLst>
      <pc:sldChg chg="add">
        <pc:chgData name="Dieter Beaven" userId="9bbdb69f-69d0-4759-aa9b-5c090a2da237" providerId="ADAL" clId="{65DF9E3C-BC8A-4020-A05C-C6A81F5F1C36}" dt="2025-04-28T15:21:44.281" v="27"/>
        <pc:sldMkLst>
          <pc:docMk/>
          <pc:sldMk cId="3965649607" sldId="534"/>
        </pc:sldMkLst>
      </pc:sldChg>
      <pc:sldChg chg="add">
        <pc:chgData name="Dieter Beaven" userId="9bbdb69f-69d0-4759-aa9b-5c090a2da237" providerId="ADAL" clId="{65DF9E3C-BC8A-4020-A05C-C6A81F5F1C36}" dt="2025-04-28T15:21:44.281" v="27"/>
        <pc:sldMkLst>
          <pc:docMk/>
          <pc:sldMk cId="2358550813" sldId="535"/>
        </pc:sldMkLst>
      </pc:sldChg>
      <pc:sldChg chg="add">
        <pc:chgData name="Dieter Beaven" userId="9bbdb69f-69d0-4759-aa9b-5c090a2da237" providerId="ADAL" clId="{65DF9E3C-BC8A-4020-A05C-C6A81F5F1C36}" dt="2025-04-28T15:21:44.281" v="27"/>
        <pc:sldMkLst>
          <pc:docMk/>
          <pc:sldMk cId="1737927781" sldId="536"/>
        </pc:sldMkLst>
      </pc:sldChg>
      <pc:sldChg chg="delSp modSp add del mod delAnim">
        <pc:chgData name="Dieter Beaven" userId="9bbdb69f-69d0-4759-aa9b-5c090a2da237" providerId="ADAL" clId="{65DF9E3C-BC8A-4020-A05C-C6A81F5F1C36}" dt="2025-04-28T15:24:26.181" v="79" actId="47"/>
        <pc:sldMkLst>
          <pc:docMk/>
          <pc:sldMk cId="4145520448" sldId="537"/>
        </pc:sldMkLst>
      </pc:sldChg>
      <pc:sldChg chg="modSp mod">
        <pc:chgData name="Dieter Beaven" userId="9bbdb69f-69d0-4759-aa9b-5c090a2da237" providerId="ADAL" clId="{65DF9E3C-BC8A-4020-A05C-C6A81F5F1C36}" dt="2025-04-28T15:21:41.094" v="26" actId="20577"/>
        <pc:sldMkLst>
          <pc:docMk/>
          <pc:sldMk cId="3991975165" sldId="547"/>
        </pc:sldMkLst>
        <pc:spChg chg="mod">
          <ac:chgData name="Dieter Beaven" userId="9bbdb69f-69d0-4759-aa9b-5c090a2da237" providerId="ADAL" clId="{65DF9E3C-BC8A-4020-A05C-C6A81F5F1C36}" dt="2025-04-28T15:21:41.094" v="26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addSp modSp mod modAnim">
        <pc:chgData name="Dieter Beaven" userId="9bbdb69f-69d0-4759-aa9b-5c090a2da237" providerId="ADAL" clId="{65DF9E3C-BC8A-4020-A05C-C6A81F5F1C36}" dt="2025-04-28T15:24:16.474" v="78" actId="20577"/>
        <pc:sldMkLst>
          <pc:docMk/>
          <pc:sldMk cId="3055658135" sldId="549"/>
        </pc:sldMkLst>
        <pc:spChg chg="mod">
          <ac:chgData name="Dieter Beaven" userId="9bbdb69f-69d0-4759-aa9b-5c090a2da237" providerId="ADAL" clId="{65DF9E3C-BC8A-4020-A05C-C6A81F5F1C36}" dt="2025-04-28T15:24:16.474" v="78" actId="20577"/>
          <ac:spMkLst>
            <pc:docMk/>
            <pc:sldMk cId="3055658135" sldId="549"/>
            <ac:spMk id="3" creationId="{00000000-0000-0000-0000-000000000000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8" creationId="{99430747-9F17-87A0-D57C-2BE27F60E966}"/>
          </ac:spMkLst>
        </pc:spChg>
        <pc:spChg chg="add mod">
          <ac:chgData name="Dieter Beaven" userId="9bbdb69f-69d0-4759-aa9b-5c090a2da237" providerId="ADAL" clId="{65DF9E3C-BC8A-4020-A05C-C6A81F5F1C36}" dt="2025-04-28T15:24:08.169" v="74" actId="1076"/>
          <ac:spMkLst>
            <pc:docMk/>
            <pc:sldMk cId="3055658135" sldId="549"/>
            <ac:spMk id="9" creationId="{1B02B1F9-711C-2757-F31A-9FE3DCF2B8D4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0" creationId="{4F3040AF-57CD-E6AD-C050-1B5C5D963D3D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1" creationId="{84BDE812-837B-5089-3C50-B27EA4EBCA08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2" creationId="{4C7EB880-5B40-BCF9-13BB-0235841B87F6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3" creationId="{18582063-1152-E665-6317-77A78A9EB8D8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4" creationId="{C8DF43EF-1015-87F7-F20E-B2F811FE9EC1}"/>
          </ac:spMkLst>
        </pc:spChg>
        <pc:spChg chg="add mod">
          <ac:chgData name="Dieter Beaven" userId="9bbdb69f-69d0-4759-aa9b-5c090a2da237" providerId="ADAL" clId="{65DF9E3C-BC8A-4020-A05C-C6A81F5F1C36}" dt="2025-04-28T15:23:54.489" v="72"/>
          <ac:spMkLst>
            <pc:docMk/>
            <pc:sldMk cId="3055658135" sldId="549"/>
            <ac:spMk id="15" creationId="{5D3893F5-7874-C6E8-BC61-E7ED4EA97029}"/>
          </ac:spMkLst>
        </pc:spChg>
        <pc:picChg chg="add mod">
          <ac:chgData name="Dieter Beaven" userId="9bbdb69f-69d0-4759-aa9b-5c090a2da237" providerId="ADAL" clId="{65DF9E3C-BC8A-4020-A05C-C6A81F5F1C36}" dt="2025-04-28T15:23:54.489" v="72"/>
          <ac:picMkLst>
            <pc:docMk/>
            <pc:sldMk cId="3055658135" sldId="549"/>
            <ac:picMk id="7" creationId="{E2BF1A8B-0FD0-A3F9-CD6A-417336B26DB0}"/>
          </ac:picMkLst>
        </pc:picChg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25/06/2025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8.png"/><Relationship Id="rId3" Type="http://schemas.openxmlformats.org/officeDocument/2006/relationships/image" Target="../media/image105.png"/><Relationship Id="rId7" Type="http://schemas.openxmlformats.org/officeDocument/2006/relationships/image" Target="../media/image107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40.png"/><Relationship Id="rId4" Type="http://schemas.openxmlformats.org/officeDocument/2006/relationships/image" Target="../media/image41.png"/><Relationship Id="rId9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0.png"/><Relationship Id="rId7" Type="http://schemas.openxmlformats.org/officeDocument/2006/relationships/image" Target="../media/image113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10" Type="http://schemas.openxmlformats.org/officeDocument/2006/relationships/image" Target="../media/image2.png"/><Relationship Id="rId4" Type="http://schemas.openxmlformats.org/officeDocument/2006/relationships/image" Target="../media/image45.png"/><Relationship Id="rId9" Type="http://schemas.openxmlformats.org/officeDocument/2006/relationships/image" Target="../media/image11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20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4: </a:t>
            </a:r>
            <a:r>
              <a:rPr lang="en-GB" dirty="0">
                <a:solidFill>
                  <a:schemeClr val="accent5"/>
                </a:solidFill>
              </a:rPr>
              <a:t>Transforming Graphs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Points of Intersection  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B70B22F-0A31-F34B-BAFE-4871E27D7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330" y="611238"/>
            <a:ext cx="6481339" cy="6240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20B3E-62DA-FCDE-984D-B2A0EA9AD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2D60AAB-345A-2960-FD53-DDE2365EACFA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84A845FC-19E1-BC68-7D5D-0BCEFDAFF2FC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BF60AEF2-7063-530D-D1F9-25171BA5A1AD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90E6E2-10DF-EEB6-DE69-F8AF5729D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908" y="836712"/>
            <a:ext cx="9144000" cy="5345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875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1A955-43F9-94FD-B875-9F84595CF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0F135DE-F418-6457-B023-BF8F6358E26F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AE5EE796-DADD-15D2-C666-538F8B4C66D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F2C602E-69A6-C6EC-1A5C-531B7A7A6FE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886D09D4-6CB4-B08A-CD78-5939263B1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53" y="866775"/>
            <a:ext cx="8820150" cy="2562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889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Points of Intersection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23528" y="764704"/>
            <a:ext cx="7992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 the previous chapter we saw why the points of intersection of two graphs gave the solutions to the simultaneous equations corresponding to these graphs.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67544" y="1624917"/>
                <a:ext cx="7992888" cy="64633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>
                <a:spAutoFit/>
              </a:bodyPr>
              <a:lstStyle/>
              <a:p>
                <a:r>
                  <a:rPr lang="en-GB" dirty="0"/>
                  <a:t>If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, then the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values of the points of intersection can be found when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544" y="1624917"/>
                <a:ext cx="7992888" cy="646331"/>
              </a:xfrm>
              <a:prstGeom prst="rect">
                <a:avLst/>
              </a:prstGeom>
              <a:blipFill>
                <a:blip r:embed="rId2"/>
                <a:stretch>
                  <a:fillRect l="-532" t="-3636" b="-1181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09396" y="2502794"/>
                <a:ext cx="7951035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Example</a:t>
                </a:r>
                <a:r>
                  <a:rPr lang="en-GB" dirty="0"/>
                  <a:t>: On the same diagram sketch the curves with equations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−3)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GB" dirty="0"/>
                  <a:t>. Find the coordinates of their points of intersection.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96" y="2502794"/>
                <a:ext cx="7951035" cy="646331"/>
              </a:xfrm>
              <a:prstGeom prst="rect">
                <a:avLst/>
              </a:prstGeom>
              <a:blipFill>
                <a:blip r:embed="rId3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 flipV="1">
            <a:off x="323528" y="5085891"/>
            <a:ext cx="3606305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 flipV="1">
            <a:off x="1755171" y="3681982"/>
            <a:ext cx="37565" cy="273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553931" y="3403888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3931" y="3403888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3812000" y="494739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2000" y="4947392"/>
                <a:ext cx="415472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 rot="19131803">
                <a:off x="2630443" y="4734041"/>
                <a:ext cx="1246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31803">
                <a:off x="2630443" y="4734041"/>
                <a:ext cx="1246231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246497" y="3553425"/>
                <a:ext cx="2989800" cy="2921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−3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GB" sz="1600" b="0" dirty="0"/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b="0" i="0" dirty="0">
                    <a:latin typeface="+mj-lt"/>
                  </a:rPr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=+</m:t>
                    </m:r>
                    <m:rad>
                      <m:radPr>
                        <m:degHide m:val="on"/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rad>
                  </m:oMath>
                </a14:m>
                <a:endParaRPr lang="en-GB" sz="1600" dirty="0"/>
              </a:p>
              <a:p>
                <a:r>
                  <a:rPr lang="en-GB" sz="1600" dirty="0"/>
                  <a:t>Substituting these values back into either equation, we obtain points: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 3+3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, 3−3</m:t>
                          </m:r>
                          <m:rad>
                            <m:radPr>
                              <m:degHide m:val="on"/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497" y="3553425"/>
                <a:ext cx="2989800" cy="2921569"/>
              </a:xfrm>
              <a:prstGeom prst="rect">
                <a:avLst/>
              </a:prstGeom>
              <a:blipFill>
                <a:blip r:embed="rId7"/>
                <a:stretch>
                  <a:fillRect l="-12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Freeform: Shape 22"/>
          <p:cNvSpPr/>
          <p:nvPr/>
        </p:nvSpPr>
        <p:spPr>
          <a:xfrm>
            <a:off x="825500" y="3815900"/>
            <a:ext cx="2120900" cy="2171700"/>
          </a:xfrm>
          <a:custGeom>
            <a:avLst/>
            <a:gdLst>
              <a:gd name="connsiteX0" fmla="*/ 0 w 2120900"/>
              <a:gd name="connsiteY0" fmla="*/ 0 h 2171700"/>
              <a:gd name="connsiteX1" fmla="*/ 876300 w 2120900"/>
              <a:gd name="connsiteY1" fmla="*/ 1257300 h 2171700"/>
              <a:gd name="connsiteX2" fmla="*/ 1320800 w 2120900"/>
              <a:gd name="connsiteY2" fmla="*/ 838200 h 2171700"/>
              <a:gd name="connsiteX3" fmla="*/ 1701800 w 2120900"/>
              <a:gd name="connsiteY3" fmla="*/ 1257300 h 2171700"/>
              <a:gd name="connsiteX4" fmla="*/ 2120900 w 2120900"/>
              <a:gd name="connsiteY4" fmla="*/ 2171700 h 2171700"/>
              <a:gd name="connsiteX0" fmla="*/ 0 w 2120900"/>
              <a:gd name="connsiteY0" fmla="*/ 0 h 2171700"/>
              <a:gd name="connsiteX1" fmla="*/ 876300 w 2120900"/>
              <a:gd name="connsiteY1" fmla="*/ 1257300 h 2171700"/>
              <a:gd name="connsiteX2" fmla="*/ 1320800 w 2120900"/>
              <a:gd name="connsiteY2" fmla="*/ 838200 h 2171700"/>
              <a:gd name="connsiteX3" fmla="*/ 1701800 w 2120900"/>
              <a:gd name="connsiteY3" fmla="*/ 1257300 h 2171700"/>
              <a:gd name="connsiteX4" fmla="*/ 2120900 w 2120900"/>
              <a:gd name="connsiteY4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00" h="2171700">
                <a:moveTo>
                  <a:pt x="0" y="0"/>
                </a:moveTo>
                <a:cubicBezTo>
                  <a:pt x="328083" y="558800"/>
                  <a:pt x="475192" y="1165225"/>
                  <a:pt x="876300" y="1257300"/>
                </a:cubicBezTo>
                <a:cubicBezTo>
                  <a:pt x="1277408" y="1349375"/>
                  <a:pt x="1183217" y="838200"/>
                  <a:pt x="1320800" y="838200"/>
                </a:cubicBezTo>
                <a:cubicBezTo>
                  <a:pt x="1458383" y="838200"/>
                  <a:pt x="1568450" y="1035050"/>
                  <a:pt x="1701800" y="1257300"/>
                </a:cubicBezTo>
                <a:cubicBezTo>
                  <a:pt x="1835150" y="1479550"/>
                  <a:pt x="1978025" y="1825625"/>
                  <a:pt x="2120900" y="217170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/>
          <p:cNvSpPr/>
          <p:nvPr/>
        </p:nvSpPr>
        <p:spPr>
          <a:xfrm>
            <a:off x="828675" y="4022275"/>
            <a:ext cx="2743200" cy="1453943"/>
          </a:xfrm>
          <a:custGeom>
            <a:avLst/>
            <a:gdLst>
              <a:gd name="connsiteX0" fmla="*/ 0 w 2743200"/>
              <a:gd name="connsiteY0" fmla="*/ 0 h 1453943"/>
              <a:gd name="connsiteX1" fmla="*/ 933450 w 2743200"/>
              <a:gd name="connsiteY1" fmla="*/ 1076325 h 1453943"/>
              <a:gd name="connsiteX2" fmla="*/ 1838325 w 2743200"/>
              <a:gd name="connsiteY2" fmla="*/ 1447800 h 1453943"/>
              <a:gd name="connsiteX3" fmla="*/ 2743200 w 2743200"/>
              <a:gd name="connsiteY3" fmla="*/ 828675 h 14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453943">
                <a:moveTo>
                  <a:pt x="0" y="0"/>
                </a:moveTo>
                <a:cubicBezTo>
                  <a:pt x="313531" y="417512"/>
                  <a:pt x="627062" y="835025"/>
                  <a:pt x="933450" y="1076325"/>
                </a:cubicBezTo>
                <a:cubicBezTo>
                  <a:pt x="1239838" y="1317625"/>
                  <a:pt x="1536700" y="1489075"/>
                  <a:pt x="1838325" y="1447800"/>
                </a:cubicBezTo>
                <a:cubicBezTo>
                  <a:pt x="2139950" y="1406525"/>
                  <a:pt x="2441575" y="1117600"/>
                  <a:pt x="2743200" y="828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1815666" y="4286931"/>
                <a:ext cx="1422834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5666" y="4286931"/>
                <a:ext cx="1422834" cy="3125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2370981" y="5047791"/>
            <a:ext cx="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3248943" y="5031907"/>
            <a:ext cx="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3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446987" y="3653975"/>
            <a:ext cx="1584176" cy="1015663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1200" b="1" dirty="0"/>
              <a:t>Note</a:t>
            </a:r>
            <a:r>
              <a:rPr lang="en-GB" sz="1200" dirty="0"/>
              <a:t>: </a:t>
            </a:r>
            <a:r>
              <a:rPr lang="en-GB" sz="1200" dirty="0" err="1"/>
              <a:t>Cubics</a:t>
            </a:r>
            <a:r>
              <a:rPr lang="en-GB" sz="1200" dirty="0"/>
              <a:t> generally have 3 solutions. And this seems good news as we have 3 points of intersection.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6457950" y="3968390"/>
            <a:ext cx="979512" cy="1940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/>
              <p:cNvSpPr txBox="1"/>
              <p:nvPr/>
            </p:nvSpPr>
            <p:spPr>
              <a:xfrm>
                <a:off x="7437462" y="4947392"/>
                <a:ext cx="1584176" cy="138499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200" b="1" dirty="0"/>
                  <a:t>Tip: </a:t>
                </a:r>
                <a:r>
                  <a:rPr lang="en-GB" sz="1200" dirty="0"/>
                  <a:t>A classic mistake is to divide by </a:t>
                </a:r>
                <a14:m>
                  <m:oMath xmlns:m="http://schemas.openxmlformats.org/officeDocument/2006/math"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sz="1200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200" b="0" i="1" smtClean="0">
                        <a:latin typeface="Cambria Math" panose="02040503050406030204" pitchFamily="18" charset="0"/>
                      </a:rPr>
                      <m:t>−3=0</m:t>
                    </m:r>
                  </m:oMath>
                </a14:m>
                <a:r>
                  <a:rPr lang="en-GB" sz="1200" dirty="0"/>
                  <a:t>. </a:t>
                </a:r>
                <a:r>
                  <a:rPr lang="en-GB" sz="1200" u="sng" dirty="0"/>
                  <a:t>NEVER</a:t>
                </a:r>
                <a:r>
                  <a:rPr lang="en-GB" sz="1200" dirty="0"/>
                  <a:t> divide an equation by a variable, because you lose a solution. Always factorise.</a:t>
                </a:r>
              </a:p>
            </p:txBody>
          </p:sp>
        </mc:Choice>
        <mc:Fallback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7462" y="4947392"/>
                <a:ext cx="1584176" cy="1384995"/>
              </a:xfrm>
              <a:prstGeom prst="rect">
                <a:avLst/>
              </a:prstGeom>
              <a:blipFill>
                <a:blip r:embed="rId9"/>
                <a:stretch>
                  <a:fillRect b="-17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/>
          <p:cNvCxnSpPr/>
          <p:nvPr/>
        </p:nvCxnSpPr>
        <p:spPr>
          <a:xfrm flipH="1" flipV="1">
            <a:off x="6962775" y="4486275"/>
            <a:ext cx="474687" cy="613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A7C92E-1AD7-CFB4-B43E-D80C366B6BE8}"/>
              </a:ext>
            </a:extLst>
          </p:cNvPr>
          <p:cNvSpPr/>
          <p:nvPr/>
        </p:nvSpPr>
        <p:spPr>
          <a:xfrm>
            <a:off x="333376" y="3362324"/>
            <a:ext cx="8697788" cy="33395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965649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 involving unknown constants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81806" y="790951"/>
                <a:ext cx="8212010" cy="1167243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diagram sketch the curves with equations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are positive constants. State, giving a reason, the number of real solutions to the equation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806" y="790951"/>
                <a:ext cx="8212010" cy="11672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269903" y="4346256"/>
            <a:ext cx="3606305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01546" y="2942347"/>
            <a:ext cx="37565" cy="273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00306" y="2664253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306" y="2664253"/>
                <a:ext cx="41547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58375" y="4207757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8375" y="4207757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 rot="17827855">
                <a:off x="2744168" y="3174276"/>
                <a:ext cx="1444989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d>
                        <m:dPr>
                          <m:ctrlP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827855">
                <a:off x="2744168" y="3174276"/>
                <a:ext cx="1444989" cy="3125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 rot="1417607">
                <a:off x="1889631" y="3472867"/>
                <a:ext cx="885466" cy="501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num>
                        <m:den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417607">
                <a:off x="1889631" y="3472867"/>
                <a:ext cx="885466" cy="5015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2476845" y="4425114"/>
                <a:ext cx="415212" cy="4612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45" y="4425114"/>
                <a:ext cx="415212" cy="46128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Freeform: Shape 21"/>
          <p:cNvSpPr/>
          <p:nvPr/>
        </p:nvSpPr>
        <p:spPr>
          <a:xfrm>
            <a:off x="1127051" y="2945217"/>
            <a:ext cx="2328530" cy="2381693"/>
          </a:xfrm>
          <a:custGeom>
            <a:avLst/>
            <a:gdLst>
              <a:gd name="connsiteX0" fmla="*/ 0 w 2256909"/>
              <a:gd name="connsiteY0" fmla="*/ 2392325 h 2392325"/>
              <a:gd name="connsiteX1" fmla="*/ 563525 w 2256909"/>
              <a:gd name="connsiteY1" fmla="*/ 1435395 h 2392325"/>
              <a:gd name="connsiteX2" fmla="*/ 1212111 w 2256909"/>
              <a:gd name="connsiteY2" fmla="*/ 1903228 h 2392325"/>
              <a:gd name="connsiteX3" fmla="*/ 2094614 w 2256909"/>
              <a:gd name="connsiteY3" fmla="*/ 520995 h 2392325"/>
              <a:gd name="connsiteX4" fmla="*/ 2254102 w 2256909"/>
              <a:gd name="connsiteY4" fmla="*/ 0 h 2392325"/>
              <a:gd name="connsiteX0" fmla="*/ 0 w 2329125"/>
              <a:gd name="connsiteY0" fmla="*/ 2381693 h 2381693"/>
              <a:gd name="connsiteX1" fmla="*/ 563525 w 2329125"/>
              <a:gd name="connsiteY1" fmla="*/ 1424763 h 2381693"/>
              <a:gd name="connsiteX2" fmla="*/ 1212111 w 2329125"/>
              <a:gd name="connsiteY2" fmla="*/ 1892596 h 2381693"/>
              <a:gd name="connsiteX3" fmla="*/ 2094614 w 2329125"/>
              <a:gd name="connsiteY3" fmla="*/ 510363 h 2381693"/>
              <a:gd name="connsiteX4" fmla="*/ 2328530 w 2329125"/>
              <a:gd name="connsiteY4" fmla="*/ 0 h 2381693"/>
              <a:gd name="connsiteX0" fmla="*/ 0 w 2328530"/>
              <a:gd name="connsiteY0" fmla="*/ 2381693 h 2381693"/>
              <a:gd name="connsiteX1" fmla="*/ 563525 w 2328530"/>
              <a:gd name="connsiteY1" fmla="*/ 1424763 h 2381693"/>
              <a:gd name="connsiteX2" fmla="*/ 1212111 w 2328530"/>
              <a:gd name="connsiteY2" fmla="*/ 1892596 h 2381693"/>
              <a:gd name="connsiteX3" fmla="*/ 2094614 w 2328530"/>
              <a:gd name="connsiteY3" fmla="*/ 510363 h 2381693"/>
              <a:gd name="connsiteX4" fmla="*/ 2328530 w 2328530"/>
              <a:gd name="connsiteY4" fmla="*/ 0 h 2381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28530" h="2381693">
                <a:moveTo>
                  <a:pt x="0" y="2381693"/>
                </a:moveTo>
                <a:cubicBezTo>
                  <a:pt x="180753" y="1943986"/>
                  <a:pt x="361507" y="1506279"/>
                  <a:pt x="563525" y="1424763"/>
                </a:cubicBezTo>
                <a:cubicBezTo>
                  <a:pt x="765543" y="1343247"/>
                  <a:pt x="956930" y="2044996"/>
                  <a:pt x="1212111" y="1892596"/>
                </a:cubicBezTo>
                <a:cubicBezTo>
                  <a:pt x="1467293" y="1740196"/>
                  <a:pt x="1908544" y="825796"/>
                  <a:pt x="2094614" y="510363"/>
                </a:cubicBezTo>
                <a:cubicBezTo>
                  <a:pt x="2280684" y="194930"/>
                  <a:pt x="2250557" y="197589"/>
                  <a:pt x="232853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Freeform: Shape 22"/>
          <p:cNvSpPr/>
          <p:nvPr/>
        </p:nvSpPr>
        <p:spPr>
          <a:xfrm>
            <a:off x="318977" y="4476307"/>
            <a:ext cx="1339702" cy="1212111"/>
          </a:xfrm>
          <a:custGeom>
            <a:avLst/>
            <a:gdLst>
              <a:gd name="connsiteX0" fmla="*/ 0 w 1339702"/>
              <a:gd name="connsiteY0" fmla="*/ 0 h 1212111"/>
              <a:gd name="connsiteX1" fmla="*/ 861237 w 1339702"/>
              <a:gd name="connsiteY1" fmla="*/ 244549 h 1212111"/>
              <a:gd name="connsiteX2" fmla="*/ 1254642 w 1339702"/>
              <a:gd name="connsiteY2" fmla="*/ 765544 h 1212111"/>
              <a:gd name="connsiteX3" fmla="*/ 1339702 w 1339702"/>
              <a:gd name="connsiteY3" fmla="*/ 1212111 h 1212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9702" h="1212111">
                <a:moveTo>
                  <a:pt x="0" y="0"/>
                </a:moveTo>
                <a:cubicBezTo>
                  <a:pt x="326065" y="58479"/>
                  <a:pt x="652130" y="116958"/>
                  <a:pt x="861237" y="244549"/>
                </a:cubicBezTo>
                <a:cubicBezTo>
                  <a:pt x="1070344" y="372140"/>
                  <a:pt x="1174898" y="604284"/>
                  <a:pt x="1254642" y="765544"/>
                </a:cubicBezTo>
                <a:cubicBezTo>
                  <a:pt x="1334386" y="926804"/>
                  <a:pt x="1337044" y="1069457"/>
                  <a:pt x="1339702" y="1212111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Freeform: Shape 23"/>
          <p:cNvSpPr/>
          <p:nvPr/>
        </p:nvSpPr>
        <p:spPr>
          <a:xfrm>
            <a:off x="1796903" y="2838893"/>
            <a:ext cx="1839432" cy="1435395"/>
          </a:xfrm>
          <a:custGeom>
            <a:avLst/>
            <a:gdLst>
              <a:gd name="connsiteX0" fmla="*/ 0 w 1839432"/>
              <a:gd name="connsiteY0" fmla="*/ 0 h 1435395"/>
              <a:gd name="connsiteX1" fmla="*/ 372139 w 1839432"/>
              <a:gd name="connsiteY1" fmla="*/ 1137684 h 1435395"/>
              <a:gd name="connsiteX2" fmla="*/ 1839432 w 1839432"/>
              <a:gd name="connsiteY2" fmla="*/ 1435395 h 14353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39432" h="1435395">
                <a:moveTo>
                  <a:pt x="0" y="0"/>
                </a:moveTo>
                <a:cubicBezTo>
                  <a:pt x="32783" y="449226"/>
                  <a:pt x="65567" y="898452"/>
                  <a:pt x="372139" y="1137684"/>
                </a:cubicBezTo>
                <a:cubicBezTo>
                  <a:pt x="678711" y="1376916"/>
                  <a:pt x="1259071" y="1406155"/>
                  <a:pt x="1839432" y="1435395"/>
                </a:cubicBezTo>
              </a:path>
            </a:pathLst>
          </a:cu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2254103" y="5592723"/>
                <a:ext cx="3104706" cy="811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then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 or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GB" sz="1400" dirty="0"/>
              </a:p>
              <a:p>
                <a:r>
                  <a:rPr lang="en-GB" sz="1400" dirty="0"/>
                  <a:t>We were told that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is positive, thus this latter root is positive.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103" y="5592723"/>
                <a:ext cx="3104706" cy="811441"/>
              </a:xfrm>
              <a:prstGeom prst="rect">
                <a:avLst/>
              </a:prstGeom>
              <a:blipFill>
                <a:blip r:embed="rId8"/>
                <a:stretch>
                  <a:fillRect l="-589" r="-1768" b="-67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>
            <a:endCxn id="15" idx="3"/>
          </p:cNvCxnSpPr>
          <p:nvPr/>
        </p:nvCxnSpPr>
        <p:spPr>
          <a:xfrm flipH="1" flipV="1">
            <a:off x="2892057" y="4655754"/>
            <a:ext cx="712380" cy="88380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4644007" y="2492896"/>
                <a:ext cx="4116421" cy="2529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If the points of intersection are given by: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then clearly: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There are 2 points of intersection, thus </a:t>
                </a:r>
                <a:r>
                  <a:rPr lang="en-GB" b="1" dirty="0"/>
                  <a:t>2 solutions to this equation</a:t>
                </a:r>
                <a:r>
                  <a:rPr lang="en-GB" dirty="0"/>
                  <a:t>.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7" y="2492896"/>
                <a:ext cx="4116421" cy="2529154"/>
              </a:xfrm>
              <a:prstGeom prst="rect">
                <a:avLst/>
              </a:prstGeom>
              <a:blipFill>
                <a:blip r:embed="rId9"/>
                <a:stretch>
                  <a:fillRect l="-1333" t="-144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/>
              <p:cNvSpPr txBox="1"/>
              <p:nvPr/>
            </p:nvSpPr>
            <p:spPr>
              <a:xfrm>
                <a:off x="5873937" y="5029601"/>
                <a:ext cx="2952328" cy="1600438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400" b="1" dirty="0"/>
                  <a:t>Note</a:t>
                </a:r>
                <a:r>
                  <a:rPr lang="en-GB" sz="1400" dirty="0"/>
                  <a:t>: Note that the question is asking for the number of solutions, not the solutions themselves. We’d have to solve a quartic, with roots in terms of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GB" sz="1400" dirty="0"/>
                  <a:t> and </a:t>
                </a:r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sz="1400" dirty="0"/>
                  <a:t>. While there is a ‘quartic formula’ (like the quadratic formula), it is absolutely horrific.</a:t>
                </a:r>
              </a:p>
            </p:txBody>
          </p:sp>
        </mc:Choice>
        <mc:Fallback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3937" y="5029601"/>
                <a:ext cx="2952328" cy="1600438"/>
              </a:xfrm>
              <a:prstGeom prst="rect">
                <a:avLst/>
              </a:prstGeom>
              <a:blipFill>
                <a:blip r:embed="rId10"/>
                <a:stretch>
                  <a:fillRect l="-205" r="-820" b="-22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30" idx="0"/>
          </p:cNvCxnSpPr>
          <p:nvPr/>
        </p:nvCxnSpPr>
        <p:spPr>
          <a:xfrm flipH="1" flipV="1">
            <a:off x="6948264" y="4725144"/>
            <a:ext cx="401837" cy="304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54201EE9-D574-9CFC-0132-AE881B4B0023}"/>
              </a:ext>
            </a:extLst>
          </p:cNvPr>
          <p:cNvSpPr/>
          <p:nvPr/>
        </p:nvSpPr>
        <p:spPr>
          <a:xfrm>
            <a:off x="269903" y="2150018"/>
            <a:ext cx="8753475" cy="4480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358550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Test Your Understanding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51520" y="790951"/>
                <a:ext cx="7416824" cy="646331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On the same diagram sketch the curves with equations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−4)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, and hence find the coordinates of any points of intersection.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790951"/>
                <a:ext cx="7416824" cy="646331"/>
              </a:xfrm>
              <a:prstGeom prst="rect">
                <a:avLst/>
              </a:prstGeom>
              <a:blipFill>
                <a:blip r:embed="rId2"/>
                <a:stretch>
                  <a:fillRect b="-2308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309014" y="3474805"/>
            <a:ext cx="3606305" cy="13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 flipV="1">
            <a:off x="1740657" y="2070896"/>
            <a:ext cx="37565" cy="2734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539417" y="1792802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9417" y="1792802"/>
                <a:ext cx="415472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3797486" y="3336306"/>
                <a:ext cx="41547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486" y="3336306"/>
                <a:ext cx="415472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1914179" y="3867234"/>
                <a:ext cx="124623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solidFill>
                                <a:srgbClr val="002060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4179" y="3867234"/>
                <a:ext cx="1246231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Freeform: Shape 11"/>
          <p:cNvSpPr/>
          <p:nvPr/>
        </p:nvSpPr>
        <p:spPr>
          <a:xfrm flipH="1">
            <a:off x="1251941" y="2215446"/>
            <a:ext cx="2576218" cy="2171700"/>
          </a:xfrm>
          <a:custGeom>
            <a:avLst/>
            <a:gdLst>
              <a:gd name="connsiteX0" fmla="*/ 0 w 2120900"/>
              <a:gd name="connsiteY0" fmla="*/ 0 h 2171700"/>
              <a:gd name="connsiteX1" fmla="*/ 876300 w 2120900"/>
              <a:gd name="connsiteY1" fmla="*/ 1257300 h 2171700"/>
              <a:gd name="connsiteX2" fmla="*/ 1320800 w 2120900"/>
              <a:gd name="connsiteY2" fmla="*/ 838200 h 2171700"/>
              <a:gd name="connsiteX3" fmla="*/ 1701800 w 2120900"/>
              <a:gd name="connsiteY3" fmla="*/ 1257300 h 2171700"/>
              <a:gd name="connsiteX4" fmla="*/ 2120900 w 2120900"/>
              <a:gd name="connsiteY4" fmla="*/ 2171700 h 2171700"/>
              <a:gd name="connsiteX0" fmla="*/ 0 w 2120900"/>
              <a:gd name="connsiteY0" fmla="*/ 0 h 2171700"/>
              <a:gd name="connsiteX1" fmla="*/ 876300 w 2120900"/>
              <a:gd name="connsiteY1" fmla="*/ 1257300 h 2171700"/>
              <a:gd name="connsiteX2" fmla="*/ 1320800 w 2120900"/>
              <a:gd name="connsiteY2" fmla="*/ 838200 h 2171700"/>
              <a:gd name="connsiteX3" fmla="*/ 1701800 w 2120900"/>
              <a:gd name="connsiteY3" fmla="*/ 1257300 h 2171700"/>
              <a:gd name="connsiteX4" fmla="*/ 2120900 w 2120900"/>
              <a:gd name="connsiteY4" fmla="*/ 2171700 h 217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20900" h="2171700">
                <a:moveTo>
                  <a:pt x="0" y="0"/>
                </a:moveTo>
                <a:cubicBezTo>
                  <a:pt x="328083" y="558800"/>
                  <a:pt x="475192" y="1165225"/>
                  <a:pt x="876300" y="1257300"/>
                </a:cubicBezTo>
                <a:cubicBezTo>
                  <a:pt x="1277408" y="1349375"/>
                  <a:pt x="1183217" y="838200"/>
                  <a:pt x="1320800" y="838200"/>
                </a:cubicBezTo>
                <a:cubicBezTo>
                  <a:pt x="1458383" y="838200"/>
                  <a:pt x="1568450" y="1035050"/>
                  <a:pt x="1701800" y="1257300"/>
                </a:cubicBezTo>
                <a:cubicBezTo>
                  <a:pt x="1835150" y="1479550"/>
                  <a:pt x="1978025" y="1825625"/>
                  <a:pt x="2120900" y="2171700"/>
                </a:cubicBezTo>
              </a:path>
            </a:pathLst>
          </a:cu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form: Shape 12"/>
          <p:cNvSpPr/>
          <p:nvPr/>
        </p:nvSpPr>
        <p:spPr>
          <a:xfrm>
            <a:off x="814161" y="2411189"/>
            <a:ext cx="2743200" cy="1453943"/>
          </a:xfrm>
          <a:custGeom>
            <a:avLst/>
            <a:gdLst>
              <a:gd name="connsiteX0" fmla="*/ 0 w 2743200"/>
              <a:gd name="connsiteY0" fmla="*/ 0 h 1453943"/>
              <a:gd name="connsiteX1" fmla="*/ 933450 w 2743200"/>
              <a:gd name="connsiteY1" fmla="*/ 1076325 h 1453943"/>
              <a:gd name="connsiteX2" fmla="*/ 1838325 w 2743200"/>
              <a:gd name="connsiteY2" fmla="*/ 1447800 h 1453943"/>
              <a:gd name="connsiteX3" fmla="*/ 2743200 w 2743200"/>
              <a:gd name="connsiteY3" fmla="*/ 828675 h 1453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43200" h="1453943">
                <a:moveTo>
                  <a:pt x="0" y="0"/>
                </a:moveTo>
                <a:cubicBezTo>
                  <a:pt x="313531" y="417512"/>
                  <a:pt x="627062" y="835025"/>
                  <a:pt x="933450" y="1076325"/>
                </a:cubicBezTo>
                <a:cubicBezTo>
                  <a:pt x="1239838" y="1317625"/>
                  <a:pt x="1536700" y="1489075"/>
                  <a:pt x="1838325" y="1447800"/>
                </a:cubicBezTo>
                <a:cubicBezTo>
                  <a:pt x="2139950" y="1406525"/>
                  <a:pt x="2441575" y="1117600"/>
                  <a:pt x="2743200" y="82867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801152" y="2675845"/>
                <a:ext cx="1422834" cy="312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sSup>
                        <m:sSupPr>
                          <m:ctrlP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1152" y="2675845"/>
                <a:ext cx="1422834" cy="312586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2484058" y="3436705"/>
            <a:ext cx="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2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34429" y="3420821"/>
            <a:ext cx="3215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499992" y="1885837"/>
                <a:ext cx="4104456" cy="3293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Looking at the diagram we expect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r>
                  <a:rPr lang="en-GB" sz="1600" dirty="0"/>
                  <a:t> will be the only point of intersection (as the cubic will rise more rapidly than the quadratic). But we need to show this algebraically.</a:t>
                </a:r>
              </a:p>
              <a:p>
                <a:endParaRPr lang="en-GB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+4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−5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+8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−5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Thus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600" dirty="0"/>
                  <a:t> giving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(0,0)</m:t>
                    </m:r>
                  </m:oMath>
                </a14:m>
                <a:r>
                  <a:rPr lang="en-GB" sz="1600" dirty="0"/>
                  <a:t>.</a:t>
                </a:r>
              </a:p>
              <a:p>
                <a:r>
                  <a:rPr lang="en-GB" sz="1600" dirty="0"/>
                  <a:t>But the discriminant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−5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GB" sz="1600" dirty="0"/>
                  <a:t> is -7, thus there are no further solutions to this equation.</a:t>
                </a: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9992" y="1885837"/>
                <a:ext cx="4104456" cy="3293209"/>
              </a:xfrm>
              <a:prstGeom prst="rect">
                <a:avLst/>
              </a:prstGeom>
              <a:blipFill>
                <a:blip r:embed="rId7"/>
                <a:stretch>
                  <a:fillRect l="-743" t="-555" r="-1040" b="-129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/>
          <p:cNvSpPr txBox="1"/>
          <p:nvPr/>
        </p:nvSpPr>
        <p:spPr>
          <a:xfrm>
            <a:off x="766209" y="5341318"/>
            <a:ext cx="2944554" cy="120032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b="1" dirty="0"/>
              <a:t>Hint</a:t>
            </a:r>
            <a:r>
              <a:rPr lang="en-GB" dirty="0"/>
              <a:t>: Remember you can use the discriminant to reason about the number of solutions of a quadratic.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51520" y="1533329"/>
            <a:ext cx="8547346" cy="36457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73792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4.4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</a:t>
            </a:r>
            <a:r>
              <a:rPr lang="en-GB" sz="2400"/>
              <a:t>Year 1/</a:t>
            </a:r>
            <a:r>
              <a:rPr lang="en-GB" sz="2400" dirty="0"/>
              <a:t>AS</a:t>
            </a:r>
          </a:p>
          <a:p>
            <a:r>
              <a:rPr lang="en-GB" sz="2400" dirty="0"/>
              <a:t>Pages 1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2BF1A8B-0FD0-A3F9-CD6A-417336B26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2441" y="2847059"/>
            <a:ext cx="2805959" cy="22046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430747-9F17-87A0-D57C-2BE27F60E966}"/>
                  </a:ext>
                </a:extLst>
              </p:cNvPr>
              <p:cNvSpPr txBox="1"/>
              <p:nvPr/>
            </p:nvSpPr>
            <p:spPr>
              <a:xfrm>
                <a:off x="471762" y="2526554"/>
                <a:ext cx="4394927" cy="30662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2010 1A] The values of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sz="1600" dirty="0"/>
                  <a:t> for which the line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𝑘𝑥</m:t>
                    </m:r>
                  </m:oMath>
                </a14:m>
                <a:r>
                  <a:rPr lang="en-GB" sz="1600" dirty="0"/>
                  <a:t> intersects the parabola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1600" dirty="0"/>
                  <a:t> are precisely</a:t>
                </a:r>
              </a:p>
              <a:p>
                <a:pPr marL="342900" indent="-342900">
                  <a:buAutoNum type="alphaUcParenR"/>
                </a:pPr>
                <a:r>
                  <a:rPr lang="en-GB" sz="1600" b="0" dirty="0"/>
                  <a:t>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r>
                  <a:rPr lang="en-GB" sz="1600" dirty="0"/>
                  <a:t>		   B)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≥−4</m:t>
                    </m:r>
                  </m:oMath>
                </a14:m>
                <a:endParaRPr lang="en-GB" sz="1600" dirty="0"/>
              </a:p>
              <a:p>
                <a:r>
                  <a:rPr lang="en-GB" sz="1600" dirty="0"/>
                  <a:t>C)  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GB" sz="1600" dirty="0"/>
                  <a:t> or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≤−4</m:t>
                    </m:r>
                  </m:oMath>
                </a14:m>
                <a:r>
                  <a:rPr lang="en-GB" sz="1600" b="0" dirty="0"/>
                  <a:t>    D) 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−4≤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≤0</m:t>
                    </m:r>
                  </m:oMath>
                </a14:m>
                <a:endParaRPr lang="en-GB" sz="1600" dirty="0"/>
              </a:p>
              <a:p>
                <a:r>
                  <a:rPr lang="en-GB" sz="1400" b="1" dirty="0"/>
                  <a:t>Equating: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</m:d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𝒌𝒙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𝒌𝒙</m:t>
                      </m:r>
                    </m:oMath>
                    <m:oMath xmlns:m="http://schemas.openxmlformats.org/officeDocument/2006/math"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  <a:p>
                <a:pPr/>
                <a:r>
                  <a:rPr lang="en-GB" sz="1400" b="1" dirty="0"/>
                  <a:t>Discriminant: </a:t>
                </a:r>
                <a:br>
                  <a:rPr lang="en-GB" sz="1400" b="1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 → </m:t>
                      </m:r>
                      <m:sSup>
                        <m:sSup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d>
                        <m:dPr>
                          <m:ctrlPr>
                            <a:rPr lang="en-GB" sz="1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4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e>
                      </m:d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  <m:oMath xmlns:m="http://schemas.openxmlformats.org/officeDocument/2006/math"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≤−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𝒐𝒓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GB" sz="1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sz="14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9430747-9F17-87A0-D57C-2BE27F60E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762" y="2526554"/>
                <a:ext cx="4394927" cy="3066224"/>
              </a:xfrm>
              <a:prstGeom prst="rect">
                <a:avLst/>
              </a:prstGeom>
              <a:blipFill>
                <a:blip r:embed="rId3"/>
                <a:stretch>
                  <a:fillRect l="-693" t="-5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1B02B1F9-711C-2757-F31A-9FE3DCF2B8D4}"/>
              </a:ext>
            </a:extLst>
          </p:cNvPr>
          <p:cNvSpPr txBox="1"/>
          <p:nvPr/>
        </p:nvSpPr>
        <p:spPr>
          <a:xfrm>
            <a:off x="91775" y="1985724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040AF-57CD-E6AD-C050-1B5C5D963D3D}"/>
                  </a:ext>
                </a:extLst>
              </p:cNvPr>
              <p:cNvSpPr txBox="1"/>
              <p:nvPr/>
            </p:nvSpPr>
            <p:spPr>
              <a:xfrm>
                <a:off x="4827971" y="1988840"/>
                <a:ext cx="370352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[MAT 2013 1D]</a:t>
                </a:r>
              </a:p>
              <a:p>
                <a:r>
                  <a:rPr lang="en-GB" sz="1600" dirty="0"/>
                  <a:t>Which of the following sketches is a graph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GB" sz="1600" dirty="0"/>
                  <a:t>?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F3040AF-57CD-E6AD-C050-1B5C5D963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971" y="1988840"/>
                <a:ext cx="3703527" cy="830997"/>
              </a:xfrm>
              <a:prstGeom prst="rect">
                <a:avLst/>
              </a:prstGeom>
              <a:blipFill>
                <a:blip r:embed="rId4"/>
                <a:stretch>
                  <a:fillRect l="-987" t="-2190" r="-164" b="-80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84BDE812-837B-5089-3C50-B27EA4EBCA08}"/>
              </a:ext>
            </a:extLst>
          </p:cNvPr>
          <p:cNvSpPr/>
          <p:nvPr/>
        </p:nvSpPr>
        <p:spPr>
          <a:xfrm>
            <a:off x="107504" y="2555613"/>
            <a:ext cx="288032" cy="369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C7EB880-5B40-BCF9-13BB-0235841B87F6}"/>
              </a:ext>
            </a:extLst>
          </p:cNvPr>
          <p:cNvSpPr/>
          <p:nvPr/>
        </p:nvSpPr>
        <p:spPr>
          <a:xfrm>
            <a:off x="4510223" y="1985518"/>
            <a:ext cx="288032" cy="36933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82063-1152-E665-6317-77A78A9EB8D8}"/>
                  </a:ext>
                </a:extLst>
              </p:cNvPr>
              <p:cNvSpPr txBox="1"/>
              <p:nvPr/>
            </p:nvSpPr>
            <p:spPr>
              <a:xfrm>
                <a:off x="4923619" y="5196227"/>
                <a:ext cx="429005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∴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=±(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n-GB" sz="1600" dirty="0"/>
              </a:p>
              <a:p>
                <a:pPr/>
                <a:r>
                  <a:rPr lang="en-GB" sz="1600" dirty="0"/>
                  <a:t>i.e. </a:t>
                </a: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𝑜𝑟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=−</m:t>
                      </m:r>
                      <m:sSup>
                        <m:sSup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6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Answer is (b).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8582063-1152-E665-6317-77A78A9EB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619" y="5196227"/>
                <a:ext cx="4290051" cy="1323439"/>
              </a:xfrm>
              <a:prstGeom prst="rect">
                <a:avLst/>
              </a:prstGeom>
              <a:blipFill>
                <a:blip r:embed="rId5"/>
                <a:stretch>
                  <a:fillRect l="-853" b="-50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8DF43EF-1015-87F7-F20E-B2F811FE9EC1}"/>
              </a:ext>
            </a:extLst>
          </p:cNvPr>
          <p:cNvSpPr/>
          <p:nvPr/>
        </p:nvSpPr>
        <p:spPr>
          <a:xfrm>
            <a:off x="4764077" y="5078964"/>
            <a:ext cx="4290050" cy="167763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D3893F5-7874-C6E8-BC61-E7ED4EA97029}"/>
              </a:ext>
            </a:extLst>
          </p:cNvPr>
          <p:cNvSpPr/>
          <p:nvPr/>
        </p:nvSpPr>
        <p:spPr>
          <a:xfrm>
            <a:off x="528692" y="3802415"/>
            <a:ext cx="4166727" cy="1695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24C83FA1-63AD-C67D-6DFC-EB81D64215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690" y="908720"/>
            <a:ext cx="7229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74E96B3E-56D9-F2DF-C265-368ABCD86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904875"/>
            <a:ext cx="7381875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2B432E-034C-994D-34F0-4D3EF3E84C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534" y="972319"/>
            <a:ext cx="7181850" cy="195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B51D00E-6DED-11D6-7128-3DA274F42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405" y="620688"/>
            <a:ext cx="7051190" cy="622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61766</TotalTime>
  <Words>798</Words>
  <Application>Microsoft Office PowerPoint</Application>
  <PresentationFormat>On-screen Show (4:3)</PresentationFormat>
  <Paragraphs>74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P1 Chapter 4: Transforming Graphs  Points of Intersection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2025-06-25T08:06:19Z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