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702" r:id="rId5"/>
    <p:sldId id="533" r:id="rId6"/>
    <p:sldId id="712" r:id="rId7"/>
    <p:sldId id="703" r:id="rId8"/>
    <p:sldId id="704" r:id="rId9"/>
    <p:sldId id="53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11/06/2024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Mech1 Chapter 7: </a:t>
            </a:r>
            <a:r>
              <a:rPr lang="en-GB" dirty="0">
                <a:solidFill>
                  <a:schemeClr val="accent5"/>
                </a:solidFill>
              </a:rPr>
              <a:t>Modelling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11A0829-3471-BA06-049E-91FDF95BC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15" y="1340768"/>
            <a:ext cx="62960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9BC31D7-C43C-B783-6BBA-CBF34401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40" y="836712"/>
            <a:ext cx="681037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BCD4F92-AEEA-0D5E-4F99-0A5211EA3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90" y="817587"/>
            <a:ext cx="65436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8BD5C09-AD36-77E0-DD95-2011BDBB4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78" y="908720"/>
            <a:ext cx="67437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D0807A8-D1A3-373A-D4E5-6E370308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1052736"/>
            <a:ext cx="8460432" cy="39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f9cd3b9a-9a6c-485a-81b7-4082693b5161"/>
    <ds:schemaRef ds:uri="faa1ecaf-a1aa-4fc9-8c75-2805352e1f6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29539</TotalTime>
  <Words>19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Mech1 Chapter 7: Modelling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915</cp:revision>
  <dcterms:created xsi:type="dcterms:W3CDTF">2013-02-28T07:36:55Z</dcterms:created>
  <dcterms:modified xsi:type="dcterms:W3CDTF">2024-06-11T15:45:21Z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