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4"/>
  </p:notesMasterIdLst>
  <p:sldIdLst>
    <p:sldId id="547" r:id="rId5"/>
    <p:sldId id="539" r:id="rId6"/>
    <p:sldId id="552" r:id="rId7"/>
    <p:sldId id="534" r:id="rId8"/>
    <p:sldId id="540" r:id="rId9"/>
    <p:sldId id="543" r:id="rId10"/>
    <p:sldId id="550" r:id="rId11"/>
    <p:sldId id="551" r:id="rId12"/>
    <p:sldId id="545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389D4D-4CE8-4AE8-86B7-4A5DE572B6E7}" v="1" dt="2025-06-23T13:00:51.77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812" autoAdjust="0"/>
    <p:restoredTop sz="88534" autoAdjust="0"/>
  </p:normalViewPr>
  <p:slideViewPr>
    <p:cSldViewPr>
      <p:cViewPr varScale="1">
        <p:scale>
          <a:sx n="125" d="100"/>
          <a:sy n="125" d="100"/>
        </p:scale>
        <p:origin x="1128" y="114"/>
      </p:cViewPr>
      <p:guideLst>
        <p:guide orient="horz" pos="2160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eter Beaven" userId="9bbdb69f-69d0-4759-aa9b-5c090a2da237" providerId="ADAL" clId="{73517785-EB4C-4D85-AC28-4F98C203B6D8}"/>
    <pc:docChg chg="modSld">
      <pc:chgData name="Dieter Beaven" userId="9bbdb69f-69d0-4759-aa9b-5c090a2da237" providerId="ADAL" clId="{73517785-EB4C-4D85-AC28-4F98C203B6D8}" dt="2025-04-24T16:05:52.271" v="12" actId="20577"/>
      <pc:docMkLst>
        <pc:docMk/>
      </pc:docMkLst>
      <pc:sldChg chg="modSp mod">
        <pc:chgData name="Dieter Beaven" userId="9bbdb69f-69d0-4759-aa9b-5c090a2da237" providerId="ADAL" clId="{73517785-EB4C-4D85-AC28-4F98C203B6D8}" dt="2025-04-24T16:05:52.271" v="12" actId="20577"/>
        <pc:sldMkLst>
          <pc:docMk/>
          <pc:sldMk cId="3991975165" sldId="547"/>
        </pc:sldMkLst>
        <pc:spChg chg="mod">
          <ac:chgData name="Dieter Beaven" userId="9bbdb69f-69d0-4759-aa9b-5c090a2da237" providerId="ADAL" clId="{73517785-EB4C-4D85-AC28-4F98C203B6D8}" dt="2025-04-24T16:05:52.271" v="12" actId="20577"/>
          <ac:spMkLst>
            <pc:docMk/>
            <pc:sldMk cId="3991975165" sldId="547"/>
            <ac:spMk id="2" creationId="{00000000-0000-0000-0000-000000000000}"/>
          </ac:spMkLst>
        </pc:spChg>
      </pc:sldChg>
    </pc:docChg>
  </pc:docChgLst>
  <pc:docChgLst>
    <pc:chgData name="Dieter Beaven" userId="9bbdb69f-69d0-4759-aa9b-5c090a2da237" providerId="ADAL" clId="{3736D5E5-739F-49F8-8648-95658EB5771D}"/>
    <pc:docChg chg="undo custSel delSld modSld">
      <pc:chgData name="Dieter Beaven" userId="9bbdb69f-69d0-4759-aa9b-5c090a2da237" providerId="ADAL" clId="{3736D5E5-739F-49F8-8648-95658EB5771D}" dt="2024-09-20T16:27:38.428" v="45" actId="20577"/>
      <pc:docMkLst>
        <pc:docMk/>
      </pc:docMkLst>
      <pc:sldChg chg="modSp">
        <pc:chgData name="Dieter Beaven" userId="9bbdb69f-69d0-4759-aa9b-5c090a2da237" providerId="ADAL" clId="{3736D5E5-739F-49F8-8648-95658EB5771D}" dt="2024-09-20T16:27:38.428" v="45" actId="20577"/>
        <pc:sldMkLst>
          <pc:docMk/>
          <pc:sldMk cId="1020239277" sldId="484"/>
        </pc:sldMkLst>
      </pc:sldChg>
      <pc:sldChg chg="del">
        <pc:chgData name="Dieter Beaven" userId="9bbdb69f-69d0-4759-aa9b-5c090a2da237" providerId="ADAL" clId="{3736D5E5-739F-49F8-8648-95658EB5771D}" dt="2024-09-17T16:12:19.708" v="5" actId="47"/>
        <pc:sldMkLst>
          <pc:docMk/>
          <pc:sldMk cId="2097919484" sldId="503"/>
        </pc:sldMkLst>
      </pc:sldChg>
      <pc:sldChg chg="addSp delSp modSp mod addAnim delAnim">
        <pc:chgData name="Dieter Beaven" userId="9bbdb69f-69d0-4759-aa9b-5c090a2da237" providerId="ADAL" clId="{3736D5E5-739F-49F8-8648-95658EB5771D}" dt="2024-09-20T16:26:58.661" v="27" actId="1076"/>
        <pc:sldMkLst>
          <pc:docMk/>
          <pc:sldMk cId="2811694845" sldId="513"/>
        </pc:sldMkLst>
      </pc:sldChg>
      <pc:sldChg chg="del">
        <pc:chgData name="Dieter Beaven" userId="9bbdb69f-69d0-4759-aa9b-5c090a2da237" providerId="ADAL" clId="{3736D5E5-739F-49F8-8648-95658EB5771D}" dt="2024-09-17T16:12:18.145" v="1" actId="47"/>
        <pc:sldMkLst>
          <pc:docMk/>
          <pc:sldMk cId="3587264838" sldId="515"/>
        </pc:sldMkLst>
      </pc:sldChg>
      <pc:sldChg chg="del">
        <pc:chgData name="Dieter Beaven" userId="9bbdb69f-69d0-4759-aa9b-5c090a2da237" providerId="ADAL" clId="{3736D5E5-739F-49F8-8648-95658EB5771D}" dt="2024-09-17T16:12:18.486" v="2" actId="47"/>
        <pc:sldMkLst>
          <pc:docMk/>
          <pc:sldMk cId="1162890895" sldId="516"/>
        </pc:sldMkLst>
      </pc:sldChg>
      <pc:sldChg chg="del">
        <pc:chgData name="Dieter Beaven" userId="9bbdb69f-69d0-4759-aa9b-5c090a2da237" providerId="ADAL" clId="{3736D5E5-739F-49F8-8648-95658EB5771D}" dt="2024-09-17T16:12:19.107" v="3" actId="47"/>
        <pc:sldMkLst>
          <pc:docMk/>
          <pc:sldMk cId="2008796709" sldId="517"/>
        </pc:sldMkLst>
      </pc:sldChg>
      <pc:sldChg chg="del">
        <pc:chgData name="Dieter Beaven" userId="9bbdb69f-69d0-4759-aa9b-5c090a2da237" providerId="ADAL" clId="{3736D5E5-739F-49F8-8648-95658EB5771D}" dt="2024-09-17T16:12:19.696" v="4" actId="47"/>
        <pc:sldMkLst>
          <pc:docMk/>
          <pc:sldMk cId="3124780132" sldId="518"/>
        </pc:sldMkLst>
      </pc:sldChg>
      <pc:sldChg chg="del">
        <pc:chgData name="Dieter Beaven" userId="9bbdb69f-69d0-4759-aa9b-5c090a2da237" providerId="ADAL" clId="{3736D5E5-739F-49F8-8648-95658EB5771D}" dt="2024-09-17T16:12:20.787" v="7" actId="47"/>
        <pc:sldMkLst>
          <pc:docMk/>
          <pc:sldMk cId="3312647161" sldId="519"/>
        </pc:sldMkLst>
      </pc:sldChg>
      <pc:sldChg chg="del">
        <pc:chgData name="Dieter Beaven" userId="9bbdb69f-69d0-4759-aa9b-5c090a2da237" providerId="ADAL" clId="{3736D5E5-739F-49F8-8648-95658EB5771D}" dt="2024-09-17T16:12:21.247" v="8" actId="47"/>
        <pc:sldMkLst>
          <pc:docMk/>
          <pc:sldMk cId="3196817432" sldId="520"/>
        </pc:sldMkLst>
      </pc:sldChg>
      <pc:sldChg chg="del">
        <pc:chgData name="Dieter Beaven" userId="9bbdb69f-69d0-4759-aa9b-5c090a2da237" providerId="ADAL" clId="{3736D5E5-739F-49F8-8648-95658EB5771D}" dt="2024-09-17T16:12:21.260" v="9" actId="47"/>
        <pc:sldMkLst>
          <pc:docMk/>
          <pc:sldMk cId="216391128" sldId="521"/>
        </pc:sldMkLst>
      </pc:sldChg>
      <pc:sldChg chg="del">
        <pc:chgData name="Dieter Beaven" userId="9bbdb69f-69d0-4759-aa9b-5c090a2da237" providerId="ADAL" clId="{3736D5E5-739F-49F8-8648-95658EB5771D}" dt="2024-09-17T16:12:23.138" v="11" actId="47"/>
        <pc:sldMkLst>
          <pc:docMk/>
          <pc:sldMk cId="3052028698" sldId="522"/>
        </pc:sldMkLst>
      </pc:sldChg>
      <pc:sldChg chg="del">
        <pc:chgData name="Dieter Beaven" userId="9bbdb69f-69d0-4759-aa9b-5c090a2da237" providerId="ADAL" clId="{3736D5E5-739F-49F8-8648-95658EB5771D}" dt="2024-09-17T16:12:24.348" v="12" actId="47"/>
        <pc:sldMkLst>
          <pc:docMk/>
          <pc:sldMk cId="623853206" sldId="523"/>
        </pc:sldMkLst>
      </pc:sldChg>
      <pc:sldChg chg="del">
        <pc:chgData name="Dieter Beaven" userId="9bbdb69f-69d0-4759-aa9b-5c090a2da237" providerId="ADAL" clId="{3736D5E5-739F-49F8-8648-95658EB5771D}" dt="2024-09-17T16:12:25.073" v="13" actId="47"/>
        <pc:sldMkLst>
          <pc:docMk/>
          <pc:sldMk cId="280797512" sldId="524"/>
        </pc:sldMkLst>
      </pc:sldChg>
      <pc:sldChg chg="addSp modSp mod">
        <pc:chgData name="Dieter Beaven" userId="9bbdb69f-69d0-4759-aa9b-5c090a2da237" providerId="ADAL" clId="{3736D5E5-739F-49F8-8648-95658EB5771D}" dt="2024-09-20T16:25:21.649" v="17" actId="1035"/>
        <pc:sldMkLst>
          <pc:docMk/>
          <pc:sldMk cId="3896053727" sldId="543"/>
        </pc:sldMkLst>
      </pc:sldChg>
      <pc:sldChg chg="del">
        <pc:chgData name="Dieter Beaven" userId="9bbdb69f-69d0-4759-aa9b-5c090a2da237" providerId="ADAL" clId="{3736D5E5-739F-49F8-8648-95658EB5771D}" dt="2024-09-20T16:25:25.114" v="18" actId="47"/>
        <pc:sldMkLst>
          <pc:docMk/>
          <pc:sldMk cId="446446822" sldId="544"/>
        </pc:sldMkLst>
      </pc:sldChg>
      <pc:sldChg chg="addSp modSp mod">
        <pc:chgData name="Dieter Beaven" userId="9bbdb69f-69d0-4759-aa9b-5c090a2da237" providerId="ADAL" clId="{3736D5E5-739F-49F8-8648-95658EB5771D}" dt="2024-09-20T16:26:14.209" v="20" actId="1076"/>
        <pc:sldMkLst>
          <pc:docMk/>
          <pc:sldMk cId="3458699803" sldId="545"/>
        </pc:sldMkLst>
      </pc:sldChg>
      <pc:sldChg chg="del">
        <pc:chgData name="Dieter Beaven" userId="9bbdb69f-69d0-4759-aa9b-5c090a2da237" providerId="ADAL" clId="{3736D5E5-739F-49F8-8648-95658EB5771D}" dt="2024-09-17T16:12:17.231" v="0" actId="47"/>
        <pc:sldMkLst>
          <pc:docMk/>
          <pc:sldMk cId="4071243651" sldId="548"/>
        </pc:sldMkLst>
      </pc:sldChg>
      <pc:sldChg chg="del">
        <pc:chgData name="Dieter Beaven" userId="9bbdb69f-69d0-4759-aa9b-5c090a2da237" providerId="ADAL" clId="{3736D5E5-739F-49F8-8648-95658EB5771D}" dt="2024-09-17T16:12:20.028" v="6" actId="47"/>
        <pc:sldMkLst>
          <pc:docMk/>
          <pc:sldMk cId="4190994049" sldId="550"/>
        </pc:sldMkLst>
      </pc:sldChg>
      <pc:sldChg chg="del">
        <pc:chgData name="Dieter Beaven" userId="9bbdb69f-69d0-4759-aa9b-5c090a2da237" providerId="ADAL" clId="{3736D5E5-739F-49F8-8648-95658EB5771D}" dt="2024-09-17T16:12:21.650" v="10" actId="47"/>
        <pc:sldMkLst>
          <pc:docMk/>
          <pc:sldMk cId="2915845008" sldId="551"/>
        </pc:sldMkLst>
      </pc:sldChg>
    </pc:docChg>
  </pc:docChgLst>
  <pc:docChgLst>
    <pc:chgData name="Dieter Beaven" userId="9bbdb69f-69d0-4759-aa9b-5c090a2da237" providerId="ADAL" clId="{1C892770-E48D-412B-AA99-7BE3E2823042}"/>
    <pc:docChg chg="custSel addSld delSld modSld">
      <pc:chgData name="Dieter Beaven" userId="9bbdb69f-69d0-4759-aa9b-5c090a2da237" providerId="ADAL" clId="{1C892770-E48D-412B-AA99-7BE3E2823042}" dt="2025-04-24T16:01:51.069" v="48"/>
      <pc:docMkLst>
        <pc:docMk/>
      </pc:docMkLst>
      <pc:sldChg chg="del">
        <pc:chgData name="Dieter Beaven" userId="9bbdb69f-69d0-4759-aa9b-5c090a2da237" providerId="ADAL" clId="{1C892770-E48D-412B-AA99-7BE3E2823042}" dt="2025-04-24T16:01:13.369" v="38" actId="47"/>
        <pc:sldMkLst>
          <pc:docMk/>
          <pc:sldMk cId="1020239277" sldId="484"/>
        </pc:sldMkLst>
      </pc:sldChg>
      <pc:sldChg chg="del">
        <pc:chgData name="Dieter Beaven" userId="9bbdb69f-69d0-4759-aa9b-5c090a2da237" providerId="ADAL" clId="{1C892770-E48D-412B-AA99-7BE3E2823042}" dt="2025-04-24T16:01:14.591" v="39" actId="47"/>
        <pc:sldMkLst>
          <pc:docMk/>
          <pc:sldMk cId="2811694845" sldId="513"/>
        </pc:sldMkLst>
      </pc:sldChg>
      <pc:sldChg chg="del">
        <pc:chgData name="Dieter Beaven" userId="9bbdb69f-69d0-4759-aa9b-5c090a2da237" providerId="ADAL" clId="{1C892770-E48D-412B-AA99-7BE3E2823042}" dt="2025-04-24T16:01:15.393" v="40" actId="47"/>
        <pc:sldMkLst>
          <pc:docMk/>
          <pc:sldMk cId="767054381" sldId="514"/>
        </pc:sldMkLst>
      </pc:sldChg>
      <pc:sldChg chg="delSp mod">
        <pc:chgData name="Dieter Beaven" userId="9bbdb69f-69d0-4759-aa9b-5c090a2da237" providerId="ADAL" clId="{1C892770-E48D-412B-AA99-7BE3E2823042}" dt="2025-04-24T16:01:18.643" v="41" actId="478"/>
        <pc:sldMkLst>
          <pc:docMk/>
          <pc:sldMk cId="3896053727" sldId="543"/>
        </pc:sldMkLst>
      </pc:sldChg>
      <pc:sldChg chg="delSp mod">
        <pc:chgData name="Dieter Beaven" userId="9bbdb69f-69d0-4759-aa9b-5c090a2da237" providerId="ADAL" clId="{1C892770-E48D-412B-AA99-7BE3E2823042}" dt="2025-04-24T16:01:20.187" v="42" actId="478"/>
        <pc:sldMkLst>
          <pc:docMk/>
          <pc:sldMk cId="3458699803" sldId="545"/>
        </pc:sldMkLst>
      </pc:sldChg>
      <pc:sldChg chg="modSp mod">
        <pc:chgData name="Dieter Beaven" userId="9bbdb69f-69d0-4759-aa9b-5c090a2da237" providerId="ADAL" clId="{1C892770-E48D-412B-AA99-7BE3E2823042}" dt="2025-04-24T16:01:06.370" v="37" actId="6549"/>
        <pc:sldMkLst>
          <pc:docMk/>
          <pc:sldMk cId="3991975165" sldId="547"/>
        </pc:sldMkLst>
        <pc:spChg chg="mod">
          <ac:chgData name="Dieter Beaven" userId="9bbdb69f-69d0-4759-aa9b-5c090a2da237" providerId="ADAL" clId="{1C892770-E48D-412B-AA99-7BE3E2823042}" dt="2025-04-24T16:01:06.370" v="37" actId="6549"/>
          <ac:spMkLst>
            <pc:docMk/>
            <pc:sldMk cId="3991975165" sldId="547"/>
            <ac:spMk id="2" creationId="{00000000-0000-0000-0000-000000000000}"/>
          </ac:spMkLst>
        </pc:spChg>
      </pc:sldChg>
      <pc:sldChg chg="modSp mod">
        <pc:chgData name="Dieter Beaven" userId="9bbdb69f-69d0-4759-aa9b-5c090a2da237" providerId="ADAL" clId="{1C892770-E48D-412B-AA99-7BE3E2823042}" dt="2025-04-24T16:01:42.159" v="45" actId="6549"/>
        <pc:sldMkLst>
          <pc:docMk/>
          <pc:sldMk cId="3055658135" sldId="549"/>
        </pc:sldMkLst>
      </pc:sldChg>
      <pc:sldChg chg="add">
        <pc:chgData name="Dieter Beaven" userId="9bbdb69f-69d0-4759-aa9b-5c090a2da237" providerId="ADAL" clId="{1C892770-E48D-412B-AA99-7BE3E2823042}" dt="2025-04-24T16:01:47.507" v="46"/>
        <pc:sldMkLst>
          <pc:docMk/>
          <pc:sldMk cId="4091202299" sldId="550"/>
        </pc:sldMkLst>
      </pc:sldChg>
      <pc:sldChg chg="add">
        <pc:chgData name="Dieter Beaven" userId="9bbdb69f-69d0-4759-aa9b-5c090a2da237" providerId="ADAL" clId="{1C892770-E48D-412B-AA99-7BE3E2823042}" dt="2025-04-24T16:01:48.048" v="47"/>
        <pc:sldMkLst>
          <pc:docMk/>
          <pc:sldMk cId="3826585799" sldId="551"/>
        </pc:sldMkLst>
      </pc:sldChg>
      <pc:sldChg chg="add">
        <pc:chgData name="Dieter Beaven" userId="9bbdb69f-69d0-4759-aa9b-5c090a2da237" providerId="ADAL" clId="{1C892770-E48D-412B-AA99-7BE3E2823042}" dt="2025-04-24T16:01:51.069" v="48"/>
        <pc:sldMkLst>
          <pc:docMk/>
          <pc:sldMk cId="2531956736" sldId="552"/>
        </pc:sldMkLst>
      </pc:sldChg>
    </pc:docChg>
  </pc:docChgLst>
  <pc:docChgLst>
    <pc:chgData name="Dieter Beaven" userId="S::dbeaven@newsteadwood.co.uk::9bbdb69f-69d0-4759-aa9b-5c090a2da237" providerId="AD" clId="Web-{6BD7071B-32F0-A215-B523-DBD5E937F1B5}"/>
    <pc:docChg chg="modSld">
      <pc:chgData name="Dieter Beaven" userId="S::dbeaven@newsteadwood.co.uk::9bbdb69f-69d0-4759-aa9b-5c090a2da237" providerId="AD" clId="Web-{6BD7071B-32F0-A215-B523-DBD5E937F1B5}" dt="2024-09-23T10:28:21.091" v="1" actId="20577"/>
      <pc:docMkLst>
        <pc:docMk/>
      </pc:docMkLst>
      <pc:sldChg chg="modSp">
        <pc:chgData name="Dieter Beaven" userId="S::dbeaven@newsteadwood.co.uk::9bbdb69f-69d0-4759-aa9b-5c090a2da237" providerId="AD" clId="Web-{6BD7071B-32F0-A215-B523-DBD5E937F1B5}" dt="2024-09-23T10:28:21.091" v="1" actId="20577"/>
        <pc:sldMkLst>
          <pc:docMk/>
          <pc:sldMk cId="3991975165" sldId="547"/>
        </pc:sldMkLst>
      </pc:sldChg>
    </pc:docChg>
  </pc:docChgLst>
  <pc:docChgLst>
    <pc:chgData name="Dieter Beaven" userId="9bbdb69f-69d0-4759-aa9b-5c090a2da237" providerId="ADAL" clId="{75007C29-7769-4478-8B81-0D492BB37662}"/>
    <pc:docChg chg="modSld">
      <pc:chgData name="Dieter Beaven" userId="9bbdb69f-69d0-4759-aa9b-5c090a2da237" providerId="ADAL" clId="{75007C29-7769-4478-8B81-0D492BB37662}" dt="2025-04-25T15:28:02.668" v="3" actId="20577"/>
      <pc:docMkLst>
        <pc:docMk/>
      </pc:docMkLst>
      <pc:sldChg chg="modSp mod">
        <pc:chgData name="Dieter Beaven" userId="9bbdb69f-69d0-4759-aa9b-5c090a2da237" providerId="ADAL" clId="{75007C29-7769-4478-8B81-0D492BB37662}" dt="2025-04-25T15:28:02.668" v="3" actId="20577"/>
        <pc:sldMkLst>
          <pc:docMk/>
          <pc:sldMk cId="3991975165" sldId="547"/>
        </pc:sldMkLst>
        <pc:spChg chg="mod">
          <ac:chgData name="Dieter Beaven" userId="9bbdb69f-69d0-4759-aa9b-5c090a2da237" providerId="ADAL" clId="{75007C29-7769-4478-8B81-0D492BB37662}" dt="2025-04-25T15:28:02.668" v="3" actId="20577"/>
          <ac:spMkLst>
            <pc:docMk/>
            <pc:sldMk cId="3991975165" sldId="547"/>
            <ac:spMk id="2" creationId="{00000000-0000-0000-0000-000000000000}"/>
          </ac:spMkLst>
        </pc:spChg>
      </pc:sldChg>
      <pc:sldChg chg="modSp mod">
        <pc:chgData name="Dieter Beaven" userId="9bbdb69f-69d0-4759-aa9b-5c090a2da237" providerId="ADAL" clId="{75007C29-7769-4478-8B81-0D492BB37662}" dt="2025-04-25T15:25:21.276" v="1" actId="20577"/>
        <pc:sldMkLst>
          <pc:docMk/>
          <pc:sldMk cId="3055658135" sldId="549"/>
        </pc:sldMkLst>
      </pc:sldChg>
    </pc:docChg>
  </pc:docChgLst>
  <pc:docChgLst>
    <pc:chgData name="Dieter Beaven" userId="9bbdb69f-69d0-4759-aa9b-5c090a2da237" providerId="ADAL" clId="{189CA80A-06F9-415C-90D5-69DC42FED3B4}"/>
    <pc:docChg chg="modSld">
      <pc:chgData name="Dieter Beaven" userId="9bbdb69f-69d0-4759-aa9b-5c090a2da237" providerId="ADAL" clId="{189CA80A-06F9-415C-90D5-69DC42FED3B4}" dt="2025-04-28T09:40:19.472" v="16" actId="20577"/>
      <pc:docMkLst>
        <pc:docMk/>
      </pc:docMkLst>
      <pc:sldChg chg="modSp mod">
        <pc:chgData name="Dieter Beaven" userId="9bbdb69f-69d0-4759-aa9b-5c090a2da237" providerId="ADAL" clId="{189CA80A-06F9-415C-90D5-69DC42FED3B4}" dt="2025-04-28T09:40:19.472" v="16" actId="20577"/>
        <pc:sldMkLst>
          <pc:docMk/>
          <pc:sldMk cId="3991975165" sldId="547"/>
        </pc:sldMkLst>
        <pc:spChg chg="mod">
          <ac:chgData name="Dieter Beaven" userId="9bbdb69f-69d0-4759-aa9b-5c090a2da237" providerId="ADAL" clId="{189CA80A-06F9-415C-90D5-69DC42FED3B4}" dt="2025-04-28T09:40:19.472" v="16" actId="20577"/>
          <ac:spMkLst>
            <pc:docMk/>
            <pc:sldMk cId="3991975165" sldId="547"/>
            <ac:spMk id="2" creationId="{00000000-0000-0000-0000-000000000000}"/>
          </ac:spMkLst>
        </pc:spChg>
      </pc:sldChg>
    </pc:docChg>
  </pc:docChgLst>
  <pc:docChgLst>
    <pc:chgData name="Dieter Beaven" userId="9bbdb69f-69d0-4759-aa9b-5c090a2da237" providerId="ADAL" clId="{5F0270D1-FF5D-4842-A0C6-C1F6E809A9A0}"/>
    <pc:docChg chg="addSld modSld">
      <pc:chgData name="Dieter Beaven" userId="9bbdb69f-69d0-4759-aa9b-5c090a2da237" providerId="ADAL" clId="{5F0270D1-FF5D-4842-A0C6-C1F6E809A9A0}" dt="2025-04-28T09:38:51.769" v="0"/>
      <pc:docMkLst>
        <pc:docMk/>
      </pc:docMkLst>
      <pc:sldChg chg="add">
        <pc:chgData name="Dieter Beaven" userId="9bbdb69f-69d0-4759-aa9b-5c090a2da237" providerId="ADAL" clId="{5F0270D1-FF5D-4842-A0C6-C1F6E809A9A0}" dt="2025-04-28T09:38:51.769" v="0"/>
        <pc:sldMkLst>
          <pc:docMk/>
          <pc:sldMk cId="3617830027" sldId="484"/>
        </pc:sldMkLst>
      </pc:sldChg>
      <pc:sldChg chg="add">
        <pc:chgData name="Dieter Beaven" userId="9bbdb69f-69d0-4759-aa9b-5c090a2da237" providerId="ADAL" clId="{5F0270D1-FF5D-4842-A0C6-C1F6E809A9A0}" dt="2025-04-28T09:38:51.769" v="0"/>
        <pc:sldMkLst>
          <pc:docMk/>
          <pc:sldMk cId="1415099988" sldId="486"/>
        </pc:sldMkLst>
      </pc:sldChg>
      <pc:sldChg chg="add">
        <pc:chgData name="Dieter Beaven" userId="9bbdb69f-69d0-4759-aa9b-5c090a2da237" providerId="ADAL" clId="{5F0270D1-FF5D-4842-A0C6-C1F6E809A9A0}" dt="2025-04-28T09:38:51.769" v="0"/>
        <pc:sldMkLst>
          <pc:docMk/>
          <pc:sldMk cId="4161425287" sldId="488"/>
        </pc:sldMkLst>
      </pc:sldChg>
      <pc:sldChg chg="add">
        <pc:chgData name="Dieter Beaven" userId="9bbdb69f-69d0-4759-aa9b-5c090a2da237" providerId="ADAL" clId="{5F0270D1-FF5D-4842-A0C6-C1F6E809A9A0}" dt="2025-04-28T09:38:51.769" v="0"/>
        <pc:sldMkLst>
          <pc:docMk/>
          <pc:sldMk cId="3286968048" sldId="508"/>
        </pc:sldMkLst>
      </pc:sldChg>
      <pc:sldChg chg="add">
        <pc:chgData name="Dieter Beaven" userId="9bbdb69f-69d0-4759-aa9b-5c090a2da237" providerId="ADAL" clId="{5F0270D1-FF5D-4842-A0C6-C1F6E809A9A0}" dt="2025-04-28T09:38:51.769" v="0"/>
        <pc:sldMkLst>
          <pc:docMk/>
          <pc:sldMk cId="2453751729" sldId="509"/>
        </pc:sldMkLst>
      </pc:sldChg>
      <pc:sldChg chg="add">
        <pc:chgData name="Dieter Beaven" userId="9bbdb69f-69d0-4759-aa9b-5c090a2da237" providerId="ADAL" clId="{5F0270D1-FF5D-4842-A0C6-C1F6E809A9A0}" dt="2025-04-28T09:38:51.769" v="0"/>
        <pc:sldMkLst>
          <pc:docMk/>
          <pc:sldMk cId="3503618532" sldId="510"/>
        </pc:sldMkLst>
      </pc:sldChg>
      <pc:sldChg chg="add">
        <pc:chgData name="Dieter Beaven" userId="9bbdb69f-69d0-4759-aa9b-5c090a2da237" providerId="ADAL" clId="{5F0270D1-FF5D-4842-A0C6-C1F6E809A9A0}" dt="2025-04-28T09:38:51.769" v="0"/>
        <pc:sldMkLst>
          <pc:docMk/>
          <pc:sldMk cId="988028996" sldId="511"/>
        </pc:sldMkLst>
      </pc:sldChg>
      <pc:sldChg chg="add">
        <pc:chgData name="Dieter Beaven" userId="9bbdb69f-69d0-4759-aa9b-5c090a2da237" providerId="ADAL" clId="{5F0270D1-FF5D-4842-A0C6-C1F6E809A9A0}" dt="2025-04-28T09:38:51.769" v="0"/>
        <pc:sldMkLst>
          <pc:docMk/>
          <pc:sldMk cId="3863178959" sldId="512"/>
        </pc:sldMkLst>
      </pc:sldChg>
      <pc:sldChg chg="add">
        <pc:chgData name="Dieter Beaven" userId="9bbdb69f-69d0-4759-aa9b-5c090a2da237" providerId="ADAL" clId="{5F0270D1-FF5D-4842-A0C6-C1F6E809A9A0}" dt="2025-04-28T09:38:51.769" v="0"/>
        <pc:sldMkLst>
          <pc:docMk/>
          <pc:sldMk cId="1761721526" sldId="513"/>
        </pc:sldMkLst>
      </pc:sldChg>
      <pc:sldChg chg="add">
        <pc:chgData name="Dieter Beaven" userId="9bbdb69f-69d0-4759-aa9b-5c090a2da237" providerId="ADAL" clId="{5F0270D1-FF5D-4842-A0C6-C1F6E809A9A0}" dt="2025-04-28T09:38:51.769" v="0"/>
        <pc:sldMkLst>
          <pc:docMk/>
          <pc:sldMk cId="267006943" sldId="514"/>
        </pc:sldMkLst>
      </pc:sldChg>
      <pc:sldChg chg="add">
        <pc:chgData name="Dieter Beaven" userId="9bbdb69f-69d0-4759-aa9b-5c090a2da237" providerId="ADAL" clId="{5F0270D1-FF5D-4842-A0C6-C1F6E809A9A0}" dt="2025-04-28T09:38:51.769" v="0"/>
        <pc:sldMkLst>
          <pc:docMk/>
          <pc:sldMk cId="2408166879" sldId="515"/>
        </pc:sldMkLst>
      </pc:sldChg>
      <pc:sldChg chg="add">
        <pc:chgData name="Dieter Beaven" userId="9bbdb69f-69d0-4759-aa9b-5c090a2da237" providerId="ADAL" clId="{5F0270D1-FF5D-4842-A0C6-C1F6E809A9A0}" dt="2025-04-28T09:38:51.769" v="0"/>
        <pc:sldMkLst>
          <pc:docMk/>
          <pc:sldMk cId="4277973962" sldId="516"/>
        </pc:sldMkLst>
      </pc:sldChg>
      <pc:sldChg chg="add">
        <pc:chgData name="Dieter Beaven" userId="9bbdb69f-69d0-4759-aa9b-5c090a2da237" providerId="ADAL" clId="{5F0270D1-FF5D-4842-A0C6-C1F6E809A9A0}" dt="2025-04-28T09:38:51.769" v="0"/>
        <pc:sldMkLst>
          <pc:docMk/>
          <pc:sldMk cId="639909493" sldId="517"/>
        </pc:sldMkLst>
      </pc:sldChg>
      <pc:sldChg chg="add">
        <pc:chgData name="Dieter Beaven" userId="9bbdb69f-69d0-4759-aa9b-5c090a2da237" providerId="ADAL" clId="{5F0270D1-FF5D-4842-A0C6-C1F6E809A9A0}" dt="2025-04-28T09:38:51.769" v="0"/>
        <pc:sldMkLst>
          <pc:docMk/>
          <pc:sldMk cId="3271935285" sldId="518"/>
        </pc:sldMkLst>
      </pc:sldChg>
      <pc:sldChg chg="add">
        <pc:chgData name="Dieter Beaven" userId="9bbdb69f-69d0-4759-aa9b-5c090a2da237" providerId="ADAL" clId="{5F0270D1-FF5D-4842-A0C6-C1F6E809A9A0}" dt="2025-04-28T09:38:51.769" v="0"/>
        <pc:sldMkLst>
          <pc:docMk/>
          <pc:sldMk cId="1774574860" sldId="519"/>
        </pc:sldMkLst>
      </pc:sldChg>
      <pc:sldChg chg="add">
        <pc:chgData name="Dieter Beaven" userId="9bbdb69f-69d0-4759-aa9b-5c090a2da237" providerId="ADAL" clId="{5F0270D1-FF5D-4842-A0C6-C1F6E809A9A0}" dt="2025-04-28T09:38:51.769" v="0"/>
        <pc:sldMkLst>
          <pc:docMk/>
          <pc:sldMk cId="552854183" sldId="520"/>
        </pc:sldMkLst>
      </pc:sldChg>
      <pc:sldChg chg="add">
        <pc:chgData name="Dieter Beaven" userId="9bbdb69f-69d0-4759-aa9b-5c090a2da237" providerId="ADAL" clId="{5F0270D1-FF5D-4842-A0C6-C1F6E809A9A0}" dt="2025-04-28T09:38:51.769" v="0"/>
        <pc:sldMkLst>
          <pc:docMk/>
          <pc:sldMk cId="4085786225" sldId="521"/>
        </pc:sldMkLst>
      </pc:sldChg>
      <pc:sldChg chg="add">
        <pc:chgData name="Dieter Beaven" userId="9bbdb69f-69d0-4759-aa9b-5c090a2da237" providerId="ADAL" clId="{5F0270D1-FF5D-4842-A0C6-C1F6E809A9A0}" dt="2025-04-28T09:38:51.769" v="0"/>
        <pc:sldMkLst>
          <pc:docMk/>
          <pc:sldMk cId="3388251823" sldId="522"/>
        </pc:sldMkLst>
      </pc:sldChg>
      <pc:sldChg chg="add">
        <pc:chgData name="Dieter Beaven" userId="9bbdb69f-69d0-4759-aa9b-5c090a2da237" providerId="ADAL" clId="{5F0270D1-FF5D-4842-A0C6-C1F6E809A9A0}" dt="2025-04-28T09:38:51.769" v="0"/>
        <pc:sldMkLst>
          <pc:docMk/>
          <pc:sldMk cId="2119668686" sldId="523"/>
        </pc:sldMkLst>
      </pc:sldChg>
      <pc:sldChg chg="add">
        <pc:chgData name="Dieter Beaven" userId="9bbdb69f-69d0-4759-aa9b-5c090a2da237" providerId="ADAL" clId="{5F0270D1-FF5D-4842-A0C6-C1F6E809A9A0}" dt="2025-04-28T09:38:51.769" v="0"/>
        <pc:sldMkLst>
          <pc:docMk/>
          <pc:sldMk cId="3003572543" sldId="524"/>
        </pc:sldMkLst>
      </pc:sldChg>
      <pc:sldChg chg="add">
        <pc:chgData name="Dieter Beaven" userId="9bbdb69f-69d0-4759-aa9b-5c090a2da237" providerId="ADAL" clId="{5F0270D1-FF5D-4842-A0C6-C1F6E809A9A0}" dt="2025-04-28T09:38:51.769" v="0"/>
        <pc:sldMkLst>
          <pc:docMk/>
          <pc:sldMk cId="1043338289" sldId="525"/>
        </pc:sldMkLst>
      </pc:sldChg>
      <pc:sldChg chg="add">
        <pc:chgData name="Dieter Beaven" userId="9bbdb69f-69d0-4759-aa9b-5c090a2da237" providerId="ADAL" clId="{5F0270D1-FF5D-4842-A0C6-C1F6E809A9A0}" dt="2025-04-28T09:38:51.769" v="0"/>
        <pc:sldMkLst>
          <pc:docMk/>
          <pc:sldMk cId="614106908" sldId="526"/>
        </pc:sldMkLst>
      </pc:sldChg>
      <pc:sldChg chg="add">
        <pc:chgData name="Dieter Beaven" userId="9bbdb69f-69d0-4759-aa9b-5c090a2da237" providerId="ADAL" clId="{5F0270D1-FF5D-4842-A0C6-C1F6E809A9A0}" dt="2025-04-28T09:38:51.769" v="0"/>
        <pc:sldMkLst>
          <pc:docMk/>
          <pc:sldMk cId="4043689342" sldId="527"/>
        </pc:sldMkLst>
      </pc:sldChg>
      <pc:sldChg chg="add">
        <pc:chgData name="Dieter Beaven" userId="9bbdb69f-69d0-4759-aa9b-5c090a2da237" providerId="ADAL" clId="{5F0270D1-FF5D-4842-A0C6-C1F6E809A9A0}" dt="2025-04-28T09:38:51.769" v="0"/>
        <pc:sldMkLst>
          <pc:docMk/>
          <pc:sldMk cId="2010704142" sldId="528"/>
        </pc:sldMkLst>
      </pc:sldChg>
      <pc:sldChg chg="add">
        <pc:chgData name="Dieter Beaven" userId="9bbdb69f-69d0-4759-aa9b-5c090a2da237" providerId="ADAL" clId="{5F0270D1-FF5D-4842-A0C6-C1F6E809A9A0}" dt="2025-04-28T09:38:51.769" v="0"/>
        <pc:sldMkLst>
          <pc:docMk/>
          <pc:sldMk cId="1184794428" sldId="529"/>
        </pc:sldMkLst>
      </pc:sldChg>
      <pc:sldChg chg="add">
        <pc:chgData name="Dieter Beaven" userId="9bbdb69f-69d0-4759-aa9b-5c090a2da237" providerId="ADAL" clId="{5F0270D1-FF5D-4842-A0C6-C1F6E809A9A0}" dt="2025-04-28T09:38:51.769" v="0"/>
        <pc:sldMkLst>
          <pc:docMk/>
          <pc:sldMk cId="3589603480" sldId="530"/>
        </pc:sldMkLst>
      </pc:sldChg>
      <pc:sldChg chg="add">
        <pc:chgData name="Dieter Beaven" userId="9bbdb69f-69d0-4759-aa9b-5c090a2da237" providerId="ADAL" clId="{5F0270D1-FF5D-4842-A0C6-C1F6E809A9A0}" dt="2025-04-28T09:38:51.769" v="0"/>
        <pc:sldMkLst>
          <pc:docMk/>
          <pc:sldMk cId="3491667478" sldId="531"/>
        </pc:sldMkLst>
      </pc:sldChg>
      <pc:sldChg chg="add">
        <pc:chgData name="Dieter Beaven" userId="9bbdb69f-69d0-4759-aa9b-5c090a2da237" providerId="ADAL" clId="{5F0270D1-FF5D-4842-A0C6-C1F6E809A9A0}" dt="2025-04-28T09:38:51.769" v="0"/>
        <pc:sldMkLst>
          <pc:docMk/>
          <pc:sldMk cId="378222793" sldId="532"/>
        </pc:sldMkLst>
      </pc:sldChg>
      <pc:sldChg chg="add">
        <pc:chgData name="Dieter Beaven" userId="9bbdb69f-69d0-4759-aa9b-5c090a2da237" providerId="ADAL" clId="{5F0270D1-FF5D-4842-A0C6-C1F6E809A9A0}" dt="2025-04-28T09:38:51.769" v="0"/>
        <pc:sldMkLst>
          <pc:docMk/>
          <pc:sldMk cId="2991884332" sldId="533"/>
        </pc:sldMkLst>
      </pc:sldChg>
      <pc:sldChg chg="add">
        <pc:chgData name="Dieter Beaven" userId="9bbdb69f-69d0-4759-aa9b-5c090a2da237" providerId="ADAL" clId="{5F0270D1-FF5D-4842-A0C6-C1F6E809A9A0}" dt="2025-04-28T09:38:51.769" v="0"/>
        <pc:sldMkLst>
          <pc:docMk/>
          <pc:sldMk cId="2366794910" sldId="534"/>
        </pc:sldMkLst>
      </pc:sldChg>
      <pc:sldChg chg="add">
        <pc:chgData name="Dieter Beaven" userId="9bbdb69f-69d0-4759-aa9b-5c090a2da237" providerId="ADAL" clId="{5F0270D1-FF5D-4842-A0C6-C1F6E809A9A0}" dt="2025-04-28T09:38:51.769" v="0"/>
        <pc:sldMkLst>
          <pc:docMk/>
          <pc:sldMk cId="2384745693" sldId="535"/>
        </pc:sldMkLst>
      </pc:sldChg>
      <pc:sldChg chg="add">
        <pc:chgData name="Dieter Beaven" userId="9bbdb69f-69d0-4759-aa9b-5c090a2da237" providerId="ADAL" clId="{5F0270D1-FF5D-4842-A0C6-C1F6E809A9A0}" dt="2025-04-28T09:38:51.769" v="0"/>
        <pc:sldMkLst>
          <pc:docMk/>
          <pc:sldMk cId="3029685501" sldId="537"/>
        </pc:sldMkLst>
      </pc:sldChg>
      <pc:sldChg chg="add">
        <pc:chgData name="Dieter Beaven" userId="9bbdb69f-69d0-4759-aa9b-5c090a2da237" providerId="ADAL" clId="{5F0270D1-FF5D-4842-A0C6-C1F6E809A9A0}" dt="2025-04-28T09:38:51.769" v="0"/>
        <pc:sldMkLst>
          <pc:docMk/>
          <pc:sldMk cId="1773958153" sldId="538"/>
        </pc:sldMkLst>
      </pc:sldChg>
      <pc:sldChg chg="add">
        <pc:chgData name="Dieter Beaven" userId="9bbdb69f-69d0-4759-aa9b-5c090a2da237" providerId="ADAL" clId="{5F0270D1-FF5D-4842-A0C6-C1F6E809A9A0}" dt="2025-04-28T09:38:51.769" v="0"/>
        <pc:sldMkLst>
          <pc:docMk/>
          <pc:sldMk cId="292141481" sldId="539"/>
        </pc:sldMkLst>
      </pc:sldChg>
      <pc:sldChg chg="add">
        <pc:chgData name="Dieter Beaven" userId="9bbdb69f-69d0-4759-aa9b-5c090a2da237" providerId="ADAL" clId="{5F0270D1-FF5D-4842-A0C6-C1F6E809A9A0}" dt="2025-04-28T09:38:51.769" v="0"/>
        <pc:sldMkLst>
          <pc:docMk/>
          <pc:sldMk cId="574890414" sldId="540"/>
        </pc:sldMkLst>
      </pc:sldChg>
      <pc:sldChg chg="add">
        <pc:chgData name="Dieter Beaven" userId="9bbdb69f-69d0-4759-aa9b-5c090a2da237" providerId="ADAL" clId="{5F0270D1-FF5D-4842-A0C6-C1F6E809A9A0}" dt="2025-04-28T09:38:51.769" v="0"/>
        <pc:sldMkLst>
          <pc:docMk/>
          <pc:sldMk cId="1549002636" sldId="541"/>
        </pc:sldMkLst>
      </pc:sldChg>
      <pc:sldChg chg="add">
        <pc:chgData name="Dieter Beaven" userId="9bbdb69f-69d0-4759-aa9b-5c090a2da237" providerId="ADAL" clId="{5F0270D1-FF5D-4842-A0C6-C1F6E809A9A0}" dt="2025-04-28T09:38:51.769" v="0"/>
        <pc:sldMkLst>
          <pc:docMk/>
          <pc:sldMk cId="62576503" sldId="544"/>
        </pc:sldMkLst>
      </pc:sldChg>
      <pc:sldChg chg="add">
        <pc:chgData name="Dieter Beaven" userId="9bbdb69f-69d0-4759-aa9b-5c090a2da237" providerId="ADAL" clId="{5F0270D1-FF5D-4842-A0C6-C1F6E809A9A0}" dt="2025-04-28T09:38:51.769" v="0"/>
        <pc:sldMkLst>
          <pc:docMk/>
          <pc:sldMk cId="2975711913" sldId="553"/>
        </pc:sldMkLst>
      </pc:sldChg>
      <pc:sldChg chg="add">
        <pc:chgData name="Dieter Beaven" userId="9bbdb69f-69d0-4759-aa9b-5c090a2da237" providerId="ADAL" clId="{5F0270D1-FF5D-4842-A0C6-C1F6E809A9A0}" dt="2025-04-28T09:38:51.769" v="0"/>
        <pc:sldMkLst>
          <pc:docMk/>
          <pc:sldMk cId="867903649" sldId="554"/>
        </pc:sldMkLst>
      </pc:sldChg>
    </pc:docChg>
  </pc:docChgLst>
  <pc:docChgLst>
    <pc:chgData name="Dieter Beaven" userId="9bbdb69f-69d0-4759-aa9b-5c090a2da237" providerId="ADAL" clId="{10389D4D-4CE8-4AE8-86B7-4A5DE572B6E7}"/>
    <pc:docChg chg="custSel addSld modSld">
      <pc:chgData name="Dieter Beaven" userId="9bbdb69f-69d0-4759-aa9b-5c090a2da237" providerId="ADAL" clId="{10389D4D-4CE8-4AE8-86B7-4A5DE572B6E7}" dt="2025-06-23T13:00:56.586" v="4" actId="478"/>
      <pc:docMkLst>
        <pc:docMk/>
      </pc:docMkLst>
      <pc:sldChg chg="delSp add mod delAnim">
        <pc:chgData name="Dieter Beaven" userId="9bbdb69f-69d0-4759-aa9b-5c090a2da237" providerId="ADAL" clId="{10389D4D-4CE8-4AE8-86B7-4A5DE572B6E7}" dt="2025-06-23T13:00:56.586" v="4" actId="478"/>
        <pc:sldMkLst>
          <pc:docMk/>
          <pc:sldMk cId="1782672072" sldId="552"/>
        </pc:sldMkLst>
        <pc:spChg chg="del">
          <ac:chgData name="Dieter Beaven" userId="9bbdb69f-69d0-4759-aa9b-5c090a2da237" providerId="ADAL" clId="{10389D4D-4CE8-4AE8-86B7-4A5DE572B6E7}" dt="2025-06-23T13:00:53.594" v="1" actId="478"/>
          <ac:spMkLst>
            <pc:docMk/>
            <pc:sldMk cId="1782672072" sldId="552"/>
            <ac:spMk id="12" creationId="{EC5F8C87-0D30-1AE0-DAA4-9477B3065E53}"/>
          </ac:spMkLst>
        </pc:spChg>
        <pc:spChg chg="del">
          <ac:chgData name="Dieter Beaven" userId="9bbdb69f-69d0-4759-aa9b-5c090a2da237" providerId="ADAL" clId="{10389D4D-4CE8-4AE8-86B7-4A5DE572B6E7}" dt="2025-06-23T13:00:54.558" v="2" actId="478"/>
          <ac:spMkLst>
            <pc:docMk/>
            <pc:sldMk cId="1782672072" sldId="552"/>
            <ac:spMk id="13" creationId="{A61540FE-2C46-BBF9-F27E-4CF65C941CD4}"/>
          </ac:spMkLst>
        </pc:spChg>
        <pc:spChg chg="del">
          <ac:chgData name="Dieter Beaven" userId="9bbdb69f-69d0-4759-aa9b-5c090a2da237" providerId="ADAL" clId="{10389D4D-4CE8-4AE8-86B7-4A5DE572B6E7}" dt="2025-06-23T13:00:55.710" v="3" actId="478"/>
          <ac:spMkLst>
            <pc:docMk/>
            <pc:sldMk cId="1782672072" sldId="552"/>
            <ac:spMk id="14" creationId="{7AC6EE49-74B0-61B0-FF2B-530B9B7027E4}"/>
          </ac:spMkLst>
        </pc:spChg>
        <pc:spChg chg="del">
          <ac:chgData name="Dieter Beaven" userId="9bbdb69f-69d0-4759-aa9b-5c090a2da237" providerId="ADAL" clId="{10389D4D-4CE8-4AE8-86B7-4A5DE572B6E7}" dt="2025-06-23T13:00:56.586" v="4" actId="478"/>
          <ac:spMkLst>
            <pc:docMk/>
            <pc:sldMk cId="1782672072" sldId="552"/>
            <ac:spMk id="15" creationId="{4ADBF17F-409F-D5A9-DA69-8FCD38EDE1A9}"/>
          </ac:spMkLst>
        </pc:spChg>
      </pc:sldChg>
    </pc:docChg>
  </pc:docChgLst>
  <pc:docChgLst>
    <pc:chgData name="Dieter Beaven" userId="9bbdb69f-69d0-4759-aa9b-5c090a2da237" providerId="ADAL" clId="{5BC22596-4F92-4FA2-85D4-CE6A6FE2A641}"/>
    <pc:docChg chg="custSel addSld modSld">
      <pc:chgData name="Dieter Beaven" userId="9bbdb69f-69d0-4759-aa9b-5c090a2da237" providerId="ADAL" clId="{5BC22596-4F92-4FA2-85D4-CE6A6FE2A641}" dt="2024-09-17T16:11:36.921" v="3" actId="478"/>
      <pc:docMkLst>
        <pc:docMk/>
      </pc:docMkLst>
      <pc:sldChg chg="delSp add mod">
        <pc:chgData name="Dieter Beaven" userId="9bbdb69f-69d0-4759-aa9b-5c090a2da237" providerId="ADAL" clId="{5BC22596-4F92-4FA2-85D4-CE6A6FE2A641}" dt="2024-09-17T16:11:36.921" v="3" actId="478"/>
        <pc:sldMkLst>
          <pc:docMk/>
          <pc:sldMk cId="3896053727" sldId="543"/>
        </pc:sldMkLst>
      </pc:sldChg>
      <pc:sldChg chg="delSp add mod">
        <pc:chgData name="Dieter Beaven" userId="9bbdb69f-69d0-4759-aa9b-5c090a2da237" providerId="ADAL" clId="{5BC22596-4F92-4FA2-85D4-CE6A6FE2A641}" dt="2024-09-17T16:11:35.672" v="2" actId="478"/>
        <pc:sldMkLst>
          <pc:docMk/>
          <pc:sldMk cId="446446822" sldId="544"/>
        </pc:sldMkLst>
      </pc:sldChg>
      <pc:sldChg chg="delSp add mod">
        <pc:chgData name="Dieter Beaven" userId="9bbdb69f-69d0-4759-aa9b-5c090a2da237" providerId="ADAL" clId="{5BC22596-4F92-4FA2-85D4-CE6A6FE2A641}" dt="2024-09-17T16:11:34.191" v="1" actId="478"/>
        <pc:sldMkLst>
          <pc:docMk/>
          <pc:sldMk cId="3458699803" sldId="545"/>
        </pc:sldMkLst>
      </pc:sldChg>
    </pc:docChg>
  </pc:docChgLst>
  <pc:docChgLst>
    <pc:chgData name="Dieter Beaven" userId="9bbdb69f-69d0-4759-aa9b-5c090a2da237" providerId="ADAL" clId="{2A5AE0E2-2788-4AA7-8B3C-A04471EF5D14}"/>
    <pc:docChg chg="custSel addSld delSld modSld">
      <pc:chgData name="Dieter Beaven" userId="9bbdb69f-69d0-4759-aa9b-5c090a2da237" providerId="ADAL" clId="{2A5AE0E2-2788-4AA7-8B3C-A04471EF5D14}" dt="2024-09-17T16:09:35.830" v="251" actId="47"/>
      <pc:docMkLst>
        <pc:docMk/>
      </pc:docMkLst>
      <pc:sldChg chg="del">
        <pc:chgData name="Dieter Beaven" userId="9bbdb69f-69d0-4759-aa9b-5c090a2da237" providerId="ADAL" clId="{2A5AE0E2-2788-4AA7-8B3C-A04471EF5D14}" dt="2024-09-17T16:01:05.070" v="1" actId="47"/>
        <pc:sldMkLst>
          <pc:docMk/>
          <pc:sldMk cId="2913017854" sldId="481"/>
        </pc:sldMkLst>
      </pc:sldChg>
      <pc:sldChg chg="del">
        <pc:chgData name="Dieter Beaven" userId="9bbdb69f-69d0-4759-aa9b-5c090a2da237" providerId="ADAL" clId="{2A5AE0E2-2788-4AA7-8B3C-A04471EF5D14}" dt="2024-09-17T16:01:10.136" v="3" actId="47"/>
        <pc:sldMkLst>
          <pc:docMk/>
          <pc:sldMk cId="3808051470" sldId="483"/>
        </pc:sldMkLst>
      </pc:sldChg>
      <pc:sldChg chg="modSp mod">
        <pc:chgData name="Dieter Beaven" userId="9bbdb69f-69d0-4759-aa9b-5c090a2da237" providerId="ADAL" clId="{2A5AE0E2-2788-4AA7-8B3C-A04471EF5D14}" dt="2024-09-17T16:06:58.646" v="119" actId="6549"/>
        <pc:sldMkLst>
          <pc:docMk/>
          <pc:sldMk cId="2097919484" sldId="503"/>
        </pc:sldMkLst>
      </pc:sldChg>
      <pc:sldChg chg="modSp mod">
        <pc:chgData name="Dieter Beaven" userId="9bbdb69f-69d0-4759-aa9b-5c090a2da237" providerId="ADAL" clId="{2A5AE0E2-2788-4AA7-8B3C-A04471EF5D14}" dt="2024-09-17T16:08:22.961" v="181" actId="20577"/>
        <pc:sldMkLst>
          <pc:docMk/>
          <pc:sldMk cId="216391128" sldId="521"/>
        </pc:sldMkLst>
      </pc:sldChg>
      <pc:sldChg chg="modSp mod">
        <pc:chgData name="Dieter Beaven" userId="9bbdb69f-69d0-4759-aa9b-5c090a2da237" providerId="ADAL" clId="{2A5AE0E2-2788-4AA7-8B3C-A04471EF5D14}" dt="2024-09-17T16:09:15.811" v="250" actId="20577"/>
        <pc:sldMkLst>
          <pc:docMk/>
          <pc:sldMk cId="280797512" sldId="524"/>
        </pc:sldMkLst>
      </pc:sldChg>
      <pc:sldChg chg="del">
        <pc:chgData name="Dieter Beaven" userId="9bbdb69f-69d0-4759-aa9b-5c090a2da237" providerId="ADAL" clId="{2A5AE0E2-2788-4AA7-8B3C-A04471EF5D14}" dt="2024-09-17T16:09:35.830" v="251" actId="47"/>
        <pc:sldMkLst>
          <pc:docMk/>
          <pc:sldMk cId="2491822179" sldId="525"/>
        </pc:sldMkLst>
      </pc:sldChg>
      <pc:sldChg chg="del">
        <pc:chgData name="Dieter Beaven" userId="9bbdb69f-69d0-4759-aa9b-5c090a2da237" providerId="ADAL" clId="{2A5AE0E2-2788-4AA7-8B3C-A04471EF5D14}" dt="2024-09-17T16:01:06.407" v="2" actId="47"/>
        <pc:sldMkLst>
          <pc:docMk/>
          <pc:sldMk cId="3958245491" sldId="526"/>
        </pc:sldMkLst>
      </pc:sldChg>
      <pc:sldChg chg="modSp add mod">
        <pc:chgData name="Dieter Beaven" userId="9bbdb69f-69d0-4759-aa9b-5c090a2da237" providerId="ADAL" clId="{2A5AE0E2-2788-4AA7-8B3C-A04471EF5D14}" dt="2024-09-17T16:01:47.892" v="41" actId="20577"/>
        <pc:sldMkLst>
          <pc:docMk/>
          <pc:sldMk cId="3991975165" sldId="547"/>
        </pc:sldMkLst>
      </pc:sldChg>
      <pc:sldChg chg="modSp add mod">
        <pc:chgData name="Dieter Beaven" userId="9bbdb69f-69d0-4759-aa9b-5c090a2da237" providerId="ADAL" clId="{2A5AE0E2-2788-4AA7-8B3C-A04471EF5D14}" dt="2024-09-17T16:04:57.733" v="104" actId="20577"/>
        <pc:sldMkLst>
          <pc:docMk/>
          <pc:sldMk cId="4071243651" sldId="548"/>
        </pc:sldMkLst>
      </pc:sldChg>
      <pc:sldChg chg="modSp add mod">
        <pc:chgData name="Dieter Beaven" userId="9bbdb69f-69d0-4759-aa9b-5c090a2da237" providerId="ADAL" clId="{2A5AE0E2-2788-4AA7-8B3C-A04471EF5D14}" dt="2024-09-17T16:03:59.444" v="54" actId="20577"/>
        <pc:sldMkLst>
          <pc:docMk/>
          <pc:sldMk cId="3055658135" sldId="549"/>
        </pc:sldMkLst>
      </pc:sldChg>
      <pc:sldChg chg="modSp add mod">
        <pc:chgData name="Dieter Beaven" userId="9bbdb69f-69d0-4759-aa9b-5c090a2da237" providerId="ADAL" clId="{2A5AE0E2-2788-4AA7-8B3C-A04471EF5D14}" dt="2024-09-17T16:07:44.310" v="168" actId="20577"/>
        <pc:sldMkLst>
          <pc:docMk/>
          <pc:sldMk cId="4190994049" sldId="550"/>
        </pc:sldMkLst>
      </pc:sldChg>
      <pc:sldChg chg="modSp add mod">
        <pc:chgData name="Dieter Beaven" userId="9bbdb69f-69d0-4759-aa9b-5c090a2da237" providerId="ADAL" clId="{2A5AE0E2-2788-4AA7-8B3C-A04471EF5D14}" dt="2024-09-17T16:08:53.370" v="235" actId="20577"/>
        <pc:sldMkLst>
          <pc:docMk/>
          <pc:sldMk cId="2915845008" sldId="551"/>
        </pc:sldMkLst>
      </pc:sldChg>
    </pc:docChg>
  </pc:docChgLst>
  <pc:docChgLst>
    <pc:chgData name="Dieter Beaven" userId="9bbdb69f-69d0-4759-aa9b-5c090a2da237" providerId="ADAL" clId="{63B9C09F-D0F6-42CF-B954-09956D032FD0}"/>
    <pc:docChg chg="undo custSel addSld delSld modSld sldOrd">
      <pc:chgData name="Dieter Beaven" userId="9bbdb69f-69d0-4759-aa9b-5c090a2da237" providerId="ADAL" clId="{63B9C09F-D0F6-42CF-B954-09956D032FD0}" dt="2025-04-28T11:59:12.813" v="103" actId="1035"/>
      <pc:docMkLst>
        <pc:docMk/>
      </pc:docMkLst>
      <pc:sldChg chg="del">
        <pc:chgData name="Dieter Beaven" userId="9bbdb69f-69d0-4759-aa9b-5c090a2da237" providerId="ADAL" clId="{63B9C09F-D0F6-42CF-B954-09956D032FD0}" dt="2025-04-28T11:58:10.358" v="47" actId="47"/>
        <pc:sldMkLst>
          <pc:docMk/>
          <pc:sldMk cId="3617830027" sldId="484"/>
        </pc:sldMkLst>
      </pc:sldChg>
      <pc:sldChg chg="del">
        <pc:chgData name="Dieter Beaven" userId="9bbdb69f-69d0-4759-aa9b-5c090a2da237" providerId="ADAL" clId="{63B9C09F-D0F6-42CF-B954-09956D032FD0}" dt="2025-04-28T11:58:12.441" v="50" actId="47"/>
        <pc:sldMkLst>
          <pc:docMk/>
          <pc:sldMk cId="1415099988" sldId="486"/>
        </pc:sldMkLst>
      </pc:sldChg>
      <pc:sldChg chg="del">
        <pc:chgData name="Dieter Beaven" userId="9bbdb69f-69d0-4759-aa9b-5c090a2da237" providerId="ADAL" clId="{63B9C09F-D0F6-42CF-B954-09956D032FD0}" dt="2025-04-28T11:58:13.191" v="51" actId="47"/>
        <pc:sldMkLst>
          <pc:docMk/>
          <pc:sldMk cId="4161425287" sldId="488"/>
        </pc:sldMkLst>
      </pc:sldChg>
      <pc:sldChg chg="del">
        <pc:chgData name="Dieter Beaven" userId="9bbdb69f-69d0-4759-aa9b-5c090a2da237" providerId="ADAL" clId="{63B9C09F-D0F6-42CF-B954-09956D032FD0}" dt="2025-04-28T11:58:09.514" v="45" actId="47"/>
        <pc:sldMkLst>
          <pc:docMk/>
          <pc:sldMk cId="3286968048" sldId="508"/>
        </pc:sldMkLst>
      </pc:sldChg>
      <pc:sldChg chg="del">
        <pc:chgData name="Dieter Beaven" userId="9bbdb69f-69d0-4759-aa9b-5c090a2da237" providerId="ADAL" clId="{63B9C09F-D0F6-42CF-B954-09956D032FD0}" dt="2025-04-28T11:58:09.748" v="46" actId="47"/>
        <pc:sldMkLst>
          <pc:docMk/>
          <pc:sldMk cId="2453751729" sldId="509"/>
        </pc:sldMkLst>
      </pc:sldChg>
      <pc:sldChg chg="del">
        <pc:chgData name="Dieter Beaven" userId="9bbdb69f-69d0-4759-aa9b-5c090a2da237" providerId="ADAL" clId="{63B9C09F-D0F6-42CF-B954-09956D032FD0}" dt="2025-04-28T11:58:11.253" v="48" actId="47"/>
        <pc:sldMkLst>
          <pc:docMk/>
          <pc:sldMk cId="3503618532" sldId="510"/>
        </pc:sldMkLst>
      </pc:sldChg>
      <pc:sldChg chg="del">
        <pc:chgData name="Dieter Beaven" userId="9bbdb69f-69d0-4759-aa9b-5c090a2da237" providerId="ADAL" clId="{63B9C09F-D0F6-42CF-B954-09956D032FD0}" dt="2025-04-28T11:58:12.050" v="49" actId="47"/>
        <pc:sldMkLst>
          <pc:docMk/>
          <pc:sldMk cId="988028996" sldId="511"/>
        </pc:sldMkLst>
      </pc:sldChg>
      <pc:sldChg chg="del">
        <pc:chgData name="Dieter Beaven" userId="9bbdb69f-69d0-4759-aa9b-5c090a2da237" providerId="ADAL" clId="{63B9C09F-D0F6-42CF-B954-09956D032FD0}" dt="2025-04-28T11:58:14.019" v="52" actId="47"/>
        <pc:sldMkLst>
          <pc:docMk/>
          <pc:sldMk cId="3863178959" sldId="512"/>
        </pc:sldMkLst>
      </pc:sldChg>
      <pc:sldChg chg="del">
        <pc:chgData name="Dieter Beaven" userId="9bbdb69f-69d0-4759-aa9b-5c090a2da237" providerId="ADAL" clId="{63B9C09F-D0F6-42CF-B954-09956D032FD0}" dt="2025-04-28T11:58:14.644" v="53" actId="47"/>
        <pc:sldMkLst>
          <pc:docMk/>
          <pc:sldMk cId="1761721526" sldId="513"/>
        </pc:sldMkLst>
      </pc:sldChg>
      <pc:sldChg chg="del">
        <pc:chgData name="Dieter Beaven" userId="9bbdb69f-69d0-4759-aa9b-5c090a2da237" providerId="ADAL" clId="{63B9C09F-D0F6-42CF-B954-09956D032FD0}" dt="2025-04-28T11:58:15.081" v="54" actId="47"/>
        <pc:sldMkLst>
          <pc:docMk/>
          <pc:sldMk cId="267006943" sldId="514"/>
        </pc:sldMkLst>
      </pc:sldChg>
      <pc:sldChg chg="del">
        <pc:chgData name="Dieter Beaven" userId="9bbdb69f-69d0-4759-aa9b-5c090a2da237" providerId="ADAL" clId="{63B9C09F-D0F6-42CF-B954-09956D032FD0}" dt="2025-04-28T11:58:15.472" v="56" actId="47"/>
        <pc:sldMkLst>
          <pc:docMk/>
          <pc:sldMk cId="2408166879" sldId="515"/>
        </pc:sldMkLst>
      </pc:sldChg>
      <pc:sldChg chg="del">
        <pc:chgData name="Dieter Beaven" userId="9bbdb69f-69d0-4759-aa9b-5c090a2da237" providerId="ADAL" clId="{63B9C09F-D0F6-42CF-B954-09956D032FD0}" dt="2025-04-28T11:58:15.315" v="55" actId="47"/>
        <pc:sldMkLst>
          <pc:docMk/>
          <pc:sldMk cId="4277973962" sldId="516"/>
        </pc:sldMkLst>
      </pc:sldChg>
      <pc:sldChg chg="del">
        <pc:chgData name="Dieter Beaven" userId="9bbdb69f-69d0-4759-aa9b-5c090a2da237" providerId="ADAL" clId="{63B9C09F-D0F6-42CF-B954-09956D032FD0}" dt="2025-04-28T11:58:15.737" v="57" actId="47"/>
        <pc:sldMkLst>
          <pc:docMk/>
          <pc:sldMk cId="639909493" sldId="517"/>
        </pc:sldMkLst>
      </pc:sldChg>
      <pc:sldChg chg="del">
        <pc:chgData name="Dieter Beaven" userId="9bbdb69f-69d0-4759-aa9b-5c090a2da237" providerId="ADAL" clId="{63B9C09F-D0F6-42CF-B954-09956D032FD0}" dt="2025-04-28T11:58:15.972" v="58" actId="47"/>
        <pc:sldMkLst>
          <pc:docMk/>
          <pc:sldMk cId="3271935285" sldId="518"/>
        </pc:sldMkLst>
      </pc:sldChg>
      <pc:sldChg chg="del">
        <pc:chgData name="Dieter Beaven" userId="9bbdb69f-69d0-4759-aa9b-5c090a2da237" providerId="ADAL" clId="{63B9C09F-D0F6-42CF-B954-09956D032FD0}" dt="2025-04-28T11:58:16.597" v="59" actId="47"/>
        <pc:sldMkLst>
          <pc:docMk/>
          <pc:sldMk cId="1774574860" sldId="519"/>
        </pc:sldMkLst>
      </pc:sldChg>
      <pc:sldChg chg="del">
        <pc:chgData name="Dieter Beaven" userId="9bbdb69f-69d0-4759-aa9b-5c090a2da237" providerId="ADAL" clId="{63B9C09F-D0F6-42CF-B954-09956D032FD0}" dt="2025-04-28T11:58:17.425" v="60" actId="47"/>
        <pc:sldMkLst>
          <pc:docMk/>
          <pc:sldMk cId="552854183" sldId="520"/>
        </pc:sldMkLst>
      </pc:sldChg>
      <pc:sldChg chg="del">
        <pc:chgData name="Dieter Beaven" userId="9bbdb69f-69d0-4759-aa9b-5c090a2da237" providerId="ADAL" clId="{63B9C09F-D0F6-42CF-B954-09956D032FD0}" dt="2025-04-28T11:58:17.940" v="61" actId="47"/>
        <pc:sldMkLst>
          <pc:docMk/>
          <pc:sldMk cId="4085786225" sldId="521"/>
        </pc:sldMkLst>
      </pc:sldChg>
      <pc:sldChg chg="del">
        <pc:chgData name="Dieter Beaven" userId="9bbdb69f-69d0-4759-aa9b-5c090a2da237" providerId="ADAL" clId="{63B9C09F-D0F6-42CF-B954-09956D032FD0}" dt="2025-04-28T11:58:18.221" v="62" actId="47"/>
        <pc:sldMkLst>
          <pc:docMk/>
          <pc:sldMk cId="3388251823" sldId="522"/>
        </pc:sldMkLst>
      </pc:sldChg>
      <pc:sldChg chg="del">
        <pc:chgData name="Dieter Beaven" userId="9bbdb69f-69d0-4759-aa9b-5c090a2da237" providerId="ADAL" clId="{63B9C09F-D0F6-42CF-B954-09956D032FD0}" dt="2025-04-28T11:58:18.565" v="63" actId="47"/>
        <pc:sldMkLst>
          <pc:docMk/>
          <pc:sldMk cId="2119668686" sldId="523"/>
        </pc:sldMkLst>
      </pc:sldChg>
      <pc:sldChg chg="del">
        <pc:chgData name="Dieter Beaven" userId="9bbdb69f-69d0-4759-aa9b-5c090a2da237" providerId="ADAL" clId="{63B9C09F-D0F6-42CF-B954-09956D032FD0}" dt="2025-04-28T11:58:18.612" v="64" actId="47"/>
        <pc:sldMkLst>
          <pc:docMk/>
          <pc:sldMk cId="3003572543" sldId="524"/>
        </pc:sldMkLst>
      </pc:sldChg>
      <pc:sldChg chg="del">
        <pc:chgData name="Dieter Beaven" userId="9bbdb69f-69d0-4759-aa9b-5c090a2da237" providerId="ADAL" clId="{63B9C09F-D0F6-42CF-B954-09956D032FD0}" dt="2025-04-28T11:58:18.831" v="65" actId="47"/>
        <pc:sldMkLst>
          <pc:docMk/>
          <pc:sldMk cId="1043338289" sldId="525"/>
        </pc:sldMkLst>
      </pc:sldChg>
      <pc:sldChg chg="del">
        <pc:chgData name="Dieter Beaven" userId="9bbdb69f-69d0-4759-aa9b-5c090a2da237" providerId="ADAL" clId="{63B9C09F-D0F6-42CF-B954-09956D032FD0}" dt="2025-04-28T11:58:19.221" v="66" actId="47"/>
        <pc:sldMkLst>
          <pc:docMk/>
          <pc:sldMk cId="614106908" sldId="526"/>
        </pc:sldMkLst>
      </pc:sldChg>
      <pc:sldChg chg="del">
        <pc:chgData name="Dieter Beaven" userId="9bbdb69f-69d0-4759-aa9b-5c090a2da237" providerId="ADAL" clId="{63B9C09F-D0F6-42CF-B954-09956D032FD0}" dt="2025-04-28T11:58:19.643" v="67" actId="47"/>
        <pc:sldMkLst>
          <pc:docMk/>
          <pc:sldMk cId="4043689342" sldId="527"/>
        </pc:sldMkLst>
      </pc:sldChg>
      <pc:sldChg chg="del">
        <pc:chgData name="Dieter Beaven" userId="9bbdb69f-69d0-4759-aa9b-5c090a2da237" providerId="ADAL" clId="{63B9C09F-D0F6-42CF-B954-09956D032FD0}" dt="2025-04-28T11:58:19.909" v="68" actId="47"/>
        <pc:sldMkLst>
          <pc:docMk/>
          <pc:sldMk cId="2010704142" sldId="528"/>
        </pc:sldMkLst>
      </pc:sldChg>
      <pc:sldChg chg="del">
        <pc:chgData name="Dieter Beaven" userId="9bbdb69f-69d0-4759-aa9b-5c090a2da237" providerId="ADAL" clId="{63B9C09F-D0F6-42CF-B954-09956D032FD0}" dt="2025-04-28T11:58:20.659" v="72" actId="47"/>
        <pc:sldMkLst>
          <pc:docMk/>
          <pc:sldMk cId="1184794428" sldId="529"/>
        </pc:sldMkLst>
      </pc:sldChg>
      <pc:sldChg chg="del">
        <pc:chgData name="Dieter Beaven" userId="9bbdb69f-69d0-4759-aa9b-5c090a2da237" providerId="ADAL" clId="{63B9C09F-D0F6-42CF-B954-09956D032FD0}" dt="2025-04-28T11:58:21.815" v="74" actId="47"/>
        <pc:sldMkLst>
          <pc:docMk/>
          <pc:sldMk cId="3589603480" sldId="530"/>
        </pc:sldMkLst>
      </pc:sldChg>
      <pc:sldChg chg="del">
        <pc:chgData name="Dieter Beaven" userId="9bbdb69f-69d0-4759-aa9b-5c090a2da237" providerId="ADAL" clId="{63B9C09F-D0F6-42CF-B954-09956D032FD0}" dt="2025-04-28T11:58:23.518" v="77" actId="47"/>
        <pc:sldMkLst>
          <pc:docMk/>
          <pc:sldMk cId="3491667478" sldId="531"/>
        </pc:sldMkLst>
      </pc:sldChg>
      <pc:sldChg chg="del">
        <pc:chgData name="Dieter Beaven" userId="9bbdb69f-69d0-4759-aa9b-5c090a2da237" providerId="ADAL" clId="{63B9C09F-D0F6-42CF-B954-09956D032FD0}" dt="2025-04-28T11:58:24.096" v="78" actId="47"/>
        <pc:sldMkLst>
          <pc:docMk/>
          <pc:sldMk cId="378222793" sldId="532"/>
        </pc:sldMkLst>
      </pc:sldChg>
      <pc:sldChg chg="del">
        <pc:chgData name="Dieter Beaven" userId="9bbdb69f-69d0-4759-aa9b-5c090a2da237" providerId="ADAL" clId="{63B9C09F-D0F6-42CF-B954-09956D032FD0}" dt="2025-04-28T11:58:25.237" v="79" actId="47"/>
        <pc:sldMkLst>
          <pc:docMk/>
          <pc:sldMk cId="2991884332" sldId="533"/>
        </pc:sldMkLst>
      </pc:sldChg>
      <pc:sldChg chg="ord">
        <pc:chgData name="Dieter Beaven" userId="9bbdb69f-69d0-4759-aa9b-5c090a2da237" providerId="ADAL" clId="{63B9C09F-D0F6-42CF-B954-09956D032FD0}" dt="2025-04-28T11:59:01.224" v="95"/>
        <pc:sldMkLst>
          <pc:docMk/>
          <pc:sldMk cId="2366794910" sldId="534"/>
        </pc:sldMkLst>
      </pc:sldChg>
      <pc:sldChg chg="del">
        <pc:chgData name="Dieter Beaven" userId="9bbdb69f-69d0-4759-aa9b-5c090a2da237" providerId="ADAL" clId="{63B9C09F-D0F6-42CF-B954-09956D032FD0}" dt="2025-04-28T11:58:20.831" v="73" actId="47"/>
        <pc:sldMkLst>
          <pc:docMk/>
          <pc:sldMk cId="2384745693" sldId="535"/>
        </pc:sldMkLst>
      </pc:sldChg>
      <pc:sldChg chg="add del">
        <pc:chgData name="Dieter Beaven" userId="9bbdb69f-69d0-4759-aa9b-5c090a2da237" providerId="ADAL" clId="{63B9C09F-D0F6-42CF-B954-09956D032FD0}" dt="2025-04-28T11:58:38.517" v="82" actId="47"/>
        <pc:sldMkLst>
          <pc:docMk/>
          <pc:sldMk cId="3029685501" sldId="537"/>
        </pc:sldMkLst>
      </pc:sldChg>
      <pc:sldChg chg="del">
        <pc:chgData name="Dieter Beaven" userId="9bbdb69f-69d0-4759-aa9b-5c090a2da237" providerId="ADAL" clId="{63B9C09F-D0F6-42CF-B954-09956D032FD0}" dt="2025-04-28T11:58:22.377" v="75" actId="47"/>
        <pc:sldMkLst>
          <pc:docMk/>
          <pc:sldMk cId="1773958153" sldId="538"/>
        </pc:sldMkLst>
      </pc:sldChg>
      <pc:sldChg chg="modSp mod">
        <pc:chgData name="Dieter Beaven" userId="9bbdb69f-69d0-4759-aa9b-5c090a2da237" providerId="ADAL" clId="{63B9C09F-D0F6-42CF-B954-09956D032FD0}" dt="2025-04-28T11:58:40.900" v="86" actId="20577"/>
        <pc:sldMkLst>
          <pc:docMk/>
          <pc:sldMk cId="292141481" sldId="539"/>
        </pc:sldMkLst>
        <pc:spChg chg="mod">
          <ac:chgData name="Dieter Beaven" userId="9bbdb69f-69d0-4759-aa9b-5c090a2da237" providerId="ADAL" clId="{63B9C09F-D0F6-42CF-B954-09956D032FD0}" dt="2025-04-28T11:58:40.900" v="86" actId="20577"/>
          <ac:spMkLst>
            <pc:docMk/>
            <pc:sldMk cId="292141481" sldId="539"/>
            <ac:spMk id="5" creationId="{00000000-0000-0000-0000-000000000000}"/>
          </ac:spMkLst>
        </pc:spChg>
      </pc:sldChg>
      <pc:sldChg chg="modSp mod">
        <pc:chgData name="Dieter Beaven" userId="9bbdb69f-69d0-4759-aa9b-5c090a2da237" providerId="ADAL" clId="{63B9C09F-D0F6-42CF-B954-09956D032FD0}" dt="2025-04-28T11:59:12.813" v="103" actId="1035"/>
        <pc:sldMkLst>
          <pc:docMk/>
          <pc:sldMk cId="574890414" sldId="540"/>
        </pc:sldMkLst>
        <pc:spChg chg="mod">
          <ac:chgData name="Dieter Beaven" userId="9bbdb69f-69d0-4759-aa9b-5c090a2da237" providerId="ADAL" clId="{63B9C09F-D0F6-42CF-B954-09956D032FD0}" dt="2025-04-28T11:58:50.462" v="89" actId="6549"/>
          <ac:spMkLst>
            <pc:docMk/>
            <pc:sldMk cId="574890414" sldId="540"/>
            <ac:spMk id="3" creationId="{00000000-0000-0000-0000-000000000000}"/>
          </ac:spMkLst>
        </pc:spChg>
        <pc:spChg chg="mod">
          <ac:chgData name="Dieter Beaven" userId="9bbdb69f-69d0-4759-aa9b-5c090a2da237" providerId="ADAL" clId="{63B9C09F-D0F6-42CF-B954-09956D032FD0}" dt="2025-04-28T11:59:12.813" v="103" actId="1035"/>
          <ac:spMkLst>
            <pc:docMk/>
            <pc:sldMk cId="574890414" sldId="540"/>
            <ac:spMk id="5" creationId="{00000000-0000-0000-0000-000000000000}"/>
          </ac:spMkLst>
        </pc:spChg>
        <pc:cxnChg chg="mod">
          <ac:chgData name="Dieter Beaven" userId="9bbdb69f-69d0-4759-aa9b-5c090a2da237" providerId="ADAL" clId="{63B9C09F-D0F6-42CF-B954-09956D032FD0}" dt="2025-04-28T11:59:12.813" v="103" actId="1035"/>
          <ac:cxnSpMkLst>
            <pc:docMk/>
            <pc:sldMk cId="574890414" sldId="540"/>
            <ac:cxnSpMk id="6" creationId="{00000000-0000-0000-0000-000000000000}"/>
          </ac:cxnSpMkLst>
        </pc:cxnChg>
      </pc:sldChg>
      <pc:sldChg chg="del">
        <pc:chgData name="Dieter Beaven" userId="9bbdb69f-69d0-4759-aa9b-5c090a2da237" providerId="ADAL" clId="{63B9C09F-D0F6-42CF-B954-09956D032FD0}" dt="2025-04-28T11:58:22.956" v="76" actId="47"/>
        <pc:sldMkLst>
          <pc:docMk/>
          <pc:sldMk cId="1549002636" sldId="541"/>
        </pc:sldMkLst>
      </pc:sldChg>
      <pc:sldChg chg="del">
        <pc:chgData name="Dieter Beaven" userId="9bbdb69f-69d0-4759-aa9b-5c090a2da237" providerId="ADAL" clId="{63B9C09F-D0F6-42CF-B954-09956D032FD0}" dt="2025-04-28T11:58:20.487" v="71" actId="47"/>
        <pc:sldMkLst>
          <pc:docMk/>
          <pc:sldMk cId="62576503" sldId="544"/>
        </pc:sldMkLst>
      </pc:sldChg>
      <pc:sldChg chg="modSp mod">
        <pc:chgData name="Dieter Beaven" userId="9bbdb69f-69d0-4759-aa9b-5c090a2da237" providerId="ADAL" clId="{63B9C09F-D0F6-42CF-B954-09956D032FD0}" dt="2025-04-28T11:58:06.702" v="44" actId="20577"/>
        <pc:sldMkLst>
          <pc:docMk/>
          <pc:sldMk cId="3991975165" sldId="547"/>
        </pc:sldMkLst>
        <pc:spChg chg="mod">
          <ac:chgData name="Dieter Beaven" userId="9bbdb69f-69d0-4759-aa9b-5c090a2da237" providerId="ADAL" clId="{63B9C09F-D0F6-42CF-B954-09956D032FD0}" dt="2025-04-28T11:58:06.702" v="44" actId="20577"/>
          <ac:spMkLst>
            <pc:docMk/>
            <pc:sldMk cId="3991975165" sldId="547"/>
            <ac:spMk id="2" creationId="{00000000-0000-0000-0000-000000000000}"/>
          </ac:spMkLst>
        </pc:spChg>
      </pc:sldChg>
      <pc:sldChg chg="del">
        <pc:chgData name="Dieter Beaven" userId="9bbdb69f-69d0-4759-aa9b-5c090a2da237" providerId="ADAL" clId="{63B9C09F-D0F6-42CF-B954-09956D032FD0}" dt="2025-04-28T11:59:06.833" v="96" actId="47"/>
        <pc:sldMkLst>
          <pc:docMk/>
          <pc:sldMk cId="3055658135" sldId="549"/>
        </pc:sldMkLst>
      </pc:sldChg>
      <pc:sldChg chg="del">
        <pc:chgData name="Dieter Beaven" userId="9bbdb69f-69d0-4759-aa9b-5c090a2da237" providerId="ADAL" clId="{63B9C09F-D0F6-42CF-B954-09956D032FD0}" dt="2025-04-28T11:58:20.096" v="69" actId="47"/>
        <pc:sldMkLst>
          <pc:docMk/>
          <pc:sldMk cId="2975711913" sldId="553"/>
        </pc:sldMkLst>
      </pc:sldChg>
      <pc:sldChg chg="del">
        <pc:chgData name="Dieter Beaven" userId="9bbdb69f-69d0-4759-aa9b-5c090a2da237" providerId="ADAL" clId="{63B9C09F-D0F6-42CF-B954-09956D032FD0}" dt="2025-04-28T11:58:20.315" v="70" actId="47"/>
        <pc:sldMkLst>
          <pc:docMk/>
          <pc:sldMk cId="867903649" sldId="554"/>
        </pc:sldMkLst>
      </pc:sldChg>
    </pc:docChg>
  </pc:docChgLst>
  <pc:docChgLst>
    <pc:chgData name="Dieter Beaven" userId="9bbdb69f-69d0-4759-aa9b-5c090a2da237" providerId="ADAL" clId="{D09EA646-4658-4C94-84C1-FA75778535CA}"/>
    <pc:docChg chg="undo custSel delSld modSld">
      <pc:chgData name="Dieter Beaven" userId="9bbdb69f-69d0-4759-aa9b-5c090a2da237" providerId="ADAL" clId="{D09EA646-4658-4C94-84C1-FA75778535CA}" dt="2025-06-03T15:36:49.138" v="45" actId="1076"/>
      <pc:docMkLst>
        <pc:docMk/>
      </pc:docMkLst>
      <pc:sldChg chg="addSp delSp modSp mod">
        <pc:chgData name="Dieter Beaven" userId="9bbdb69f-69d0-4759-aa9b-5c090a2da237" providerId="ADAL" clId="{D09EA646-4658-4C94-84C1-FA75778535CA}" dt="2025-06-03T15:19:25.541" v="36" actId="14100"/>
        <pc:sldMkLst>
          <pc:docMk/>
          <pc:sldMk cId="3896053727" sldId="543"/>
        </pc:sldMkLst>
        <pc:picChg chg="add mod">
          <ac:chgData name="Dieter Beaven" userId="9bbdb69f-69d0-4759-aa9b-5c090a2da237" providerId="ADAL" clId="{D09EA646-4658-4C94-84C1-FA75778535CA}" dt="2025-06-03T15:19:25.541" v="36" actId="14100"/>
          <ac:picMkLst>
            <pc:docMk/>
            <pc:sldMk cId="3896053727" sldId="543"/>
            <ac:picMk id="10" creationId="{07AEA24C-0220-F085-23CD-914EF5ED9DA8}"/>
          </ac:picMkLst>
        </pc:picChg>
      </pc:sldChg>
      <pc:sldChg chg="addSp delSp modSp mod">
        <pc:chgData name="Dieter Beaven" userId="9bbdb69f-69d0-4759-aa9b-5c090a2da237" providerId="ADAL" clId="{D09EA646-4658-4C94-84C1-FA75778535CA}" dt="2025-06-03T15:36:49.138" v="45" actId="1076"/>
        <pc:sldMkLst>
          <pc:docMk/>
          <pc:sldMk cId="3458699803" sldId="545"/>
        </pc:sldMkLst>
        <pc:picChg chg="add mod">
          <ac:chgData name="Dieter Beaven" userId="9bbdb69f-69d0-4759-aa9b-5c090a2da237" providerId="ADAL" clId="{D09EA646-4658-4C94-84C1-FA75778535CA}" dt="2025-06-03T15:36:49.138" v="45" actId="1076"/>
          <ac:picMkLst>
            <pc:docMk/>
            <pc:sldMk cId="3458699803" sldId="545"/>
            <ac:picMk id="6" creationId="{48F1D369-AABE-F56A-E9FA-38F121483446}"/>
          </ac:picMkLst>
        </pc:picChg>
      </pc:sldChg>
      <pc:sldChg chg="addSp delSp modSp mod">
        <pc:chgData name="Dieter Beaven" userId="9bbdb69f-69d0-4759-aa9b-5c090a2da237" providerId="ADAL" clId="{D09EA646-4658-4C94-84C1-FA75778535CA}" dt="2025-06-03T15:36:42.623" v="44" actId="1076"/>
        <pc:sldMkLst>
          <pc:docMk/>
          <pc:sldMk cId="4091202299" sldId="550"/>
        </pc:sldMkLst>
        <pc:picChg chg="add mod">
          <ac:chgData name="Dieter Beaven" userId="9bbdb69f-69d0-4759-aa9b-5c090a2da237" providerId="ADAL" clId="{D09EA646-4658-4C94-84C1-FA75778535CA}" dt="2025-06-03T15:36:42.623" v="44" actId="1076"/>
          <ac:picMkLst>
            <pc:docMk/>
            <pc:sldMk cId="4091202299" sldId="550"/>
            <ac:picMk id="8" creationId="{D06253BA-18BB-D49D-1655-30D14FEDE279}"/>
          </ac:picMkLst>
        </pc:picChg>
      </pc:sldChg>
      <pc:sldChg chg="addSp delSp modSp mod">
        <pc:chgData name="Dieter Beaven" userId="9bbdb69f-69d0-4759-aa9b-5c090a2da237" providerId="ADAL" clId="{D09EA646-4658-4C94-84C1-FA75778535CA}" dt="2025-06-03T15:21:10.747" v="40" actId="1076"/>
        <pc:sldMkLst>
          <pc:docMk/>
          <pc:sldMk cId="3826585799" sldId="551"/>
        </pc:sldMkLst>
        <pc:picChg chg="add mod">
          <ac:chgData name="Dieter Beaven" userId="9bbdb69f-69d0-4759-aa9b-5c090a2da237" providerId="ADAL" clId="{D09EA646-4658-4C94-84C1-FA75778535CA}" dt="2025-06-03T15:21:10.747" v="40" actId="1076"/>
          <ac:picMkLst>
            <pc:docMk/>
            <pc:sldMk cId="3826585799" sldId="551"/>
            <ac:picMk id="8" creationId="{7697CC7C-FC3B-9D97-39CE-944410AE6ECE}"/>
          </ac:picMkLst>
        </pc:picChg>
      </pc:sldChg>
      <pc:sldChg chg="addSp delSp modSp del mod">
        <pc:chgData name="Dieter Beaven" userId="9bbdb69f-69d0-4759-aa9b-5c090a2da237" providerId="ADAL" clId="{D09EA646-4658-4C94-84C1-FA75778535CA}" dt="2025-06-03T15:36:31.264" v="43" actId="47"/>
        <pc:sldMkLst>
          <pc:docMk/>
          <pc:sldMk cId="2531956736" sldId="55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E87F4A-DD11-41AF-8B76-F2E5B6202836}" type="datetimeFigureOut">
              <a:rPr lang="en-GB" smtClean="0"/>
              <a:pPr/>
              <a:t>23/06/2025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2F2399-CD51-4C4C-BC34-03B9F40F9CF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7450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2F2399-CD51-4C4C-BC34-03B9F40F9CF8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56231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23/06/2025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1611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23/06/2025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3399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23/06/2025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2211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23/06/2025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5171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23/06/2025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2520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23/06/2025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6172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23/06/2025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0052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23/06/2025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8912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23/06/2025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336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23/06/2025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7128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23/06/2025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6496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9AFE4D-3339-4F90-AB07-DAB31D79E32A}" type="datetimeFigureOut">
              <a:rPr lang="en-GB" smtClean="0"/>
              <a:pPr/>
              <a:t>23/06/2025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6745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NULL"/><Relationship Id="rId1" Type="http://schemas.openxmlformats.org/officeDocument/2006/relationships/slideLayout" Target="../slideLayouts/slideLayout7.xml"/><Relationship Id="rId4" Type="http://schemas.openxmlformats.org/officeDocument/2006/relationships/image" Target="NUL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1520" y="2130425"/>
            <a:ext cx="8640960" cy="3026767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rgbClr val="92D050"/>
                </a:solidFill>
              </a:rPr>
              <a:t>P1 Chapter 2: </a:t>
            </a:r>
            <a:r>
              <a:rPr lang="en-GB" dirty="0">
                <a:solidFill>
                  <a:schemeClr val="accent5"/>
                </a:solidFill>
              </a:rPr>
              <a:t>Quadratics</a:t>
            </a:r>
            <a:br>
              <a:rPr lang="en-GB" dirty="0"/>
            </a:br>
            <a:br>
              <a:rPr lang="en-GB" dirty="0"/>
            </a:br>
            <a:r>
              <a:rPr lang="en-GB" dirty="0"/>
              <a:t>Modelling With Quadratics  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762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1975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>
                  <a:latin typeface="+mj-lt"/>
                </a:rPr>
                <a:t>Modelling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281236" y="817662"/>
            <a:ext cx="82089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A Level has a particular emphasis of the application of theory to real-life situations. A mathematical model is the maths used to model such a situation, possibly with some simplifying assumptions.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19336" y="1929780"/>
                <a:ext cx="8500814" cy="2308324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GB" b="1" dirty="0"/>
                  <a:t>Example (from textbook)</a:t>
                </a:r>
                <a:r>
                  <a:rPr lang="en-GB" dirty="0"/>
                  <a:t>: A spear is thrown over level ground from the top of a tower.</a:t>
                </a:r>
              </a:p>
              <a:p>
                <a:r>
                  <a:rPr lang="en-GB" dirty="0"/>
                  <a:t>The height, in metres, of the spear above the ground after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GB" dirty="0"/>
                  <a:t> seconds is modelled by the function: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=12.25+14.7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−4.9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</a:rPr>
                      <m:t>,  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endParaRPr lang="en-GB" dirty="0"/>
              </a:p>
              <a:p>
                <a:pPr marL="342900" indent="-342900">
                  <a:buAutoNum type="alphaLcParenR"/>
                </a:pPr>
                <a:r>
                  <a:rPr lang="en-GB" dirty="0"/>
                  <a:t>Interpret the meaning of the constant term 12.25 in the model.</a:t>
                </a:r>
              </a:p>
              <a:p>
                <a:pPr marL="342900" indent="-342900">
                  <a:buAutoNum type="alphaLcParenR"/>
                </a:pPr>
                <a:r>
                  <a:rPr lang="en-GB" dirty="0"/>
                  <a:t>After how many seconds does the spear hit the ground?</a:t>
                </a:r>
              </a:p>
              <a:p>
                <a:pPr marL="342900" indent="-342900">
                  <a:buAutoNum type="alphaLcParenR"/>
                </a:pPr>
                <a:r>
                  <a:rPr lang="en-GB" dirty="0"/>
                  <a:t>Write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 in the form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𝐵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GB" dirty="0"/>
                  <a:t>, where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GB" dirty="0"/>
                  <a:t> and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GB" dirty="0"/>
                  <a:t> are constants to be found.</a:t>
                </a:r>
              </a:p>
              <a:p>
                <a:pPr marL="342900" indent="-342900">
                  <a:buAutoNum type="alphaLcParenR"/>
                </a:pPr>
                <a:r>
                  <a:rPr lang="en-GB" dirty="0"/>
                  <a:t>Using your answer to part c or otherwise, find the maximum height of the spear above the ground, and the time at which this maximum height is reached?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336" y="1929780"/>
                <a:ext cx="8500814" cy="230832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33636" y="4375770"/>
                <a:ext cx="8056512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When the time is 0, clearly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=12.25</m:t>
                    </m:r>
                  </m:oMath>
                </a14:m>
                <a:r>
                  <a:rPr lang="en-GB" dirty="0"/>
                  <a:t>. So the 12.25m is the height of the tower. (In general, the constant term of an expression is often the ‘initial value’.</a:t>
                </a:r>
              </a:p>
              <a:p>
                <a:endParaRPr lang="en-GB" dirty="0"/>
              </a:p>
              <a:p>
                <a:r>
                  <a:rPr lang="en-GB" dirty="0"/>
                  <a:t>When it hits the ground,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GB" dirty="0"/>
                  <a:t>, thus: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12.25+14.7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−4.9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GB" dirty="0"/>
              </a:p>
              <a:p>
                <a:r>
                  <a:rPr lang="en-GB" dirty="0"/>
                  <a:t>Solving gives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=−0.679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𝑜𝑟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=3.68</m:t>
                    </m:r>
                  </m:oMath>
                </a14:m>
                <a:r>
                  <a:rPr lang="en-GB" dirty="0"/>
                  <a:t> (to 3sf) but as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GB" dirty="0"/>
                  <a:t>,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=3.68</m:t>
                    </m:r>
                  </m:oMath>
                </a14:m>
                <a:r>
                  <a:rPr lang="en-GB" dirty="0"/>
                  <a:t> (to 3sf)</a:t>
                </a:r>
              </a:p>
              <a:p>
                <a:endParaRPr lang="en-GB" dirty="0"/>
              </a:p>
              <a:p>
                <a:r>
                  <a:rPr lang="en-GB" dirty="0"/>
                  <a:t>By completing the square: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23.275−4.9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−1.5</m:t>
                            </m:r>
                          </m:e>
                        </m:d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GB" dirty="0"/>
              </a:p>
              <a:p>
                <a:r>
                  <a:rPr lang="en-GB" dirty="0"/>
                  <a:t>The maximum height of the spear is 23.275m, 1.5 seconds after spear is thrown.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636" y="4375770"/>
                <a:ext cx="8056512" cy="2308324"/>
              </a:xfrm>
              <a:prstGeom prst="rect">
                <a:avLst/>
              </a:prstGeom>
              <a:blipFill>
                <a:blip r:embed="rId3"/>
                <a:stretch>
                  <a:fillRect l="-605" t="-1587" b="-343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215944" y="4450279"/>
            <a:ext cx="216881" cy="23664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</a:t>
            </a:r>
          </a:p>
        </p:txBody>
      </p:sp>
      <p:sp>
        <p:nvSpPr>
          <p:cNvPr id="9" name="Rectangle 8"/>
          <p:cNvSpPr/>
          <p:nvPr/>
        </p:nvSpPr>
        <p:spPr>
          <a:xfrm>
            <a:off x="210895" y="5293287"/>
            <a:ext cx="216881" cy="23664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</a:t>
            </a:r>
          </a:p>
        </p:txBody>
      </p:sp>
      <p:sp>
        <p:nvSpPr>
          <p:cNvPr id="10" name="Rectangle 9"/>
          <p:cNvSpPr/>
          <p:nvPr/>
        </p:nvSpPr>
        <p:spPr>
          <a:xfrm>
            <a:off x="222184" y="6068562"/>
            <a:ext cx="216881" cy="23664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22184" y="6354323"/>
            <a:ext cx="216881" cy="23664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39568" y="4431594"/>
            <a:ext cx="8173854" cy="65969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39568" y="5282764"/>
            <a:ext cx="8173854" cy="57616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39568" y="6066239"/>
            <a:ext cx="8173854" cy="27811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39568" y="6358519"/>
            <a:ext cx="8173854" cy="27811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92141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443589-E908-AE14-4A8E-B20BBFF8A1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06A1B0D-BB90-8358-204B-A6803F48A1C2}"/>
              </a:ext>
            </a:extLst>
          </p:cNvPr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>
              <a:extLst>
                <a:ext uri="{FF2B5EF4-FFF2-40B4-BE49-F238E27FC236}">
                  <a16:creationId xmlns:a16="http://schemas.microsoft.com/office/drawing/2014/main" id="{F0993939-B3B5-FADC-22FD-29F5B45BFBCC}"/>
                </a:ext>
              </a:extLst>
            </p:cNvPr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>
                  <a:latin typeface="+mj-lt"/>
                </a:rPr>
                <a:t>Modelling</a:t>
              </a:r>
              <a:endParaRPr lang="en-GB" sz="3200" dirty="0"/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FDD12228-5442-B05D-F5F6-2F485D7EB897}"/>
                </a:ext>
              </a:extLst>
            </p:cNvPr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A3554BF4-94C3-C80B-1961-2E981DF80448}"/>
              </a:ext>
            </a:extLst>
          </p:cNvPr>
          <p:cNvSpPr txBox="1"/>
          <p:nvPr/>
        </p:nvSpPr>
        <p:spPr>
          <a:xfrm>
            <a:off x="281236" y="817662"/>
            <a:ext cx="82089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A Level has a particular emphasis of the application of theory to real-life situations. A mathematical model is the maths used to model such a situation, possibly with some simplifying assumptions.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981FA37-26D4-227C-64C3-3CCA631D1714}"/>
                  </a:ext>
                </a:extLst>
              </p:cNvPr>
              <p:cNvSpPr txBox="1"/>
              <p:nvPr/>
            </p:nvSpPr>
            <p:spPr>
              <a:xfrm>
                <a:off x="319336" y="1929780"/>
                <a:ext cx="8500814" cy="2308324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GB" b="1" dirty="0"/>
                  <a:t>Example (from textbook)</a:t>
                </a:r>
                <a:r>
                  <a:rPr lang="en-GB" dirty="0"/>
                  <a:t>: A spear is thrown over level ground from the top of a tower.</a:t>
                </a:r>
              </a:p>
              <a:p>
                <a:r>
                  <a:rPr lang="en-GB" dirty="0"/>
                  <a:t>The height, in metres, of the spear above the ground after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GB" dirty="0"/>
                  <a:t> seconds is modelled by the function: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=12.25+14.7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−4.9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</a:rPr>
                      <m:t>,  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endParaRPr lang="en-GB" dirty="0"/>
              </a:p>
              <a:p>
                <a:pPr marL="342900" indent="-342900">
                  <a:buAutoNum type="alphaLcParenR"/>
                </a:pPr>
                <a:r>
                  <a:rPr lang="en-GB" dirty="0"/>
                  <a:t>Interpret the meaning of the constant term 12.25 in the model.</a:t>
                </a:r>
              </a:p>
              <a:p>
                <a:pPr marL="342900" indent="-342900">
                  <a:buAutoNum type="alphaLcParenR"/>
                </a:pPr>
                <a:r>
                  <a:rPr lang="en-GB" dirty="0"/>
                  <a:t>After how many seconds does the spear hit the ground?</a:t>
                </a:r>
              </a:p>
              <a:p>
                <a:pPr marL="342900" indent="-342900">
                  <a:buAutoNum type="alphaLcParenR"/>
                </a:pPr>
                <a:r>
                  <a:rPr lang="en-GB" dirty="0"/>
                  <a:t>Write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 in the form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𝐵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GB" dirty="0"/>
                  <a:t>, where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GB" dirty="0"/>
                  <a:t> and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GB" dirty="0"/>
                  <a:t> are constants to be found.</a:t>
                </a:r>
              </a:p>
              <a:p>
                <a:pPr marL="342900" indent="-342900">
                  <a:buAutoNum type="alphaLcParenR"/>
                </a:pPr>
                <a:r>
                  <a:rPr lang="en-GB" dirty="0"/>
                  <a:t>Using your answer to part c or otherwise, find the maximum height of the spear above the ground, and the time at which this maximum height is reached?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336" y="1929780"/>
                <a:ext cx="8500814" cy="230832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E51D8FF-8189-8731-2A7B-EF6AC5CE61AA}"/>
                  </a:ext>
                </a:extLst>
              </p:cNvPr>
              <p:cNvSpPr txBox="1"/>
              <p:nvPr/>
            </p:nvSpPr>
            <p:spPr>
              <a:xfrm>
                <a:off x="433636" y="4375770"/>
                <a:ext cx="8056512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When the time is 0, clearly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=12.25</m:t>
                    </m:r>
                  </m:oMath>
                </a14:m>
                <a:r>
                  <a:rPr lang="en-GB" dirty="0"/>
                  <a:t>. So the 12.25m is the height of the tower. (In general, the constant term of an expression is often the ‘initial value’.</a:t>
                </a:r>
              </a:p>
              <a:p>
                <a:endParaRPr lang="en-GB" dirty="0"/>
              </a:p>
              <a:p>
                <a:r>
                  <a:rPr lang="en-GB" dirty="0"/>
                  <a:t>When it hits the ground,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GB" dirty="0"/>
                  <a:t>, thus: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12.25+14.7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−4.9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GB" dirty="0"/>
              </a:p>
              <a:p>
                <a:r>
                  <a:rPr lang="en-GB" dirty="0"/>
                  <a:t>Solving gives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=−0.679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𝑜𝑟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=3.68</m:t>
                    </m:r>
                  </m:oMath>
                </a14:m>
                <a:r>
                  <a:rPr lang="en-GB" dirty="0"/>
                  <a:t> (to 3sf) but as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GB" dirty="0"/>
                  <a:t>,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=3.68</m:t>
                    </m:r>
                  </m:oMath>
                </a14:m>
                <a:r>
                  <a:rPr lang="en-GB" dirty="0"/>
                  <a:t> (to 3sf)</a:t>
                </a:r>
              </a:p>
              <a:p>
                <a:endParaRPr lang="en-GB" dirty="0"/>
              </a:p>
              <a:p>
                <a:r>
                  <a:rPr lang="en-GB" dirty="0"/>
                  <a:t>By completing the square: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23.275−4.9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−1.5</m:t>
                            </m:r>
                          </m:e>
                        </m:d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GB" dirty="0"/>
              </a:p>
              <a:p>
                <a:r>
                  <a:rPr lang="en-GB" dirty="0"/>
                  <a:t>The maximum height of the spear is 23.275m, 1.5 seconds after spear is thrown.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636" y="4375770"/>
                <a:ext cx="8056512" cy="2308324"/>
              </a:xfrm>
              <a:prstGeom prst="rect">
                <a:avLst/>
              </a:prstGeom>
              <a:blipFill>
                <a:blip r:embed="rId3"/>
                <a:stretch>
                  <a:fillRect l="-605" t="-1587" b="-343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49643509-3A69-F33C-224D-8DD910510BE9}"/>
              </a:ext>
            </a:extLst>
          </p:cNvPr>
          <p:cNvSpPr/>
          <p:nvPr/>
        </p:nvSpPr>
        <p:spPr>
          <a:xfrm>
            <a:off x="215944" y="4450279"/>
            <a:ext cx="216881" cy="23664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1596B10-F842-9A7E-E5B9-B01BECF73BD7}"/>
              </a:ext>
            </a:extLst>
          </p:cNvPr>
          <p:cNvSpPr/>
          <p:nvPr/>
        </p:nvSpPr>
        <p:spPr>
          <a:xfrm>
            <a:off x="210895" y="5293287"/>
            <a:ext cx="216881" cy="23664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D1295D1-452E-0BE9-36AA-142191E35473}"/>
              </a:ext>
            </a:extLst>
          </p:cNvPr>
          <p:cNvSpPr/>
          <p:nvPr/>
        </p:nvSpPr>
        <p:spPr>
          <a:xfrm>
            <a:off x="222184" y="6068562"/>
            <a:ext cx="216881" cy="23664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24FAE79-7C45-0E2E-2037-1B319344A57E}"/>
              </a:ext>
            </a:extLst>
          </p:cNvPr>
          <p:cNvSpPr/>
          <p:nvPr/>
        </p:nvSpPr>
        <p:spPr>
          <a:xfrm>
            <a:off x="222184" y="6354323"/>
            <a:ext cx="216881" cy="23664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1782672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7"/>
          <p:cNvGrpSpPr/>
          <p:nvPr/>
        </p:nvGrpSpPr>
        <p:grpSpPr>
          <a:xfrm>
            <a:off x="1144" y="0"/>
            <a:ext cx="9143074" cy="599127"/>
            <a:chOff x="0" y="13335"/>
            <a:chExt cx="9144218" cy="599127"/>
          </a:xfrm>
        </p:grpSpPr>
        <p:sp>
          <p:nvSpPr>
            <p:cNvPr id="3" name="TextBox 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GB" sz="3200" dirty="0"/>
                <a:t>   Would you like $1,000,000 for finding roots?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14887" y="796062"/>
                <a:ext cx="8280920" cy="369332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We saw earlier that the roots of a function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/>
                      </a:rPr>
                      <m:t>𝑓</m:t>
                    </m:r>
                  </m:oMath>
                </a14:m>
                <a:r>
                  <a:rPr lang="en-GB" dirty="0"/>
                  <a:t> are the values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/>
                      </a:rPr>
                      <m:t>𝑥</m:t>
                    </m:r>
                  </m:oMath>
                </a14:m>
                <a:r>
                  <a:rPr lang="en-GB" dirty="0"/>
                  <a:t> such that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GB" b="0" i="1" smtClean="0">
                        <a:latin typeface="Cambria Math"/>
                      </a:rPr>
                      <m:t>=0</m:t>
                    </m:r>
                  </m:oMath>
                </a14:m>
                <a:r>
                  <a:rPr lang="en-GB" dirty="0"/>
                  <a:t>.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887" y="796062"/>
                <a:ext cx="8280920" cy="369332"/>
              </a:xfrm>
              <a:prstGeom prst="rect">
                <a:avLst/>
              </a:prstGeom>
              <a:blipFill>
                <a:blip r:embed="rId2"/>
                <a:stretch>
                  <a:fillRect b="-4762"/>
                </a:stretch>
              </a:blip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http://upload.wikimedia.org/wikipedia/commons/1/1b/Complex_zeta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556792"/>
            <a:ext cx="5091385" cy="5085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868144" y="1556792"/>
                <a:ext cx="2952328" cy="50111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The </a:t>
                </a:r>
                <a:r>
                  <a:rPr lang="en-GB" b="1" dirty="0"/>
                  <a:t>Riemann Zeta Function </a:t>
                </a:r>
                <a:r>
                  <a:rPr lang="en-GB" dirty="0"/>
                  <a:t>is a function that allows you to do the infinite sum of powers of reciprocals, e.g.</a:t>
                </a:r>
              </a:p>
              <a:p>
                <a:endParaRPr lang="en-GB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/>
                        </a:rPr>
                        <m:t>𝜁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/>
                            </a:rPr>
                            <m:t>2</m:t>
                          </m:r>
                        </m:e>
                      </m:d>
                      <m:r>
                        <a:rPr lang="en-GB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GB" b="0" i="1" smtClean="0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GB" b="0" i="1" smtClean="0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/>
                                </a:rPr>
                                <m:t>3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GB" b="0" i="1" smtClean="0">
                          <a:latin typeface="Cambria Math"/>
                        </a:rPr>
                        <m:t>+…</m:t>
                      </m:r>
                    </m:oMath>
                    <m:oMath xmlns:m="http://schemas.openxmlformats.org/officeDocument/2006/math">
                      <m:r>
                        <a:rPr lang="en-GB" b="0" i="1" smtClean="0">
                          <a:latin typeface="Cambria Math"/>
                        </a:rPr>
                        <m:t>𝜁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/>
                            </a:rPr>
                            <m:t>3</m:t>
                          </m:r>
                        </m:e>
                      </m:d>
                      <m:r>
                        <a:rPr lang="en-GB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en-GB" b="0" i="1" smtClean="0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en-GB" b="0" i="1" smtClean="0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/>
                                </a:rPr>
                                <m:t>3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en-GB" b="0" i="1" smtClean="0">
                          <a:latin typeface="Cambria Math"/>
                        </a:rPr>
                        <m:t>+…</m:t>
                      </m:r>
                    </m:oMath>
                  </m:oMathPara>
                </a14:m>
                <a:endParaRPr lang="en-GB" b="0" dirty="0"/>
              </a:p>
              <a:p>
                <a:endParaRPr lang="en-GB" dirty="0"/>
              </a:p>
              <a:p>
                <a:r>
                  <a:rPr lang="en-GB" dirty="0"/>
                  <a:t>One of the 8 ‘</a:t>
                </a:r>
                <a:r>
                  <a:rPr lang="en-GB" b="1" dirty="0"/>
                  <a:t>Clay Millennium Problems</a:t>
                </a:r>
                <a:r>
                  <a:rPr lang="en-GB" dirty="0"/>
                  <a:t>’ (for which solving any attracts a $1,000,000 prize) is to </a:t>
                </a:r>
                <a:r>
                  <a:rPr lang="en-GB" b="1" dirty="0"/>
                  <a:t>showing all roots of this function have some particular form</a:t>
                </a:r>
                <a:r>
                  <a:rPr lang="en-GB" dirty="0"/>
                  <a:t>, i.e. the form of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/>
                      </a:rPr>
                      <m:t>𝑥</m:t>
                    </m:r>
                  </m:oMath>
                </a14:m>
                <a:r>
                  <a:rPr lang="en-GB" dirty="0"/>
                  <a:t> such that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/>
                      </a:rPr>
                      <m:t>𝜁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GB" b="0" i="1" smtClean="0">
                        <a:latin typeface="Cambria Math"/>
                      </a:rPr>
                      <m:t>=0</m:t>
                    </m:r>
                  </m:oMath>
                </a14:m>
                <a:r>
                  <a:rPr lang="en-GB" dirty="0"/>
                  <a:t>.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8144" y="1556792"/>
                <a:ext cx="2952328" cy="5011115"/>
              </a:xfrm>
              <a:prstGeom prst="rect">
                <a:avLst/>
              </a:prstGeom>
              <a:blipFill>
                <a:blip r:embed="rId4"/>
                <a:stretch>
                  <a:fillRect l="-1860" t="-608" r="-620" b="-97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67949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>
                  <a:latin typeface="+mj-lt"/>
                </a:rPr>
                <a:t>Exercise 2.6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395536" y="836712"/>
            <a:ext cx="79208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Pearson Pure Mathematics Year 1/AS</a:t>
            </a:r>
          </a:p>
          <a:p>
            <a:r>
              <a:rPr lang="en-GB" sz="2400" dirty="0"/>
              <a:t>Page 11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1844746"/>
            <a:ext cx="9144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48904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Homework Exercise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07AEA24C-0220-F085-23CD-914EF5ED9D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247" y="620519"/>
            <a:ext cx="7278624" cy="6237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0537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9033AC-846C-1B51-B0D6-66FCEF5199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A33E61B-5971-C1CA-63B6-84D4E8CD15B9}"/>
              </a:ext>
            </a:extLst>
          </p:cNvPr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>
              <a:extLst>
                <a:ext uri="{FF2B5EF4-FFF2-40B4-BE49-F238E27FC236}">
                  <a16:creationId xmlns:a16="http://schemas.microsoft.com/office/drawing/2014/main" id="{91569A6F-F775-6BAD-E18A-F451C7CF95D5}"/>
                </a:ext>
              </a:extLst>
            </p:cNvPr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Homework Exercise</a:t>
              </a:r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24CF18F9-8040-27F2-298F-E639F1017697}"/>
                </a:ext>
              </a:extLst>
            </p:cNvPr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D06253BA-18BB-D49D-1655-30D14FEDE2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764704"/>
            <a:ext cx="7277100" cy="470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2022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F0FF53-D376-6E8C-D0FD-1D517FE599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BC62057-5111-B8A6-4E80-4193E055911B}"/>
              </a:ext>
            </a:extLst>
          </p:cNvPr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>
              <a:extLst>
                <a:ext uri="{FF2B5EF4-FFF2-40B4-BE49-F238E27FC236}">
                  <a16:creationId xmlns:a16="http://schemas.microsoft.com/office/drawing/2014/main" id="{B0E89DB0-01D1-BE2B-F9D3-8CB397834D7E}"/>
                </a:ext>
              </a:extLst>
            </p:cNvPr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Homework Exercise</a:t>
              </a:r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713F8B5A-9D24-B9B4-CD6B-9A26C85DC691}"/>
                </a:ext>
              </a:extLst>
            </p:cNvPr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7697CC7C-FC3B-9D97-39CE-944410AE6E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253" y="908720"/>
            <a:ext cx="7372350" cy="463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5857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87744"/>
            <a:chOff x="0" y="13335"/>
            <a:chExt cx="9144218" cy="587744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8477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/>
                <a:t>Homework</a:t>
              </a:r>
              <a:r>
                <a:rPr lang="en-GB" sz="3200">
                  <a:latin typeface="+mj-lt"/>
                </a:rPr>
                <a:t> </a:t>
              </a:r>
              <a:r>
                <a:rPr lang="en-GB" sz="3200" dirty="0">
                  <a:latin typeface="+mj-lt"/>
                </a:rPr>
                <a:t>Answers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48F1D369-AABE-F56A-E9FA-38F1214834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052736"/>
            <a:ext cx="4629150" cy="386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6998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faa1ecaf-a1aa-4fc9-8c75-2805352e1f65">
      <Terms xmlns="http://schemas.microsoft.com/office/infopath/2007/PartnerControls"/>
    </lcf76f155ced4ddcb4097134ff3c332f>
    <TaxCatchAll xmlns="f9cd3b9a-9a6c-485a-81b7-4082693b5161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2145CED0C8C3544A5BCCC2783BB773D" ma:contentTypeVersion="18" ma:contentTypeDescription="Create a new document." ma:contentTypeScope="" ma:versionID="071d80e8befb16289be70b0ed95d7a13">
  <xsd:schema xmlns:xsd="http://www.w3.org/2001/XMLSchema" xmlns:xs="http://www.w3.org/2001/XMLSchema" xmlns:p="http://schemas.microsoft.com/office/2006/metadata/properties" xmlns:ns2="faa1ecaf-a1aa-4fc9-8c75-2805352e1f65" xmlns:ns3="f9cd3b9a-9a6c-485a-81b7-4082693b5161" targetNamespace="http://schemas.microsoft.com/office/2006/metadata/properties" ma:root="true" ma:fieldsID="bfedc4b824bdcf7bc3afcdacf96d42fb" ns2:_="" ns3:_="">
    <xsd:import namespace="faa1ecaf-a1aa-4fc9-8c75-2805352e1f65"/>
    <xsd:import namespace="f9cd3b9a-9a6c-485a-81b7-4082693b516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a1ecaf-a1aa-4fc9-8c75-2805352e1f6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MediaServiceLocation" ma:internalName="MediaServiceLocatio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ObjectDetectorVersions" ma:index="2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35c9266d-873e-4384-88ad-117b2e21bbb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9cd3b9a-9a6c-485a-81b7-4082693b516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37dd2894-802d-4a2b-8969-adc31d00c97c}" ma:internalName="TaxCatchAll" ma:showField="CatchAllData" ma:web="f9cd3b9a-9a6c-485a-81b7-4082693b516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A78994C-A71F-42AC-8C1A-2D47B8B074D2}">
  <ds:schemaRefs>
    <ds:schemaRef ds:uri="http://schemas.microsoft.com/office/2006/documentManagement/types"/>
    <ds:schemaRef ds:uri="faa1ecaf-a1aa-4fc9-8c75-2805352e1f65"/>
    <ds:schemaRef ds:uri="http://purl.org/dc/elements/1.1/"/>
    <ds:schemaRef ds:uri="http://schemas.microsoft.com/office/2006/metadata/properties"/>
    <ds:schemaRef ds:uri="http://www.w3.org/XML/1998/namespace"/>
    <ds:schemaRef ds:uri="f9cd3b9a-9a6c-485a-81b7-4082693b5161"/>
    <ds:schemaRef ds:uri="http://schemas.microsoft.com/office/infopath/2007/PartnerControls"/>
    <ds:schemaRef ds:uri="http://schemas.openxmlformats.org/package/2006/metadata/core-properties"/>
    <ds:schemaRef ds:uri="http://purl.org/dc/dcmitype/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C9CFC61B-804A-451F-96CB-09693B40877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aa1ecaf-a1aa-4fc9-8c75-2805352e1f65"/>
    <ds:schemaRef ds:uri="f9cd3b9a-9a6c-485a-81b7-4082693b516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8F9F0BF-CA8C-4D24-90A1-67BA839288E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61762</TotalTime>
  <Words>716</Words>
  <Application>Microsoft Office PowerPoint</Application>
  <PresentationFormat>On-screen Show (4:3)</PresentationFormat>
  <Paragraphs>58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Cambria Math</vt:lpstr>
      <vt:lpstr>Office Theme</vt:lpstr>
      <vt:lpstr>P1 Chapter 2: Quadratics  Modelling With Quadratics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RM plc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Frost J</dc:creator>
  <cp:lastModifiedBy>Dieter Beaven</cp:lastModifiedBy>
  <cp:revision>1284</cp:revision>
  <dcterms:created xsi:type="dcterms:W3CDTF">2013-02-28T07:36:55Z</dcterms:created>
  <dcterms:modified xsi:type="dcterms:W3CDTF">2025-06-23T13:01:07Z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0x010100E2145CED0C8C3544A5BCCC2783BB773D</vt:lpwstr>
  </property>
</Properties>
</file>