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547" r:id="rId5"/>
    <p:sldId id="501" r:id="rId6"/>
    <p:sldId id="502" r:id="rId7"/>
    <p:sldId id="503" r:id="rId8"/>
    <p:sldId id="504" r:id="rId9"/>
    <p:sldId id="505" r:id="rId10"/>
    <p:sldId id="512" r:id="rId11"/>
    <p:sldId id="550" r:id="rId12"/>
    <p:sldId id="507" r:id="rId13"/>
    <p:sldId id="549" r:id="rId14"/>
    <p:sldId id="543" r:id="rId15"/>
    <p:sldId id="54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028F6-8A16-4ADE-9CDC-770F3D5DCDA1}" v="7" dt="2025-06-23T12:45:43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73517785-EB4C-4D85-AC28-4F98C203B6D8}"/>
    <pc:docChg chg="addSld delSld modSld">
      <pc:chgData name="Dieter Beaven" userId="9bbdb69f-69d0-4759-aa9b-5c090a2da237" providerId="ADAL" clId="{73517785-EB4C-4D85-AC28-4F98C203B6D8}" dt="2025-04-25T15:19:43.526" v="21" actId="47"/>
      <pc:docMkLst>
        <pc:docMk/>
      </pc:docMkLst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617830027" sldId="484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675231928" sldId="485"/>
        </pc:sldMkLst>
      </pc:sldChg>
      <pc:sldChg chg="add del">
        <pc:chgData name="Dieter Beaven" userId="9bbdb69f-69d0-4759-aa9b-5c090a2da237" providerId="ADAL" clId="{73517785-EB4C-4D85-AC28-4F98C203B6D8}" dt="2025-04-25T15:19:43.526" v="21" actId="47"/>
        <pc:sldMkLst>
          <pc:docMk/>
          <pc:sldMk cId="1415099988" sldId="486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447135441" sldId="487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161425287" sldId="488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203914855" sldId="490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187763450" sldId="491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079007622" sldId="492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044220269" sldId="493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675960484" sldId="494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144122255" sldId="495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472293953" sldId="496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596109084" sldId="497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133712902" sldId="498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438338925" sldId="500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729090957" sldId="501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125914873" sldId="502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083324042" sldId="503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701283313" sldId="504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278676798" sldId="505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238859092" sldId="506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265011483" sldId="507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59998275" sldId="509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626229934" sldId="510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933407185" sldId="511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015274601" sldId="512"/>
        </pc:sldMkLst>
      </pc:sldChg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addSp modSp add mod modAnim">
        <pc:chgData name="Dieter Beaven" userId="9bbdb69f-69d0-4759-aa9b-5c090a2da237" providerId="ADAL" clId="{73517785-EB4C-4D85-AC28-4F98C203B6D8}" dt="2025-04-25T15:19:36.761" v="20" actId="1036"/>
        <pc:sldMkLst>
          <pc:docMk/>
          <pc:sldMk cId="3598450900" sldId="553"/>
        </pc:sldMkLst>
      </pc:sldChg>
    </pc:docChg>
  </pc:docChgLst>
  <pc:docChgLst>
    <pc:chgData name="Dieter Beaven" userId="9bbdb69f-69d0-4759-aa9b-5c090a2da237" providerId="ADAL" clId="{87EA505A-B8B3-4DB5-BC42-595C3E7D6574}"/>
    <pc:docChg chg="delSld modSld">
      <pc:chgData name="Dieter Beaven" userId="9bbdb69f-69d0-4759-aa9b-5c090a2da237" providerId="ADAL" clId="{87EA505A-B8B3-4DB5-BC42-595C3E7D6574}" dt="2025-04-28T09:37:41.962" v="51" actId="20577"/>
      <pc:docMkLst>
        <pc:docMk/>
      </pc:docMkLst>
      <pc:sldChg chg="del">
        <pc:chgData name="Dieter Beaven" userId="9bbdb69f-69d0-4759-aa9b-5c090a2da237" providerId="ADAL" clId="{87EA505A-B8B3-4DB5-BC42-595C3E7D6574}" dt="2025-04-28T09:36:32.632" v="0" actId="47"/>
        <pc:sldMkLst>
          <pc:docMk/>
          <pc:sldMk cId="3617830027" sldId="484"/>
        </pc:sldMkLst>
      </pc:sldChg>
      <pc:sldChg chg="del">
        <pc:chgData name="Dieter Beaven" userId="9bbdb69f-69d0-4759-aa9b-5c090a2da237" providerId="ADAL" clId="{87EA505A-B8B3-4DB5-BC42-595C3E7D6574}" dt="2025-04-28T09:36:33.069" v="1" actId="47"/>
        <pc:sldMkLst>
          <pc:docMk/>
          <pc:sldMk cId="1675231928" sldId="485"/>
        </pc:sldMkLst>
      </pc:sldChg>
      <pc:sldChg chg="del">
        <pc:chgData name="Dieter Beaven" userId="9bbdb69f-69d0-4759-aa9b-5c090a2da237" providerId="ADAL" clId="{87EA505A-B8B3-4DB5-BC42-595C3E7D6574}" dt="2025-04-28T09:36:41.932" v="15" actId="47"/>
        <pc:sldMkLst>
          <pc:docMk/>
          <pc:sldMk cId="2447135441" sldId="487"/>
        </pc:sldMkLst>
      </pc:sldChg>
      <pc:sldChg chg="del">
        <pc:chgData name="Dieter Beaven" userId="9bbdb69f-69d0-4759-aa9b-5c090a2da237" providerId="ADAL" clId="{87EA505A-B8B3-4DB5-BC42-595C3E7D6574}" dt="2025-04-28T09:36:33.401" v="3" actId="47"/>
        <pc:sldMkLst>
          <pc:docMk/>
          <pc:sldMk cId="4161425287" sldId="488"/>
        </pc:sldMkLst>
      </pc:sldChg>
      <pc:sldChg chg="del">
        <pc:chgData name="Dieter Beaven" userId="9bbdb69f-69d0-4759-aa9b-5c090a2da237" providerId="ADAL" clId="{87EA505A-B8B3-4DB5-BC42-595C3E7D6574}" dt="2025-04-28T09:36:33.617" v="5" actId="47"/>
        <pc:sldMkLst>
          <pc:docMk/>
          <pc:sldMk cId="1203914855" sldId="490"/>
        </pc:sldMkLst>
      </pc:sldChg>
      <pc:sldChg chg="del">
        <pc:chgData name="Dieter Beaven" userId="9bbdb69f-69d0-4759-aa9b-5c090a2da237" providerId="ADAL" clId="{87EA505A-B8B3-4DB5-BC42-595C3E7D6574}" dt="2025-04-28T09:36:33.486" v="4" actId="47"/>
        <pc:sldMkLst>
          <pc:docMk/>
          <pc:sldMk cId="2187763450" sldId="491"/>
        </pc:sldMkLst>
      </pc:sldChg>
      <pc:sldChg chg="del">
        <pc:chgData name="Dieter Beaven" userId="9bbdb69f-69d0-4759-aa9b-5c090a2da237" providerId="ADAL" clId="{87EA505A-B8B3-4DB5-BC42-595C3E7D6574}" dt="2025-04-28T09:36:34.134" v="6" actId="47"/>
        <pc:sldMkLst>
          <pc:docMk/>
          <pc:sldMk cId="4079007622" sldId="492"/>
        </pc:sldMkLst>
      </pc:sldChg>
      <pc:sldChg chg="del">
        <pc:chgData name="Dieter Beaven" userId="9bbdb69f-69d0-4759-aa9b-5c090a2da237" providerId="ADAL" clId="{87EA505A-B8B3-4DB5-BC42-595C3E7D6574}" dt="2025-04-28T09:36:34.388" v="7" actId="47"/>
        <pc:sldMkLst>
          <pc:docMk/>
          <pc:sldMk cId="3044220269" sldId="493"/>
        </pc:sldMkLst>
      </pc:sldChg>
      <pc:sldChg chg="del">
        <pc:chgData name="Dieter Beaven" userId="9bbdb69f-69d0-4759-aa9b-5c090a2da237" providerId="ADAL" clId="{87EA505A-B8B3-4DB5-BC42-595C3E7D6574}" dt="2025-04-28T09:36:34.651" v="8" actId="47"/>
        <pc:sldMkLst>
          <pc:docMk/>
          <pc:sldMk cId="1675960484" sldId="494"/>
        </pc:sldMkLst>
      </pc:sldChg>
      <pc:sldChg chg="del">
        <pc:chgData name="Dieter Beaven" userId="9bbdb69f-69d0-4759-aa9b-5c090a2da237" providerId="ADAL" clId="{87EA505A-B8B3-4DB5-BC42-595C3E7D6574}" dt="2025-04-28T09:36:35.005" v="9" actId="47"/>
        <pc:sldMkLst>
          <pc:docMk/>
          <pc:sldMk cId="4144122255" sldId="495"/>
        </pc:sldMkLst>
      </pc:sldChg>
      <pc:sldChg chg="del">
        <pc:chgData name="Dieter Beaven" userId="9bbdb69f-69d0-4759-aa9b-5c090a2da237" providerId="ADAL" clId="{87EA505A-B8B3-4DB5-BC42-595C3E7D6574}" dt="2025-04-28T09:36:38.108" v="11" actId="47"/>
        <pc:sldMkLst>
          <pc:docMk/>
          <pc:sldMk cId="1472293953" sldId="496"/>
        </pc:sldMkLst>
      </pc:sldChg>
      <pc:sldChg chg="del">
        <pc:chgData name="Dieter Beaven" userId="9bbdb69f-69d0-4759-aa9b-5c090a2da237" providerId="ADAL" clId="{87EA505A-B8B3-4DB5-BC42-595C3E7D6574}" dt="2025-04-28T09:36:36.838" v="10" actId="47"/>
        <pc:sldMkLst>
          <pc:docMk/>
          <pc:sldMk cId="3596109084" sldId="497"/>
        </pc:sldMkLst>
      </pc:sldChg>
      <pc:sldChg chg="del">
        <pc:chgData name="Dieter Beaven" userId="9bbdb69f-69d0-4759-aa9b-5c090a2da237" providerId="ADAL" clId="{87EA505A-B8B3-4DB5-BC42-595C3E7D6574}" dt="2025-04-28T09:36:43.335" v="16" actId="47"/>
        <pc:sldMkLst>
          <pc:docMk/>
          <pc:sldMk cId="2133712902" sldId="498"/>
        </pc:sldMkLst>
      </pc:sldChg>
      <pc:sldChg chg="del">
        <pc:chgData name="Dieter Beaven" userId="9bbdb69f-69d0-4759-aa9b-5c090a2da237" providerId="ADAL" clId="{87EA505A-B8B3-4DB5-BC42-595C3E7D6574}" dt="2025-04-28T09:36:44.490" v="17" actId="47"/>
        <pc:sldMkLst>
          <pc:docMk/>
          <pc:sldMk cId="1438338925" sldId="500"/>
        </pc:sldMkLst>
      </pc:sldChg>
      <pc:sldChg chg="del">
        <pc:chgData name="Dieter Beaven" userId="9bbdb69f-69d0-4759-aa9b-5c090a2da237" providerId="ADAL" clId="{87EA505A-B8B3-4DB5-BC42-595C3E7D6574}" dt="2025-04-28T09:36:38.340" v="12" actId="47"/>
        <pc:sldMkLst>
          <pc:docMk/>
          <pc:sldMk cId="259998275" sldId="509"/>
        </pc:sldMkLst>
      </pc:sldChg>
      <pc:sldChg chg="del">
        <pc:chgData name="Dieter Beaven" userId="9bbdb69f-69d0-4759-aa9b-5c090a2da237" providerId="ADAL" clId="{87EA505A-B8B3-4DB5-BC42-595C3E7D6574}" dt="2025-04-28T09:36:39.142" v="13" actId="47"/>
        <pc:sldMkLst>
          <pc:docMk/>
          <pc:sldMk cId="626229934" sldId="510"/>
        </pc:sldMkLst>
      </pc:sldChg>
      <pc:sldChg chg="del">
        <pc:chgData name="Dieter Beaven" userId="9bbdb69f-69d0-4759-aa9b-5c090a2da237" providerId="ADAL" clId="{87EA505A-B8B3-4DB5-BC42-595C3E7D6574}" dt="2025-04-28T09:36:40.582" v="14" actId="47"/>
        <pc:sldMkLst>
          <pc:docMk/>
          <pc:sldMk cId="2933407185" sldId="511"/>
        </pc:sldMkLst>
      </pc:sldChg>
      <pc:sldChg chg="modSp mod">
        <pc:chgData name="Dieter Beaven" userId="9bbdb69f-69d0-4759-aa9b-5c090a2da237" providerId="ADAL" clId="{87EA505A-B8B3-4DB5-BC42-595C3E7D6574}" dt="2025-04-28T09:37:09.724" v="47" actId="20577"/>
        <pc:sldMkLst>
          <pc:docMk/>
          <pc:sldMk cId="3991975165" sldId="547"/>
        </pc:sldMkLst>
        <pc:spChg chg="mod">
          <ac:chgData name="Dieter Beaven" userId="9bbdb69f-69d0-4759-aa9b-5c090a2da237" providerId="ADAL" clId="{87EA505A-B8B3-4DB5-BC42-595C3E7D6574}" dt="2025-04-28T09:37:09.724" v="47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87EA505A-B8B3-4DB5-BC42-595C3E7D6574}" dt="2025-04-28T09:37:41.962" v="51" actId="20577"/>
        <pc:sldMkLst>
          <pc:docMk/>
          <pc:sldMk cId="3055658135" sldId="549"/>
        </pc:sldMkLst>
        <pc:spChg chg="mod">
          <ac:chgData name="Dieter Beaven" userId="9bbdb69f-69d0-4759-aa9b-5c090a2da237" providerId="ADAL" clId="{87EA505A-B8B3-4DB5-BC42-595C3E7D6574}" dt="2025-04-28T09:37:36.065" v="49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87EA505A-B8B3-4DB5-BC42-595C3E7D6574}" dt="2025-04-28T09:37:41.962" v="51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del">
        <pc:chgData name="Dieter Beaven" userId="9bbdb69f-69d0-4759-aa9b-5c090a2da237" providerId="ADAL" clId="{87EA505A-B8B3-4DB5-BC42-595C3E7D6574}" dt="2025-04-28T09:36:33.154" v="2" actId="47"/>
        <pc:sldMkLst>
          <pc:docMk/>
          <pc:sldMk cId="3598450900" sldId="553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BF5C8232-A98D-43C0-A7B7-9C593859A981}"/>
    <pc:docChg chg="delSld modSld">
      <pc:chgData name="Dieter Beaven" userId="9bbdb69f-69d0-4759-aa9b-5c090a2da237" providerId="ADAL" clId="{BF5C8232-A98D-43C0-A7B7-9C593859A981}" dt="2025-04-28T11:48:09.274" v="10" actId="20577"/>
      <pc:docMkLst>
        <pc:docMk/>
      </pc:docMkLst>
      <pc:sldChg chg="modSp mod">
        <pc:chgData name="Dieter Beaven" userId="9bbdb69f-69d0-4759-aa9b-5c090a2da237" providerId="ADAL" clId="{BF5C8232-A98D-43C0-A7B7-9C593859A981}" dt="2025-04-28T11:35:02.752" v="4" actId="20577"/>
        <pc:sldMkLst>
          <pc:docMk/>
          <pc:sldMk cId="729090957" sldId="501"/>
        </pc:sldMkLst>
        <pc:spChg chg="mod">
          <ac:chgData name="Dieter Beaven" userId="9bbdb69f-69d0-4759-aa9b-5c090a2da237" providerId="ADAL" clId="{BF5C8232-A98D-43C0-A7B7-9C593859A981}" dt="2025-04-28T11:35:02.752" v="4" actId="20577"/>
          <ac:spMkLst>
            <pc:docMk/>
            <pc:sldMk cId="729090957" sldId="501"/>
            <ac:spMk id="8" creationId="{00000000-0000-0000-0000-000000000000}"/>
          </ac:spMkLst>
        </pc:spChg>
      </pc:sldChg>
      <pc:sldChg chg="addSp modSp mod">
        <pc:chgData name="Dieter Beaven" userId="9bbdb69f-69d0-4759-aa9b-5c090a2da237" providerId="ADAL" clId="{BF5C8232-A98D-43C0-A7B7-9C593859A981}" dt="2025-04-28T11:35:50.751" v="6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BF5C8232-A98D-43C0-A7B7-9C593859A981}" dt="2025-04-28T11:35:50.751" v="6" actId="1076"/>
          <ac:picMkLst>
            <pc:docMk/>
            <pc:sldMk cId="3896053727" sldId="543"/>
            <ac:picMk id="6" creationId="{FF6EFC3A-FF51-E0F8-B76F-4AC3A72C662F}"/>
          </ac:picMkLst>
        </pc:picChg>
      </pc:sldChg>
      <pc:sldChg chg="modSp mod">
        <pc:chgData name="Dieter Beaven" userId="9bbdb69f-69d0-4759-aa9b-5c090a2da237" providerId="ADAL" clId="{BF5C8232-A98D-43C0-A7B7-9C593859A981}" dt="2025-04-28T11:48:09.274" v="10" actId="20577"/>
        <pc:sldMkLst>
          <pc:docMk/>
          <pc:sldMk cId="3055658135" sldId="549"/>
        </pc:sldMkLst>
        <pc:spChg chg="mod">
          <ac:chgData name="Dieter Beaven" userId="9bbdb69f-69d0-4759-aa9b-5c090a2da237" providerId="ADAL" clId="{BF5C8232-A98D-43C0-A7B7-9C593859A981}" dt="2025-04-28T11:48:09.274" v="10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del">
        <pc:chgData name="Dieter Beaven" userId="9bbdb69f-69d0-4759-aa9b-5c090a2da237" providerId="ADAL" clId="{BF5C8232-A98D-43C0-A7B7-9C593859A981}" dt="2025-04-28T11:35:54.032" v="7" actId="47"/>
        <pc:sldMkLst>
          <pc:docMk/>
          <pc:sldMk cId="4091202299" sldId="550"/>
        </pc:sldMkLst>
      </pc:sldChg>
      <pc:sldChg chg="del">
        <pc:chgData name="Dieter Beaven" userId="9bbdb69f-69d0-4759-aa9b-5c090a2da237" providerId="ADAL" clId="{BF5C8232-A98D-43C0-A7B7-9C593859A981}" dt="2025-04-28T11:35:54.767" v="8" actId="47"/>
        <pc:sldMkLst>
          <pc:docMk/>
          <pc:sldMk cId="3826585799" sldId="551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72F028F6-8A16-4ADE-9CDC-770F3D5DCDA1}"/>
    <pc:docChg chg="addSld delSld modSld">
      <pc:chgData name="Dieter Beaven" userId="9bbdb69f-69d0-4759-aa9b-5c090a2da237" providerId="ADAL" clId="{72F028F6-8A16-4ADE-9CDC-770F3D5DCDA1}" dt="2025-06-23T12:45:43.150" v="7" actId="20577"/>
      <pc:docMkLst>
        <pc:docMk/>
      </pc:docMkLst>
      <pc:sldChg chg="modSp">
        <pc:chgData name="Dieter Beaven" userId="9bbdb69f-69d0-4759-aa9b-5c090a2da237" providerId="ADAL" clId="{72F028F6-8A16-4ADE-9CDC-770F3D5DCDA1}" dt="2025-06-23T12:45:43.150" v="7" actId="20577"/>
        <pc:sldMkLst>
          <pc:docMk/>
          <pc:sldMk cId="729090957" sldId="501"/>
        </pc:sldMkLst>
        <pc:spChg chg="mod">
          <ac:chgData name="Dieter Beaven" userId="9bbdb69f-69d0-4759-aa9b-5c090a2da237" providerId="ADAL" clId="{72F028F6-8A16-4ADE-9CDC-770F3D5DCDA1}" dt="2025-06-23T12:45:43.150" v="7" actId="20577"/>
          <ac:spMkLst>
            <pc:docMk/>
            <pc:sldMk cId="729090957" sldId="501"/>
            <ac:spMk id="17" creationId="{00000000-0000-0000-0000-000000000000}"/>
          </ac:spMkLst>
        </pc:spChg>
      </pc:sldChg>
      <pc:sldChg chg="del">
        <pc:chgData name="Dieter Beaven" userId="9bbdb69f-69d0-4759-aa9b-5c090a2da237" providerId="ADAL" clId="{72F028F6-8A16-4ADE-9CDC-770F3D5DCDA1}" dt="2025-06-23T12:44:40.771" v="5" actId="47"/>
        <pc:sldMkLst>
          <pc:docMk/>
          <pc:sldMk cId="2238859092" sldId="506"/>
        </pc:sldMkLst>
      </pc:sldChg>
      <pc:sldChg chg="add">
        <pc:chgData name="Dieter Beaven" userId="9bbdb69f-69d0-4759-aa9b-5c090a2da237" providerId="ADAL" clId="{72F028F6-8A16-4ADE-9CDC-770F3D5DCDA1}" dt="2025-06-23T12:44:37.608" v="4"/>
        <pc:sldMkLst>
          <pc:docMk/>
          <pc:sldMk cId="3684206807" sldId="550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3867FDCC-537D-4ACF-8EF2-4655317FFA74}"/>
    <pc:docChg chg="delSld modSld">
      <pc:chgData name="Dieter Beaven" userId="9bbdb69f-69d0-4759-aa9b-5c090a2da237" providerId="ADAL" clId="{3867FDCC-537D-4ACF-8EF2-4655317FFA74}" dt="2025-06-03T13:47:56.435" v="5" actId="1076"/>
      <pc:docMkLst>
        <pc:docMk/>
      </pc:docMkLst>
      <pc:sldChg chg="addSp modSp mod">
        <pc:chgData name="Dieter Beaven" userId="9bbdb69f-69d0-4759-aa9b-5c090a2da237" providerId="ADAL" clId="{3867FDCC-537D-4ACF-8EF2-4655317FFA74}" dt="2025-06-03T13:47:56.435" v="5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3867FDCC-537D-4ACF-8EF2-4655317FFA74}" dt="2025-06-03T13:47:56.435" v="5" actId="1076"/>
          <ac:picMkLst>
            <pc:docMk/>
            <pc:sldMk cId="3458699803" sldId="545"/>
            <ac:picMk id="6" creationId="{AE9F7AED-2FEA-5EB6-A1FC-2FB531790B39}"/>
          </ac:picMkLst>
        </pc:picChg>
      </pc:sldChg>
      <pc:sldChg chg="del">
        <pc:chgData name="Dieter Beaven" userId="9bbdb69f-69d0-4759-aa9b-5c090a2da237" providerId="ADAL" clId="{3867FDCC-537D-4ACF-8EF2-4655317FFA74}" dt="2025-06-03T13:47:37.421" v="4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1: </a:t>
            </a:r>
            <a:r>
              <a:rPr lang="en-GB" dirty="0">
                <a:solidFill>
                  <a:schemeClr val="accent5"/>
                </a:solidFill>
              </a:rPr>
              <a:t>Algebra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Rationalising Denominators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1.6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2/AS</a:t>
            </a:r>
          </a:p>
          <a:p>
            <a:r>
              <a:rPr lang="en-GB" sz="2400"/>
              <a:t>Pages 5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F6EFC3A-FF51-E0F8-B76F-4AC3A72C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40" y="908720"/>
            <a:ext cx="67341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E9F7AED-2FEA-5EB6-A1FC-2FB531790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36712"/>
            <a:ext cx="48196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741118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Here’s a surd. What could we multiply it by such that it’s no longer an irrational number?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8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Rationalising The Denominator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71800" y="1714106"/>
                <a:ext cx="3348372" cy="792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714106"/>
                <a:ext cx="3348372" cy="7929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47392" y="1714105"/>
            <a:ext cx="732232" cy="786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72100" y="1714104"/>
            <a:ext cx="828092" cy="786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4293096"/>
            <a:ext cx="3635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 this fraction, the denominator is irrational. ‘</a:t>
            </a:r>
            <a:r>
              <a:rPr lang="en-GB" sz="1600" b="1" dirty="0"/>
              <a:t>Rationalising the denominator</a:t>
            </a:r>
            <a:r>
              <a:rPr lang="en-GB" sz="1600" dirty="0"/>
              <a:t>’ means making the denominator a rational number.</a:t>
            </a:r>
          </a:p>
          <a:p>
            <a:endParaRPr lang="en-GB" sz="1600" dirty="0"/>
          </a:p>
          <a:p>
            <a:r>
              <a:rPr lang="en-GB" sz="1600" dirty="0"/>
              <a:t>What could we multiply this fraction by to both rationalise the denominator, but leave the value of the fraction unchanged?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7133" y="2644174"/>
                <a:ext cx="3366374" cy="1363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133" y="2644174"/>
                <a:ext cx="3366374" cy="1363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13" idx="0"/>
          </p:cNvCxnSpPr>
          <p:nvPr/>
        </p:nvCxnSpPr>
        <p:spPr>
          <a:xfrm flipV="1">
            <a:off x="2213452" y="3789040"/>
            <a:ext cx="63035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31368" y="2649765"/>
            <a:ext cx="683851" cy="14374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18928" y="2649765"/>
            <a:ext cx="683851" cy="14374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6015" y="4311647"/>
            <a:ext cx="3312368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b="1"/>
              <a:t>Side note</a:t>
            </a:r>
            <a:r>
              <a:rPr lang="en-GB" sz="1600" dirty="0"/>
              <a:t>: There’s two reasons why we might want to do this: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For aesthetic reasons, it makes more sense to say “half of root 2” rather than “one root two-</a:t>
            </a:r>
            <a:r>
              <a:rPr lang="en-GB" sz="1600" dirty="0" err="1"/>
              <a:t>th</a:t>
            </a:r>
            <a:r>
              <a:rPr lang="en-GB" sz="1600" dirty="0"/>
              <a:t> of 1”. It’s nice to divide by something whole!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It makes it easier for us to add expressions involving surds. </a:t>
            </a:r>
          </a:p>
        </p:txBody>
      </p:sp>
    </p:spTree>
    <p:extLst>
      <p:ext uri="{BB962C8B-B14F-4D97-AF65-F5344CB8AC3E}">
        <p14:creationId xmlns:p14="http://schemas.microsoft.com/office/powerpoint/2010/main" val="7290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5" grpId="0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35992" y="1214483"/>
                <a:ext cx="4680520" cy="5002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/>
                            </a:rPr>
                            <m:t>𝟑</m:t>
                          </m:r>
                          <m:rad>
                            <m:radPr>
                              <m:degHide m:val="on"/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rad>
                        </m:num>
                        <m:den>
                          <m:r>
                            <a:rPr lang="en-GB" sz="24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sz="2400" b="1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/>
                            </a:rPr>
                            <m:t>𝟔</m:t>
                          </m:r>
                          <m:rad>
                            <m:radPr>
                              <m:degHide m:val="on"/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</m:rad>
                        </m:num>
                        <m:den>
                          <m:r>
                            <a:rPr lang="en-GB" sz="2400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r>
                        <a:rPr lang="en-GB" sz="2400" b="1" i="1" smtClean="0">
                          <a:latin typeface="Cambria Math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GB" sz="2400" b="1" dirty="0"/>
              </a:p>
              <a:p>
                <a:endParaRPr lang="en-GB" sz="2400" b="1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rad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/>
                            </a:rPr>
                            <m:t>𝟕</m:t>
                          </m:r>
                          <m:rad>
                            <m:radPr>
                              <m:degHide m:val="on"/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1" i="1" smtClean="0">
                                  <a:latin typeface="Cambria Math"/>
                                </a:rPr>
                                <m:t>𝟕</m:t>
                              </m:r>
                            </m:e>
                          </m:rad>
                        </m:num>
                        <m:den>
                          <m:r>
                            <a:rPr lang="en-GB" sz="2400" b="1" i="1" smtClean="0">
                              <a:latin typeface="Cambria Math"/>
                            </a:rPr>
                            <m:t>𝟕</m:t>
                          </m:r>
                        </m:den>
                      </m:f>
                      <m:r>
                        <a:rPr lang="en-GB" sz="2400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/>
                            </a:rPr>
                            <m:t>𝟕</m:t>
                          </m:r>
                        </m:e>
                      </m:rad>
                    </m:oMath>
                  </m:oMathPara>
                </a14:m>
                <a:endParaRPr lang="en-GB" sz="2400" b="1" dirty="0"/>
              </a:p>
              <a:p>
                <a:endParaRPr lang="en-GB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ra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ra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92" y="1214483"/>
                <a:ext cx="4680520" cy="5002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7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359337" y="1241985"/>
            <a:ext cx="732232" cy="786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99990" y="3960206"/>
            <a:ext cx="1812069" cy="970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05017" y="2393162"/>
            <a:ext cx="1731561" cy="849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51445" y="1668762"/>
                <a:ext cx="2415859" cy="3287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GB" sz="2400" b="1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rad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sz="2400" b="1" dirty="0"/>
              </a:p>
              <a:p>
                <a:endParaRPr lang="en-GB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445" y="1668762"/>
                <a:ext cx="2415859" cy="32873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293258" y="1649777"/>
            <a:ext cx="732232" cy="786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40396" y="2845720"/>
            <a:ext cx="732232" cy="786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51420" y="4044754"/>
            <a:ext cx="1192838" cy="786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69280" y="1081481"/>
            <a:ext cx="2592288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/>
              <a:t>Test Your Understanding: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75203" y="5273763"/>
            <a:ext cx="2396683" cy="836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59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More Complex Denominators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51520" y="83671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You’ve seen ‘rationalising a denominator’, the idea being that we don’t like to divide things by an irrational number.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9981" y="1697208"/>
                <a:ext cx="8064896" cy="1911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But what do we multiply the top and bottom by if we have a more complicated denominator?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81" y="1697208"/>
                <a:ext cx="8064896" cy="1911677"/>
              </a:xfrm>
              <a:prstGeom prst="rect">
                <a:avLst/>
              </a:prstGeom>
              <a:blipFill rotWithShape="0">
                <a:blip r:embed="rId2"/>
                <a:stretch>
                  <a:fillRect l="-605" t="-15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868117" y="2404367"/>
            <a:ext cx="1180949" cy="1337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44034" y="2404367"/>
            <a:ext cx="2924739" cy="1337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7623" y="4449146"/>
                <a:ext cx="7832822" cy="12003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We basically use the same expression but with the sign reversed (this is known as the </a:t>
                </a:r>
                <a:r>
                  <a:rPr lang="en-GB" i="1" dirty="0"/>
                  <a:t>conjugate</a:t>
                </a:r>
                <a:r>
                  <a:rPr lang="en-GB" dirty="0"/>
                  <a:t>). That way, we obtain the difference of two squares. 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 any surds will be squared and thus we’ll end up with no surds in the denominator.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23" y="4449146"/>
                <a:ext cx="7832822" cy="1200329"/>
              </a:xfrm>
              <a:prstGeom prst="rect">
                <a:avLst/>
              </a:prstGeom>
              <a:blipFill>
                <a:blip r:embed="rId3"/>
                <a:stretch>
                  <a:fillRect l="-543" t="-1990" b="-5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3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More 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68" y="1052736"/>
                <a:ext cx="5472608" cy="942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52736"/>
                <a:ext cx="5472608" cy="9421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7943" y="1029354"/>
                <a:ext cx="2998553" cy="185884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You can explicitly expand out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GB" sz="1600" dirty="0"/>
                  <a:t> in the denominator, but remember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/>
                  <a:t> so we can mentally obtain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6−4=2</m:t>
                    </m:r>
                  </m:oMath>
                </a14:m>
                <a:endParaRPr lang="en-GB" sz="1600" dirty="0"/>
              </a:p>
              <a:p>
                <a:r>
                  <a:rPr lang="en-GB" sz="1600" dirty="0"/>
                  <a:t>Just remember: ‘difference of two squares’!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943" y="1029354"/>
                <a:ext cx="2998553" cy="1858842"/>
              </a:xfrm>
              <a:prstGeom prst="rect">
                <a:avLst/>
              </a:prstGeom>
              <a:blipFill>
                <a:blip r:embed="rId3"/>
                <a:stretch>
                  <a:fillRect l="-605" t="-324" r="-1613" b="-25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5220072" y="1700808"/>
            <a:ext cx="93610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92304" y="1080655"/>
            <a:ext cx="1127768" cy="9025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5576" y="4529342"/>
                <a:ext cx="7704856" cy="1352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ad>
                            <m:radPr>
                              <m:degHide m:val="on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ad>
                            <m:radPr>
                              <m:degHide m:val="on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  <m:rad>
                            <m:radPr>
                              <m:degHide m:val="on"/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  <m:rad>
                            <m:radPr>
                              <m:degHide m:val="on"/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𝟐𝟖</m:t>
                          </m:r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𝟓𝟖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𝟒𝟏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529342"/>
                <a:ext cx="7704856" cy="13524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891405" y="4509120"/>
            <a:ext cx="1158837" cy="951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5976" y="4509120"/>
            <a:ext cx="3600400" cy="1372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19397" y="1080655"/>
            <a:ext cx="992582" cy="9025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60621" y="3002172"/>
                <a:ext cx="5472608" cy="942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1" y="3002172"/>
                <a:ext cx="5472608" cy="942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965474" y="3076500"/>
            <a:ext cx="1127768" cy="9025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81549" y="3076501"/>
            <a:ext cx="992582" cy="9025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2085" y="3076500"/>
            <a:ext cx="1295154" cy="9025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12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788024" y="3801444"/>
            <a:ext cx="345609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AQA IGCSE FM June 2013 Paper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88024" y="4161484"/>
                <a:ext cx="3960440" cy="99777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Solve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GB" dirty="0"/>
              </a:p>
              <a:p>
                <a:r>
                  <a:rPr lang="en-GB" dirty="0"/>
                  <a:t>Give your answer in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are integers.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161484"/>
                <a:ext cx="3960440" cy="997774"/>
              </a:xfrm>
              <a:prstGeom prst="rect">
                <a:avLst/>
              </a:prstGeom>
              <a:blipFill rotWithShape="0">
                <a:blip r:embed="rId2"/>
                <a:stretch>
                  <a:fillRect b="-105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36169" y="5384937"/>
                <a:ext cx="3664150" cy="144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    =</m:t>
                      </m:r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ad>
                            <m:radPr>
                              <m:degHide m:val="on"/>
                              <m:ctrlP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rad>
                        <m:radPr>
                          <m:degHide m:val="on"/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169" y="5384937"/>
                <a:ext cx="3664150" cy="14427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9501" y="3160980"/>
                <a:ext cx="3960440" cy="128092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Rationalise the denominator and simplify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01" y="3160980"/>
                <a:ext cx="3960440" cy="12809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3517" y="4755037"/>
                <a:ext cx="3816424" cy="1891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ad>
                            <m:radPr>
                              <m:degHide m:val="on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ad>
                            <m:radPr>
                              <m:degHide m:val="on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ad>
                            <m:radPr>
                              <m:degHide m:val="on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ad>
                            <m:radPr>
                              <m:degHide m:val="on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𝟏𝟗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ad>
                            <m:radPr>
                              <m:degHide m:val="on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𝟐𝟔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" y="4755037"/>
                <a:ext cx="3816424" cy="18914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56189" y="5308803"/>
            <a:ext cx="2801475" cy="14739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50991" y="4644035"/>
            <a:ext cx="2801475" cy="20024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5536" y="900874"/>
                <a:ext cx="2664296" cy="124245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Rationalise the denominator and simplify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00874"/>
                <a:ext cx="2664296" cy="12424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15662" y="1334065"/>
                <a:ext cx="1440160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ra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62" y="1334065"/>
                <a:ext cx="1440160" cy="4075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408661" y="1203633"/>
            <a:ext cx="1097237" cy="6692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867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3A6C8C-42D9-4F92-AB63-F6278C434A6C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5F823278-7D07-411A-B6B5-B3A25CF27758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Writing surd expressions in power form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9F05C23-D8CD-4339-BA7C-FBEBE88EBB2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A2C728-FFFC-4EFE-B79C-14F93260A0ED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3600400" cy="58176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Express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/>
                  <a:t> as powers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A2C728-FFFC-4EFE-B79C-14F93260A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3600400" cy="5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CEBB1D-0610-4705-8051-660DCCBCEFF3}"/>
                  </a:ext>
                </a:extLst>
              </p:cNvPr>
              <p:cNvSpPr txBox="1"/>
              <p:nvPr/>
            </p:nvSpPr>
            <p:spPr>
              <a:xfrm>
                <a:off x="683568" y="2708920"/>
                <a:ext cx="2664296" cy="2414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4+4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4+4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CEBB1D-0610-4705-8051-660DCCBCE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708920"/>
                <a:ext cx="2664296" cy="2414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BACE758-E8E1-4040-AA26-03D14C70EA29}"/>
              </a:ext>
            </a:extLst>
          </p:cNvPr>
          <p:cNvSpPr txBox="1"/>
          <p:nvPr/>
        </p:nvSpPr>
        <p:spPr>
          <a:xfrm>
            <a:off x="395536" y="836712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not in the textbook, but a common type of question in exams, often asked in conjunction with differentiation (a later chapter).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F97BD9-1949-4797-AAC1-98949587BF72}"/>
                  </a:ext>
                </a:extLst>
              </p:cNvPr>
              <p:cNvSpPr txBox="1"/>
              <p:nvPr/>
            </p:nvSpPr>
            <p:spPr>
              <a:xfrm>
                <a:off x="5292080" y="1782713"/>
                <a:ext cx="3600400" cy="88620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Test Your Understanding</a:t>
                </a:r>
              </a:p>
              <a:p>
                <a:r>
                  <a:rPr lang="en-GB" dirty="0"/>
                  <a:t>Express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dirty="0"/>
                  <a:t> as powers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F97BD9-1949-4797-AAC1-98949587B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82713"/>
                <a:ext cx="3600400" cy="886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779E3-198B-4555-A8B4-B001B1CE9697}"/>
                  </a:ext>
                </a:extLst>
              </p:cNvPr>
              <p:cNvSpPr txBox="1"/>
              <p:nvPr/>
            </p:nvSpPr>
            <p:spPr>
              <a:xfrm>
                <a:off x="5472100" y="2960948"/>
                <a:ext cx="2880320" cy="2036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779E3-198B-4555-A8B4-B001B1CE9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2960948"/>
                <a:ext cx="2880320" cy="20360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2BC02B1-DDD7-40F2-9473-2C1305D420A9}"/>
              </a:ext>
            </a:extLst>
          </p:cNvPr>
          <p:cNvSpPr txBox="1"/>
          <p:nvPr/>
        </p:nvSpPr>
        <p:spPr>
          <a:xfrm>
            <a:off x="2988593" y="2769865"/>
            <a:ext cx="9300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Expand.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FBB805-83C6-4DE0-ACE3-44D6B22E544A}"/>
              </a:ext>
            </a:extLst>
          </p:cNvPr>
          <p:cNvCxnSpPr/>
          <p:nvPr/>
        </p:nvCxnSpPr>
        <p:spPr>
          <a:xfrm flipH="1" flipV="1">
            <a:off x="2627784" y="2924944"/>
            <a:ext cx="36004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C7341E-9E1C-4367-A4DF-41D72443D625}"/>
                  </a:ext>
                </a:extLst>
              </p:cNvPr>
              <p:cNvSpPr txBox="1"/>
              <p:nvPr/>
            </p:nvSpPr>
            <p:spPr>
              <a:xfrm>
                <a:off x="3168613" y="3491717"/>
                <a:ext cx="1763427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Write any roots as powers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C7341E-9E1C-4367-A4DF-41D72443D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613" y="3491717"/>
                <a:ext cx="1763427" cy="646331"/>
              </a:xfrm>
              <a:prstGeom prst="rect">
                <a:avLst/>
              </a:prstGeom>
              <a:blipFill>
                <a:blip r:embed="rId6"/>
                <a:stretch>
                  <a:fillRect l="-2389" t="-3636" b="-1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58C420-585A-47F5-87A4-78D76C3088A8}"/>
              </a:ext>
            </a:extLst>
          </p:cNvPr>
          <p:cNvCxnSpPr/>
          <p:nvPr/>
        </p:nvCxnSpPr>
        <p:spPr>
          <a:xfrm flipH="1" flipV="1">
            <a:off x="2807804" y="3646796"/>
            <a:ext cx="36004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6627E5-EA18-4F11-AE0A-5FE91DC3D92A}"/>
              </a:ext>
            </a:extLst>
          </p:cNvPr>
          <p:cNvSpPr txBox="1"/>
          <p:nvPr/>
        </p:nvSpPr>
        <p:spPr>
          <a:xfrm>
            <a:off x="3320610" y="4538847"/>
            <a:ext cx="1763427" cy="8002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Split fraction </a:t>
            </a:r>
            <a:r>
              <a:rPr lang="en-GB" sz="1400" dirty="0"/>
              <a:t>(some may wish to do this step mentally)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B87E9F-EFF1-4393-95A7-C20664523CD7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4538847"/>
            <a:ext cx="332786" cy="17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E653E-6452-4D94-88BD-AD58B5DB00B7}"/>
              </a:ext>
            </a:extLst>
          </p:cNvPr>
          <p:cNvSpPr/>
          <p:nvPr/>
        </p:nvSpPr>
        <p:spPr>
          <a:xfrm>
            <a:off x="411163" y="2435248"/>
            <a:ext cx="4672874" cy="322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FC9D11-F2A2-4D6E-8D71-EA9289B753C3}"/>
              </a:ext>
            </a:extLst>
          </p:cNvPr>
          <p:cNvSpPr/>
          <p:nvPr/>
        </p:nvSpPr>
        <p:spPr>
          <a:xfrm>
            <a:off x="5295131" y="2666629"/>
            <a:ext cx="3597349" cy="29946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527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8237" y="837328"/>
                <a:ext cx="3024336" cy="4501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Rationalise the denominator and simplify the following: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b="1" dirty="0"/>
              </a:p>
              <a:p>
                <a:pPr/>
                <a:br>
                  <a:rPr lang="en-GB" sz="12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pPr/>
                <a:br>
                  <a:rPr lang="en-GB" sz="12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rad>
                    </m:oMath>
                  </m:oMathPara>
                </a14:m>
                <a:endParaRPr lang="en-GB" b="1" dirty="0"/>
              </a:p>
              <a:p>
                <a:pPr/>
                <a:br>
                  <a:rPr lang="en-GB" sz="12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GB" b="1" dirty="0"/>
              </a:p>
              <a:p>
                <a:pPr/>
                <a:br>
                  <a:rPr lang="en-GB" sz="12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ra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37" y="837328"/>
                <a:ext cx="3024336" cy="4501169"/>
              </a:xfrm>
              <a:prstGeom prst="rect">
                <a:avLst/>
              </a:prstGeom>
              <a:blipFill>
                <a:blip r:embed="rId2"/>
                <a:stretch>
                  <a:fillRect l="-1610" t="-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14339" y="896435"/>
                <a:ext cx="3888432" cy="5844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Expand and simplify: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GB" b="1" dirty="0"/>
              </a:p>
              <a:p>
                <a:endParaRPr lang="en-GB" dirty="0"/>
              </a:p>
              <a:p>
                <a:r>
                  <a:rPr lang="en-GB" dirty="0"/>
                  <a:t>Rationalise the denominator, giving your answer in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GB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GB" b="1" dirty="0"/>
              </a:p>
              <a:p>
                <a:endParaRPr lang="en-GB" dirty="0"/>
              </a:p>
              <a:p>
                <a:r>
                  <a:rPr lang="en-GB" dirty="0"/>
                  <a:t>Solve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GB" dirty="0"/>
                  <a:t> giving your answer in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GB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rad>
                    </m:oMath>
                  </m:oMathPara>
                </a14:m>
                <a:endParaRPr lang="en-GB" b="1" dirty="0"/>
              </a:p>
              <a:p>
                <a:endParaRPr lang="en-GB" dirty="0"/>
              </a:p>
              <a:p>
                <a:r>
                  <a:rPr lang="en-GB" dirty="0"/>
                  <a:t>Solve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Simplify: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339" y="896435"/>
                <a:ext cx="3888432" cy="5844933"/>
              </a:xfrm>
              <a:prstGeom prst="rect">
                <a:avLst/>
              </a:prstGeom>
              <a:blipFill>
                <a:blip r:embed="rId3"/>
                <a:stretch>
                  <a:fillRect l="-1411" t="-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64941" y="1453352"/>
            <a:ext cx="1104468" cy="574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4941" y="2202991"/>
            <a:ext cx="1104468" cy="574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93057" y="3097413"/>
            <a:ext cx="1104468" cy="574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4941" y="3866208"/>
            <a:ext cx="1104468" cy="574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81322" y="4688689"/>
            <a:ext cx="1104468" cy="574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32051" y="2413962"/>
            <a:ext cx="1224136" cy="574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49191" y="3926204"/>
            <a:ext cx="2993540" cy="574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6587" y="5130683"/>
            <a:ext cx="1224136" cy="574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01319" y="6038927"/>
            <a:ext cx="2201452" cy="574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0205" y="896893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39830" y="937378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39830" y="1891267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39830" y="3342730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39830" y="4817472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3765" y="1628597"/>
            <a:ext cx="28803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13765" y="2357416"/>
            <a:ext cx="28803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13765" y="3200954"/>
            <a:ext cx="28803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3765" y="4045644"/>
            <a:ext cx="28803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3765" y="4890334"/>
            <a:ext cx="28803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9160" y="1055601"/>
            <a:ext cx="634093" cy="600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39830" y="6004182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842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A final super hard puzzle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43808" y="1412776"/>
                <a:ext cx="4464496" cy="1084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b="0" dirty="0"/>
                  <a:t>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GB" sz="36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g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rad>
                      </m:num>
                      <m:den>
                        <m:rad>
                          <m:rad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GB" sz="36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g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</m:rad>
                      </m:den>
                    </m:f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g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412776"/>
                <a:ext cx="4464496" cy="1084143"/>
              </a:xfrm>
              <a:prstGeom prst="rect">
                <a:avLst/>
              </a:prstGeom>
              <a:blipFill rotWithShape="0">
                <a:blip r:embed="rId2"/>
                <a:stretch>
                  <a:fillRect l="-4235" b="-2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2261837" y="1721795"/>
            <a:ext cx="504056" cy="4771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Wingdings" panose="05000000000000000000" pitchFamily="2" charset="2"/>
              </a:rPr>
              <a:t>N</a:t>
            </a:r>
            <a:endParaRPr lang="en-GB" dirty="0">
              <a:latin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59632" y="2780928"/>
                <a:ext cx="6222785" cy="3741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GB" sz="3600" b="1" i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sup>
                                  <m: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ad>
                            <m:radPr>
                              <m:ctrlP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GB" sz="3600" b="1" i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sup>
                                  <m: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36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  <m:sup>
                                      <m:r>
                                        <a:rPr lang="en-GB" sz="36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36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  <m:sup>
                                      <m:r>
                                        <a:rPr lang="en-GB" sz="36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GB" sz="3600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3600" b="1" dirty="0"/>
              </a:p>
              <a:p>
                <a:r>
                  <a:rPr lang="en-GB" sz="3600" b="1" dirty="0"/>
                  <a:t>But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GB" sz="3600" b="1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GB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deg>
                      <m:e>
                        <m:r>
                          <a:rPr lang="en-GB" sz="36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GB" sz="3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f>
                          <m:fPr>
                            <m:ctrlPr>
                              <a:rPr lang="en-GB" sz="3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GB" sz="3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</m:oMath>
                </a14:m>
                <a:endParaRPr lang="en-GB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     →  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6222785" cy="3741089"/>
              </a:xfrm>
              <a:prstGeom prst="rect">
                <a:avLst/>
              </a:prstGeom>
              <a:blipFill rotWithShape="0">
                <a:blip r:embed="rId3"/>
                <a:stretch>
                  <a:fillRect l="-30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058192" y="2887686"/>
            <a:ext cx="6898184" cy="3709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501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61752</TotalTime>
  <Words>743</Words>
  <Application>Microsoft Office PowerPoint</Application>
  <PresentationFormat>On-screen Show (4:3)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Office Theme</vt:lpstr>
      <vt:lpstr>P1 Chapter 1: Algebra  Rationalising Denominators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2025-06-23T12:45:46Z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