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547" r:id="rId5"/>
    <p:sldId id="577" r:id="rId6"/>
    <p:sldId id="578" r:id="rId7"/>
    <p:sldId id="579" r:id="rId8"/>
    <p:sldId id="580" r:id="rId9"/>
    <p:sldId id="581" r:id="rId10"/>
    <p:sldId id="582" r:id="rId11"/>
    <p:sldId id="543" r:id="rId12"/>
    <p:sldId id="550" r:id="rId13"/>
    <p:sldId id="551" r:id="rId14"/>
    <p:sldId id="54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12" autoAdjust="0"/>
    <p:restoredTop sz="88534" autoAdjust="0"/>
  </p:normalViewPr>
  <p:slideViewPr>
    <p:cSldViewPr>
      <p:cViewPr varScale="1">
        <p:scale>
          <a:sx n="125" d="100"/>
          <a:sy n="125" d="100"/>
        </p:scale>
        <p:origin x="1128" y="114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ter Beaven" userId="9bbdb69f-69d0-4759-aa9b-5c090a2da237" providerId="ADAL" clId="{3736D5E5-739F-49F8-8648-95658EB5771D}"/>
    <pc:docChg chg="undo custSel delSld modSld">
      <pc:chgData name="Dieter Beaven" userId="9bbdb69f-69d0-4759-aa9b-5c090a2da237" providerId="ADAL" clId="{3736D5E5-739F-49F8-8648-95658EB5771D}" dt="2024-09-20T16:27:38.428" v="45" actId="20577"/>
      <pc:docMkLst>
        <pc:docMk/>
      </pc:docMkLst>
      <pc:sldChg chg="modSp">
        <pc:chgData name="Dieter Beaven" userId="9bbdb69f-69d0-4759-aa9b-5c090a2da237" providerId="ADAL" clId="{3736D5E5-739F-49F8-8648-95658EB5771D}" dt="2024-09-20T16:27:38.428" v="45" actId="20577"/>
        <pc:sldMkLst>
          <pc:docMk/>
          <pc:sldMk cId="1020239277" sldId="484"/>
        </pc:sldMkLst>
      </pc:sldChg>
      <pc:sldChg chg="del">
        <pc:chgData name="Dieter Beaven" userId="9bbdb69f-69d0-4759-aa9b-5c090a2da237" providerId="ADAL" clId="{3736D5E5-739F-49F8-8648-95658EB5771D}" dt="2024-09-17T16:12:19.708" v="5" actId="47"/>
        <pc:sldMkLst>
          <pc:docMk/>
          <pc:sldMk cId="2097919484" sldId="503"/>
        </pc:sldMkLst>
      </pc:sldChg>
      <pc:sldChg chg="addSp delSp modSp mod addAnim delAnim">
        <pc:chgData name="Dieter Beaven" userId="9bbdb69f-69d0-4759-aa9b-5c090a2da237" providerId="ADAL" clId="{3736D5E5-739F-49F8-8648-95658EB5771D}" dt="2024-09-20T16:26:58.661" v="27" actId="1076"/>
        <pc:sldMkLst>
          <pc:docMk/>
          <pc:sldMk cId="2811694845" sldId="513"/>
        </pc:sldMkLst>
      </pc:sldChg>
      <pc:sldChg chg="del">
        <pc:chgData name="Dieter Beaven" userId="9bbdb69f-69d0-4759-aa9b-5c090a2da237" providerId="ADAL" clId="{3736D5E5-739F-49F8-8648-95658EB5771D}" dt="2024-09-17T16:12:18.145" v="1" actId="47"/>
        <pc:sldMkLst>
          <pc:docMk/>
          <pc:sldMk cId="3587264838" sldId="515"/>
        </pc:sldMkLst>
      </pc:sldChg>
      <pc:sldChg chg="del">
        <pc:chgData name="Dieter Beaven" userId="9bbdb69f-69d0-4759-aa9b-5c090a2da237" providerId="ADAL" clId="{3736D5E5-739F-49F8-8648-95658EB5771D}" dt="2024-09-17T16:12:18.486" v="2" actId="47"/>
        <pc:sldMkLst>
          <pc:docMk/>
          <pc:sldMk cId="1162890895" sldId="516"/>
        </pc:sldMkLst>
      </pc:sldChg>
      <pc:sldChg chg="del">
        <pc:chgData name="Dieter Beaven" userId="9bbdb69f-69d0-4759-aa9b-5c090a2da237" providerId="ADAL" clId="{3736D5E5-739F-49F8-8648-95658EB5771D}" dt="2024-09-17T16:12:19.107" v="3" actId="47"/>
        <pc:sldMkLst>
          <pc:docMk/>
          <pc:sldMk cId="2008796709" sldId="517"/>
        </pc:sldMkLst>
      </pc:sldChg>
      <pc:sldChg chg="del">
        <pc:chgData name="Dieter Beaven" userId="9bbdb69f-69d0-4759-aa9b-5c090a2da237" providerId="ADAL" clId="{3736D5E5-739F-49F8-8648-95658EB5771D}" dt="2024-09-17T16:12:19.696" v="4" actId="47"/>
        <pc:sldMkLst>
          <pc:docMk/>
          <pc:sldMk cId="3124780132" sldId="518"/>
        </pc:sldMkLst>
      </pc:sldChg>
      <pc:sldChg chg="del">
        <pc:chgData name="Dieter Beaven" userId="9bbdb69f-69d0-4759-aa9b-5c090a2da237" providerId="ADAL" clId="{3736D5E5-739F-49F8-8648-95658EB5771D}" dt="2024-09-17T16:12:20.787" v="7" actId="47"/>
        <pc:sldMkLst>
          <pc:docMk/>
          <pc:sldMk cId="3312647161" sldId="519"/>
        </pc:sldMkLst>
      </pc:sldChg>
      <pc:sldChg chg="del">
        <pc:chgData name="Dieter Beaven" userId="9bbdb69f-69d0-4759-aa9b-5c090a2da237" providerId="ADAL" clId="{3736D5E5-739F-49F8-8648-95658EB5771D}" dt="2024-09-17T16:12:21.247" v="8" actId="47"/>
        <pc:sldMkLst>
          <pc:docMk/>
          <pc:sldMk cId="3196817432" sldId="520"/>
        </pc:sldMkLst>
      </pc:sldChg>
      <pc:sldChg chg="del">
        <pc:chgData name="Dieter Beaven" userId="9bbdb69f-69d0-4759-aa9b-5c090a2da237" providerId="ADAL" clId="{3736D5E5-739F-49F8-8648-95658EB5771D}" dt="2024-09-17T16:12:21.260" v="9" actId="47"/>
        <pc:sldMkLst>
          <pc:docMk/>
          <pc:sldMk cId="216391128" sldId="521"/>
        </pc:sldMkLst>
      </pc:sldChg>
      <pc:sldChg chg="del">
        <pc:chgData name="Dieter Beaven" userId="9bbdb69f-69d0-4759-aa9b-5c090a2da237" providerId="ADAL" clId="{3736D5E5-739F-49F8-8648-95658EB5771D}" dt="2024-09-17T16:12:23.138" v="11" actId="47"/>
        <pc:sldMkLst>
          <pc:docMk/>
          <pc:sldMk cId="3052028698" sldId="522"/>
        </pc:sldMkLst>
      </pc:sldChg>
      <pc:sldChg chg="del">
        <pc:chgData name="Dieter Beaven" userId="9bbdb69f-69d0-4759-aa9b-5c090a2da237" providerId="ADAL" clId="{3736D5E5-739F-49F8-8648-95658EB5771D}" dt="2024-09-17T16:12:24.348" v="12" actId="47"/>
        <pc:sldMkLst>
          <pc:docMk/>
          <pc:sldMk cId="623853206" sldId="523"/>
        </pc:sldMkLst>
      </pc:sldChg>
      <pc:sldChg chg="del">
        <pc:chgData name="Dieter Beaven" userId="9bbdb69f-69d0-4759-aa9b-5c090a2da237" providerId="ADAL" clId="{3736D5E5-739F-49F8-8648-95658EB5771D}" dt="2024-09-17T16:12:25.073" v="13" actId="47"/>
        <pc:sldMkLst>
          <pc:docMk/>
          <pc:sldMk cId="280797512" sldId="524"/>
        </pc:sldMkLst>
      </pc:sldChg>
      <pc:sldChg chg="addSp modSp mod">
        <pc:chgData name="Dieter Beaven" userId="9bbdb69f-69d0-4759-aa9b-5c090a2da237" providerId="ADAL" clId="{3736D5E5-739F-49F8-8648-95658EB5771D}" dt="2024-09-20T16:25:21.649" v="17" actId="1035"/>
        <pc:sldMkLst>
          <pc:docMk/>
          <pc:sldMk cId="3896053727" sldId="543"/>
        </pc:sldMkLst>
      </pc:sldChg>
      <pc:sldChg chg="del">
        <pc:chgData name="Dieter Beaven" userId="9bbdb69f-69d0-4759-aa9b-5c090a2da237" providerId="ADAL" clId="{3736D5E5-739F-49F8-8648-95658EB5771D}" dt="2024-09-20T16:25:25.114" v="18" actId="47"/>
        <pc:sldMkLst>
          <pc:docMk/>
          <pc:sldMk cId="446446822" sldId="544"/>
        </pc:sldMkLst>
      </pc:sldChg>
      <pc:sldChg chg="addSp modSp mod">
        <pc:chgData name="Dieter Beaven" userId="9bbdb69f-69d0-4759-aa9b-5c090a2da237" providerId="ADAL" clId="{3736D5E5-739F-49F8-8648-95658EB5771D}" dt="2024-09-20T16:26:14.209" v="20" actId="1076"/>
        <pc:sldMkLst>
          <pc:docMk/>
          <pc:sldMk cId="3458699803" sldId="545"/>
        </pc:sldMkLst>
      </pc:sldChg>
      <pc:sldChg chg="del">
        <pc:chgData name="Dieter Beaven" userId="9bbdb69f-69d0-4759-aa9b-5c090a2da237" providerId="ADAL" clId="{3736D5E5-739F-49F8-8648-95658EB5771D}" dt="2024-09-17T16:12:17.231" v="0" actId="47"/>
        <pc:sldMkLst>
          <pc:docMk/>
          <pc:sldMk cId="4071243651" sldId="548"/>
        </pc:sldMkLst>
      </pc:sldChg>
      <pc:sldChg chg="del">
        <pc:chgData name="Dieter Beaven" userId="9bbdb69f-69d0-4759-aa9b-5c090a2da237" providerId="ADAL" clId="{3736D5E5-739F-49F8-8648-95658EB5771D}" dt="2024-09-17T16:12:20.028" v="6" actId="47"/>
        <pc:sldMkLst>
          <pc:docMk/>
          <pc:sldMk cId="4190994049" sldId="550"/>
        </pc:sldMkLst>
      </pc:sldChg>
      <pc:sldChg chg="del">
        <pc:chgData name="Dieter Beaven" userId="9bbdb69f-69d0-4759-aa9b-5c090a2da237" providerId="ADAL" clId="{3736D5E5-739F-49F8-8648-95658EB5771D}" dt="2024-09-17T16:12:21.650" v="10" actId="47"/>
        <pc:sldMkLst>
          <pc:docMk/>
          <pc:sldMk cId="2915845008" sldId="551"/>
        </pc:sldMkLst>
      </pc:sldChg>
    </pc:docChg>
  </pc:docChgLst>
  <pc:docChgLst>
    <pc:chgData name="Dieter Beaven" userId="9bbdb69f-69d0-4759-aa9b-5c090a2da237" providerId="ADAL" clId="{440B9B65-8803-405C-8052-CEEAB0104367}"/>
    <pc:docChg chg="modSld">
      <pc:chgData name="Dieter Beaven" userId="9bbdb69f-69d0-4759-aa9b-5c090a2da237" providerId="ADAL" clId="{440B9B65-8803-405C-8052-CEEAB0104367}" dt="2025-04-28T09:47:11.645" v="23" actId="20577"/>
      <pc:docMkLst>
        <pc:docMk/>
      </pc:docMkLst>
      <pc:sldChg chg="modSp mod">
        <pc:chgData name="Dieter Beaven" userId="9bbdb69f-69d0-4759-aa9b-5c090a2da237" providerId="ADAL" clId="{440B9B65-8803-405C-8052-CEEAB0104367}" dt="2025-04-28T09:47:11.645" v="23" actId="20577"/>
        <pc:sldMkLst>
          <pc:docMk/>
          <pc:sldMk cId="3991975165" sldId="547"/>
        </pc:sldMkLst>
        <pc:spChg chg="mod">
          <ac:chgData name="Dieter Beaven" userId="9bbdb69f-69d0-4759-aa9b-5c090a2da237" providerId="ADAL" clId="{440B9B65-8803-405C-8052-CEEAB0104367}" dt="2025-04-28T09:47:11.645" v="23" actId="20577"/>
          <ac:spMkLst>
            <pc:docMk/>
            <pc:sldMk cId="3991975165" sldId="547"/>
            <ac:spMk id="2" creationId="{00000000-0000-0000-0000-000000000000}"/>
          </ac:spMkLst>
        </pc:spChg>
      </pc:sldChg>
    </pc:docChg>
  </pc:docChgLst>
  <pc:docChgLst>
    <pc:chgData name="Dieter Beaven" userId="9bbdb69f-69d0-4759-aa9b-5c090a2da237" providerId="ADAL" clId="{D42A4F6B-61A3-420E-ADEF-F18EA6A34D43}"/>
    <pc:docChg chg="addSld delSld modSld">
      <pc:chgData name="Dieter Beaven" userId="9bbdb69f-69d0-4759-aa9b-5c090a2da237" providerId="ADAL" clId="{D42A4F6B-61A3-420E-ADEF-F18EA6A34D43}" dt="2025-05-01T09:56:13.562" v="28" actId="47"/>
      <pc:docMkLst>
        <pc:docMk/>
      </pc:docMkLst>
      <pc:sldChg chg="modSp mod">
        <pc:chgData name="Dieter Beaven" userId="9bbdb69f-69d0-4759-aa9b-5c090a2da237" providerId="ADAL" clId="{D42A4F6B-61A3-420E-ADEF-F18EA6A34D43}" dt="2025-05-01T09:55:46.457" v="17" actId="20577"/>
        <pc:sldMkLst>
          <pc:docMk/>
          <pc:sldMk cId="3991975165" sldId="547"/>
        </pc:sldMkLst>
        <pc:spChg chg="mod">
          <ac:chgData name="Dieter Beaven" userId="9bbdb69f-69d0-4759-aa9b-5c090a2da237" providerId="ADAL" clId="{D42A4F6B-61A3-420E-ADEF-F18EA6A34D43}" dt="2025-05-01T09:55:46.457" v="17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del">
        <pc:chgData name="Dieter Beaven" userId="9bbdb69f-69d0-4759-aa9b-5c090a2da237" providerId="ADAL" clId="{D42A4F6B-61A3-420E-ADEF-F18EA6A34D43}" dt="2025-05-01T09:56:13.562" v="28" actId="47"/>
        <pc:sldMkLst>
          <pc:docMk/>
          <pc:sldMk cId="3055658135" sldId="549"/>
        </pc:sldMkLst>
      </pc:sldChg>
      <pc:sldChg chg="add">
        <pc:chgData name="Dieter Beaven" userId="9bbdb69f-69d0-4759-aa9b-5c090a2da237" providerId="ADAL" clId="{D42A4F6B-61A3-420E-ADEF-F18EA6A34D43}" dt="2025-05-01T09:55:27.332" v="0"/>
        <pc:sldMkLst>
          <pc:docMk/>
          <pc:sldMk cId="989493675" sldId="577"/>
        </pc:sldMkLst>
      </pc:sldChg>
      <pc:sldChg chg="add">
        <pc:chgData name="Dieter Beaven" userId="9bbdb69f-69d0-4759-aa9b-5c090a2da237" providerId="ADAL" clId="{D42A4F6B-61A3-420E-ADEF-F18EA6A34D43}" dt="2025-05-01T09:55:27.332" v="0"/>
        <pc:sldMkLst>
          <pc:docMk/>
          <pc:sldMk cId="2937257228" sldId="578"/>
        </pc:sldMkLst>
      </pc:sldChg>
      <pc:sldChg chg="add">
        <pc:chgData name="Dieter Beaven" userId="9bbdb69f-69d0-4759-aa9b-5c090a2da237" providerId="ADAL" clId="{D42A4F6B-61A3-420E-ADEF-F18EA6A34D43}" dt="2025-05-01T09:55:27.332" v="0"/>
        <pc:sldMkLst>
          <pc:docMk/>
          <pc:sldMk cId="2247702716" sldId="579"/>
        </pc:sldMkLst>
      </pc:sldChg>
      <pc:sldChg chg="add">
        <pc:chgData name="Dieter Beaven" userId="9bbdb69f-69d0-4759-aa9b-5c090a2da237" providerId="ADAL" clId="{D42A4F6B-61A3-420E-ADEF-F18EA6A34D43}" dt="2025-05-01T09:55:27.332" v="0"/>
        <pc:sldMkLst>
          <pc:docMk/>
          <pc:sldMk cId="253296095" sldId="580"/>
        </pc:sldMkLst>
      </pc:sldChg>
      <pc:sldChg chg="add">
        <pc:chgData name="Dieter Beaven" userId="9bbdb69f-69d0-4759-aa9b-5c090a2da237" providerId="ADAL" clId="{D42A4F6B-61A3-420E-ADEF-F18EA6A34D43}" dt="2025-05-01T09:55:27.332" v="0"/>
        <pc:sldMkLst>
          <pc:docMk/>
          <pc:sldMk cId="1658640289" sldId="581"/>
        </pc:sldMkLst>
      </pc:sldChg>
      <pc:sldChg chg="modSp add mod">
        <pc:chgData name="Dieter Beaven" userId="9bbdb69f-69d0-4759-aa9b-5c090a2da237" providerId="ADAL" clId="{D42A4F6B-61A3-420E-ADEF-F18EA6A34D43}" dt="2025-05-01T09:56:10.312" v="27" actId="20577"/>
        <pc:sldMkLst>
          <pc:docMk/>
          <pc:sldMk cId="3335369682" sldId="582"/>
        </pc:sldMkLst>
        <pc:spChg chg="mod">
          <ac:chgData name="Dieter Beaven" userId="9bbdb69f-69d0-4759-aa9b-5c090a2da237" providerId="ADAL" clId="{D42A4F6B-61A3-420E-ADEF-F18EA6A34D43}" dt="2025-05-01T09:56:03.832" v="20" actId="6549"/>
          <ac:spMkLst>
            <pc:docMk/>
            <pc:sldMk cId="3335369682" sldId="582"/>
            <ac:spMk id="3" creationId="{00000000-0000-0000-0000-000000000000}"/>
          </ac:spMkLst>
        </pc:spChg>
        <pc:spChg chg="mod">
          <ac:chgData name="Dieter Beaven" userId="9bbdb69f-69d0-4759-aa9b-5c090a2da237" providerId="ADAL" clId="{D42A4F6B-61A3-420E-ADEF-F18EA6A34D43}" dt="2025-05-01T09:56:10.312" v="27" actId="20577"/>
          <ac:spMkLst>
            <pc:docMk/>
            <pc:sldMk cId="3335369682" sldId="582"/>
            <ac:spMk id="5" creationId="{00000000-0000-0000-0000-000000000000}"/>
          </ac:spMkLst>
        </pc:spChg>
      </pc:sldChg>
    </pc:docChg>
  </pc:docChgLst>
  <pc:docChgLst>
    <pc:chgData name="Dieter Beaven" userId="9bbdb69f-69d0-4759-aa9b-5c090a2da237" providerId="ADAL" clId="{4AB180AA-5507-4AC9-A081-061F9B7A1924}"/>
    <pc:docChg chg="delSld modSld">
      <pc:chgData name="Dieter Beaven" userId="9bbdb69f-69d0-4759-aa9b-5c090a2da237" providerId="ADAL" clId="{4AB180AA-5507-4AC9-A081-061F9B7A1924}" dt="2025-06-06T09:51:14.854" v="9" actId="1076"/>
      <pc:docMkLst>
        <pc:docMk/>
      </pc:docMkLst>
      <pc:sldChg chg="addSp modSp mod">
        <pc:chgData name="Dieter Beaven" userId="9bbdb69f-69d0-4759-aa9b-5c090a2da237" providerId="ADAL" clId="{4AB180AA-5507-4AC9-A081-061F9B7A1924}" dt="2025-06-04T12:25:58.392" v="1" actId="1076"/>
        <pc:sldMkLst>
          <pc:docMk/>
          <pc:sldMk cId="3896053727" sldId="543"/>
        </pc:sldMkLst>
        <pc:picChg chg="add mod">
          <ac:chgData name="Dieter Beaven" userId="9bbdb69f-69d0-4759-aa9b-5c090a2da237" providerId="ADAL" clId="{4AB180AA-5507-4AC9-A081-061F9B7A1924}" dt="2025-06-04T12:25:58.392" v="1" actId="1076"/>
          <ac:picMkLst>
            <pc:docMk/>
            <pc:sldMk cId="3896053727" sldId="543"/>
            <ac:picMk id="6" creationId="{B1C2059A-2CE7-BD82-0808-953B2DFBC187}"/>
          </ac:picMkLst>
        </pc:picChg>
      </pc:sldChg>
      <pc:sldChg chg="addSp modSp mod">
        <pc:chgData name="Dieter Beaven" userId="9bbdb69f-69d0-4759-aa9b-5c090a2da237" providerId="ADAL" clId="{4AB180AA-5507-4AC9-A081-061F9B7A1924}" dt="2025-06-06T09:51:14.854" v="9" actId="1076"/>
        <pc:sldMkLst>
          <pc:docMk/>
          <pc:sldMk cId="3458699803" sldId="545"/>
        </pc:sldMkLst>
        <pc:picChg chg="add mod">
          <ac:chgData name="Dieter Beaven" userId="9bbdb69f-69d0-4759-aa9b-5c090a2da237" providerId="ADAL" clId="{4AB180AA-5507-4AC9-A081-061F9B7A1924}" dt="2025-06-06T09:51:14.854" v="9" actId="1076"/>
          <ac:picMkLst>
            <pc:docMk/>
            <pc:sldMk cId="3458699803" sldId="545"/>
            <ac:picMk id="6" creationId="{023FB420-2D30-5A66-E66A-92859169F615}"/>
          </ac:picMkLst>
        </pc:picChg>
      </pc:sldChg>
      <pc:sldChg chg="addSp modSp mod">
        <pc:chgData name="Dieter Beaven" userId="9bbdb69f-69d0-4759-aa9b-5c090a2da237" providerId="ADAL" clId="{4AB180AA-5507-4AC9-A081-061F9B7A1924}" dt="2025-06-04T12:26:56.900" v="4" actId="1076"/>
        <pc:sldMkLst>
          <pc:docMk/>
          <pc:sldMk cId="4091202299" sldId="550"/>
        </pc:sldMkLst>
        <pc:picChg chg="add mod">
          <ac:chgData name="Dieter Beaven" userId="9bbdb69f-69d0-4759-aa9b-5c090a2da237" providerId="ADAL" clId="{4AB180AA-5507-4AC9-A081-061F9B7A1924}" dt="2025-06-04T12:26:56.900" v="4" actId="1076"/>
          <ac:picMkLst>
            <pc:docMk/>
            <pc:sldMk cId="4091202299" sldId="550"/>
            <ac:picMk id="6" creationId="{687E6C73-AF6E-70C5-9B84-9CC5C92F33D2}"/>
          </ac:picMkLst>
        </pc:picChg>
      </pc:sldChg>
      <pc:sldChg chg="addSp modSp mod">
        <pc:chgData name="Dieter Beaven" userId="9bbdb69f-69d0-4759-aa9b-5c090a2da237" providerId="ADAL" clId="{4AB180AA-5507-4AC9-A081-061F9B7A1924}" dt="2025-06-04T12:27:23.212" v="6" actId="1076"/>
        <pc:sldMkLst>
          <pc:docMk/>
          <pc:sldMk cId="3826585799" sldId="551"/>
        </pc:sldMkLst>
        <pc:picChg chg="add mod">
          <ac:chgData name="Dieter Beaven" userId="9bbdb69f-69d0-4759-aa9b-5c090a2da237" providerId="ADAL" clId="{4AB180AA-5507-4AC9-A081-061F9B7A1924}" dt="2025-06-04T12:27:23.212" v="6" actId="1076"/>
          <ac:picMkLst>
            <pc:docMk/>
            <pc:sldMk cId="3826585799" sldId="551"/>
            <ac:picMk id="6" creationId="{536BBABE-29A3-EE3D-D7A6-E80C95682B17}"/>
          </ac:picMkLst>
        </pc:picChg>
      </pc:sldChg>
      <pc:sldChg chg="del">
        <pc:chgData name="Dieter Beaven" userId="9bbdb69f-69d0-4759-aa9b-5c090a2da237" providerId="ADAL" clId="{4AB180AA-5507-4AC9-A081-061F9B7A1924}" dt="2025-06-06T09:51:10.821" v="8" actId="47"/>
        <pc:sldMkLst>
          <pc:docMk/>
          <pc:sldMk cId="2531956736" sldId="552"/>
        </pc:sldMkLst>
      </pc:sldChg>
    </pc:docChg>
  </pc:docChgLst>
  <pc:docChgLst>
    <pc:chgData name="Dieter Beaven" userId="9bbdb69f-69d0-4759-aa9b-5c090a2da237" providerId="ADAL" clId="{73517785-EB4C-4D85-AC28-4F98C203B6D8}"/>
    <pc:docChg chg="modSld">
      <pc:chgData name="Dieter Beaven" userId="9bbdb69f-69d0-4759-aa9b-5c090a2da237" providerId="ADAL" clId="{73517785-EB4C-4D85-AC28-4F98C203B6D8}" dt="2025-04-24T16:05:52.271" v="12" actId="20577"/>
      <pc:docMkLst>
        <pc:docMk/>
      </pc:docMkLst>
      <pc:sldChg chg="modSp mod">
        <pc:chgData name="Dieter Beaven" userId="9bbdb69f-69d0-4759-aa9b-5c090a2da237" providerId="ADAL" clId="{73517785-EB4C-4D85-AC28-4F98C203B6D8}" dt="2025-04-24T16:05:52.271" v="12" actId="20577"/>
        <pc:sldMkLst>
          <pc:docMk/>
          <pc:sldMk cId="3991975165" sldId="547"/>
        </pc:sldMkLst>
        <pc:spChg chg="mod">
          <ac:chgData name="Dieter Beaven" userId="9bbdb69f-69d0-4759-aa9b-5c090a2da237" providerId="ADAL" clId="{73517785-EB4C-4D85-AC28-4F98C203B6D8}" dt="2025-04-24T16:05:52.271" v="12" actId="20577"/>
          <ac:spMkLst>
            <pc:docMk/>
            <pc:sldMk cId="3991975165" sldId="547"/>
            <ac:spMk id="2" creationId="{00000000-0000-0000-0000-000000000000}"/>
          </ac:spMkLst>
        </pc:spChg>
      </pc:sldChg>
    </pc:docChg>
  </pc:docChgLst>
  <pc:docChgLst>
    <pc:chgData name="Dieter Beaven" userId="9bbdb69f-69d0-4759-aa9b-5c090a2da237" providerId="ADAL" clId="{F99A561E-B74A-4AD5-8B17-35D5ECFC81A8}"/>
    <pc:docChg chg="modSld">
      <pc:chgData name="Dieter Beaven" userId="9bbdb69f-69d0-4759-aa9b-5c090a2da237" providerId="ADAL" clId="{F99A561E-B74A-4AD5-8B17-35D5ECFC81A8}" dt="2025-04-25T15:28:28.632" v="5" actId="20577"/>
      <pc:docMkLst>
        <pc:docMk/>
      </pc:docMkLst>
      <pc:sldChg chg="modSp mod">
        <pc:chgData name="Dieter Beaven" userId="9bbdb69f-69d0-4759-aa9b-5c090a2da237" providerId="ADAL" clId="{F99A561E-B74A-4AD5-8B17-35D5ECFC81A8}" dt="2025-04-25T15:28:28.632" v="5" actId="20577"/>
        <pc:sldMkLst>
          <pc:docMk/>
          <pc:sldMk cId="3991975165" sldId="547"/>
        </pc:sldMkLst>
        <pc:spChg chg="mod">
          <ac:chgData name="Dieter Beaven" userId="9bbdb69f-69d0-4759-aa9b-5c090a2da237" providerId="ADAL" clId="{F99A561E-B74A-4AD5-8B17-35D5ECFC81A8}" dt="2025-04-25T15:28:28.632" v="5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F99A561E-B74A-4AD5-8B17-35D5ECFC81A8}" dt="2025-04-25T15:25:53.217" v="3" actId="20577"/>
        <pc:sldMkLst>
          <pc:docMk/>
          <pc:sldMk cId="3055658135" sldId="549"/>
        </pc:sldMkLst>
      </pc:sldChg>
    </pc:docChg>
  </pc:docChgLst>
  <pc:docChgLst>
    <pc:chgData name="Dieter Beaven" userId="S::dbeaven@newsteadwood.co.uk::9bbdb69f-69d0-4759-aa9b-5c090a2da237" providerId="AD" clId="Web-{6BD7071B-32F0-A215-B523-DBD5E937F1B5}"/>
    <pc:docChg chg="modSld">
      <pc:chgData name="Dieter Beaven" userId="S::dbeaven@newsteadwood.co.uk::9bbdb69f-69d0-4759-aa9b-5c090a2da237" providerId="AD" clId="Web-{6BD7071B-32F0-A215-B523-DBD5E937F1B5}" dt="2024-09-23T10:28:21.091" v="1" actId="20577"/>
      <pc:docMkLst>
        <pc:docMk/>
      </pc:docMkLst>
      <pc:sldChg chg="modSp">
        <pc:chgData name="Dieter Beaven" userId="S::dbeaven@newsteadwood.co.uk::9bbdb69f-69d0-4759-aa9b-5c090a2da237" providerId="AD" clId="Web-{6BD7071B-32F0-A215-B523-DBD5E937F1B5}" dt="2024-09-23T10:28:21.091" v="1" actId="20577"/>
        <pc:sldMkLst>
          <pc:docMk/>
          <pc:sldMk cId="3991975165" sldId="547"/>
        </pc:sldMkLst>
      </pc:sldChg>
    </pc:docChg>
  </pc:docChgLst>
  <pc:docChgLst>
    <pc:chgData name="Dieter Beaven" userId="9bbdb69f-69d0-4759-aa9b-5c090a2da237" providerId="ADAL" clId="{1C892770-E48D-412B-AA99-7BE3E2823042}"/>
    <pc:docChg chg="custSel addSld delSld modSld">
      <pc:chgData name="Dieter Beaven" userId="9bbdb69f-69d0-4759-aa9b-5c090a2da237" providerId="ADAL" clId="{1C892770-E48D-412B-AA99-7BE3E2823042}" dt="2025-04-24T16:01:51.069" v="48"/>
      <pc:docMkLst>
        <pc:docMk/>
      </pc:docMkLst>
      <pc:sldChg chg="del">
        <pc:chgData name="Dieter Beaven" userId="9bbdb69f-69d0-4759-aa9b-5c090a2da237" providerId="ADAL" clId="{1C892770-E48D-412B-AA99-7BE3E2823042}" dt="2025-04-24T16:01:13.369" v="38" actId="47"/>
        <pc:sldMkLst>
          <pc:docMk/>
          <pc:sldMk cId="1020239277" sldId="484"/>
        </pc:sldMkLst>
      </pc:sldChg>
      <pc:sldChg chg="del">
        <pc:chgData name="Dieter Beaven" userId="9bbdb69f-69d0-4759-aa9b-5c090a2da237" providerId="ADAL" clId="{1C892770-E48D-412B-AA99-7BE3E2823042}" dt="2025-04-24T16:01:14.591" v="39" actId="47"/>
        <pc:sldMkLst>
          <pc:docMk/>
          <pc:sldMk cId="2811694845" sldId="513"/>
        </pc:sldMkLst>
      </pc:sldChg>
      <pc:sldChg chg="del">
        <pc:chgData name="Dieter Beaven" userId="9bbdb69f-69d0-4759-aa9b-5c090a2da237" providerId="ADAL" clId="{1C892770-E48D-412B-AA99-7BE3E2823042}" dt="2025-04-24T16:01:15.393" v="40" actId="47"/>
        <pc:sldMkLst>
          <pc:docMk/>
          <pc:sldMk cId="767054381" sldId="514"/>
        </pc:sldMkLst>
      </pc:sldChg>
      <pc:sldChg chg="delSp mod">
        <pc:chgData name="Dieter Beaven" userId="9bbdb69f-69d0-4759-aa9b-5c090a2da237" providerId="ADAL" clId="{1C892770-E48D-412B-AA99-7BE3E2823042}" dt="2025-04-24T16:01:18.643" v="41" actId="478"/>
        <pc:sldMkLst>
          <pc:docMk/>
          <pc:sldMk cId="3896053727" sldId="543"/>
        </pc:sldMkLst>
      </pc:sldChg>
      <pc:sldChg chg="delSp mod">
        <pc:chgData name="Dieter Beaven" userId="9bbdb69f-69d0-4759-aa9b-5c090a2da237" providerId="ADAL" clId="{1C892770-E48D-412B-AA99-7BE3E2823042}" dt="2025-04-24T16:01:20.187" v="42" actId="478"/>
        <pc:sldMkLst>
          <pc:docMk/>
          <pc:sldMk cId="3458699803" sldId="545"/>
        </pc:sldMkLst>
      </pc:sldChg>
      <pc:sldChg chg="modSp mod">
        <pc:chgData name="Dieter Beaven" userId="9bbdb69f-69d0-4759-aa9b-5c090a2da237" providerId="ADAL" clId="{1C892770-E48D-412B-AA99-7BE3E2823042}" dt="2025-04-24T16:01:06.370" v="37" actId="6549"/>
        <pc:sldMkLst>
          <pc:docMk/>
          <pc:sldMk cId="3991975165" sldId="547"/>
        </pc:sldMkLst>
        <pc:spChg chg="mod">
          <ac:chgData name="Dieter Beaven" userId="9bbdb69f-69d0-4759-aa9b-5c090a2da237" providerId="ADAL" clId="{1C892770-E48D-412B-AA99-7BE3E2823042}" dt="2025-04-24T16:01:06.370" v="37" actId="6549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1C892770-E48D-412B-AA99-7BE3E2823042}" dt="2025-04-24T16:01:42.159" v="45" actId="6549"/>
        <pc:sldMkLst>
          <pc:docMk/>
          <pc:sldMk cId="3055658135" sldId="549"/>
        </pc:sldMkLst>
      </pc:sldChg>
      <pc:sldChg chg="add">
        <pc:chgData name="Dieter Beaven" userId="9bbdb69f-69d0-4759-aa9b-5c090a2da237" providerId="ADAL" clId="{1C892770-E48D-412B-AA99-7BE3E2823042}" dt="2025-04-24T16:01:47.507" v="46"/>
        <pc:sldMkLst>
          <pc:docMk/>
          <pc:sldMk cId="4091202299" sldId="550"/>
        </pc:sldMkLst>
      </pc:sldChg>
      <pc:sldChg chg="add">
        <pc:chgData name="Dieter Beaven" userId="9bbdb69f-69d0-4759-aa9b-5c090a2da237" providerId="ADAL" clId="{1C892770-E48D-412B-AA99-7BE3E2823042}" dt="2025-04-24T16:01:48.048" v="47"/>
        <pc:sldMkLst>
          <pc:docMk/>
          <pc:sldMk cId="3826585799" sldId="551"/>
        </pc:sldMkLst>
      </pc:sldChg>
      <pc:sldChg chg="add">
        <pc:chgData name="Dieter Beaven" userId="9bbdb69f-69d0-4759-aa9b-5c090a2da237" providerId="ADAL" clId="{1C892770-E48D-412B-AA99-7BE3E2823042}" dt="2025-04-24T16:01:51.069" v="48"/>
        <pc:sldMkLst>
          <pc:docMk/>
          <pc:sldMk cId="2531956736" sldId="552"/>
        </pc:sldMkLst>
      </pc:sldChg>
    </pc:docChg>
  </pc:docChgLst>
  <pc:docChgLst>
    <pc:chgData name="Dieter Beaven" userId="9bbdb69f-69d0-4759-aa9b-5c090a2da237" providerId="ADAL" clId="{2A5AE0E2-2788-4AA7-8B3C-A04471EF5D14}"/>
    <pc:docChg chg="custSel addSld delSld modSld">
      <pc:chgData name="Dieter Beaven" userId="9bbdb69f-69d0-4759-aa9b-5c090a2da237" providerId="ADAL" clId="{2A5AE0E2-2788-4AA7-8B3C-A04471EF5D14}" dt="2024-09-17T16:09:35.830" v="251" actId="47"/>
      <pc:docMkLst>
        <pc:docMk/>
      </pc:docMkLst>
      <pc:sldChg chg="del">
        <pc:chgData name="Dieter Beaven" userId="9bbdb69f-69d0-4759-aa9b-5c090a2da237" providerId="ADAL" clId="{2A5AE0E2-2788-4AA7-8B3C-A04471EF5D14}" dt="2024-09-17T16:01:05.070" v="1" actId="47"/>
        <pc:sldMkLst>
          <pc:docMk/>
          <pc:sldMk cId="2913017854" sldId="481"/>
        </pc:sldMkLst>
      </pc:sldChg>
      <pc:sldChg chg="del">
        <pc:chgData name="Dieter Beaven" userId="9bbdb69f-69d0-4759-aa9b-5c090a2da237" providerId="ADAL" clId="{2A5AE0E2-2788-4AA7-8B3C-A04471EF5D14}" dt="2024-09-17T16:01:10.136" v="3" actId="47"/>
        <pc:sldMkLst>
          <pc:docMk/>
          <pc:sldMk cId="3808051470" sldId="483"/>
        </pc:sldMkLst>
      </pc:sldChg>
      <pc:sldChg chg="modSp mod">
        <pc:chgData name="Dieter Beaven" userId="9bbdb69f-69d0-4759-aa9b-5c090a2da237" providerId="ADAL" clId="{2A5AE0E2-2788-4AA7-8B3C-A04471EF5D14}" dt="2024-09-17T16:06:58.646" v="119" actId="6549"/>
        <pc:sldMkLst>
          <pc:docMk/>
          <pc:sldMk cId="2097919484" sldId="503"/>
        </pc:sldMkLst>
      </pc:sldChg>
      <pc:sldChg chg="modSp mod">
        <pc:chgData name="Dieter Beaven" userId="9bbdb69f-69d0-4759-aa9b-5c090a2da237" providerId="ADAL" clId="{2A5AE0E2-2788-4AA7-8B3C-A04471EF5D14}" dt="2024-09-17T16:08:22.961" v="181" actId="20577"/>
        <pc:sldMkLst>
          <pc:docMk/>
          <pc:sldMk cId="216391128" sldId="521"/>
        </pc:sldMkLst>
      </pc:sldChg>
      <pc:sldChg chg="modSp mod">
        <pc:chgData name="Dieter Beaven" userId="9bbdb69f-69d0-4759-aa9b-5c090a2da237" providerId="ADAL" clId="{2A5AE0E2-2788-4AA7-8B3C-A04471EF5D14}" dt="2024-09-17T16:09:15.811" v="250" actId="20577"/>
        <pc:sldMkLst>
          <pc:docMk/>
          <pc:sldMk cId="280797512" sldId="524"/>
        </pc:sldMkLst>
      </pc:sldChg>
      <pc:sldChg chg="del">
        <pc:chgData name="Dieter Beaven" userId="9bbdb69f-69d0-4759-aa9b-5c090a2da237" providerId="ADAL" clId="{2A5AE0E2-2788-4AA7-8B3C-A04471EF5D14}" dt="2024-09-17T16:09:35.830" v="251" actId="47"/>
        <pc:sldMkLst>
          <pc:docMk/>
          <pc:sldMk cId="2491822179" sldId="525"/>
        </pc:sldMkLst>
      </pc:sldChg>
      <pc:sldChg chg="del">
        <pc:chgData name="Dieter Beaven" userId="9bbdb69f-69d0-4759-aa9b-5c090a2da237" providerId="ADAL" clId="{2A5AE0E2-2788-4AA7-8B3C-A04471EF5D14}" dt="2024-09-17T16:01:06.407" v="2" actId="47"/>
        <pc:sldMkLst>
          <pc:docMk/>
          <pc:sldMk cId="3958245491" sldId="526"/>
        </pc:sldMkLst>
      </pc:sldChg>
      <pc:sldChg chg="modSp add mod">
        <pc:chgData name="Dieter Beaven" userId="9bbdb69f-69d0-4759-aa9b-5c090a2da237" providerId="ADAL" clId="{2A5AE0E2-2788-4AA7-8B3C-A04471EF5D14}" dt="2024-09-17T16:01:47.892" v="41" actId="20577"/>
        <pc:sldMkLst>
          <pc:docMk/>
          <pc:sldMk cId="3991975165" sldId="547"/>
        </pc:sldMkLst>
      </pc:sldChg>
      <pc:sldChg chg="modSp add mod">
        <pc:chgData name="Dieter Beaven" userId="9bbdb69f-69d0-4759-aa9b-5c090a2da237" providerId="ADAL" clId="{2A5AE0E2-2788-4AA7-8B3C-A04471EF5D14}" dt="2024-09-17T16:04:57.733" v="104" actId="20577"/>
        <pc:sldMkLst>
          <pc:docMk/>
          <pc:sldMk cId="4071243651" sldId="548"/>
        </pc:sldMkLst>
      </pc:sldChg>
      <pc:sldChg chg="modSp add mod">
        <pc:chgData name="Dieter Beaven" userId="9bbdb69f-69d0-4759-aa9b-5c090a2da237" providerId="ADAL" clId="{2A5AE0E2-2788-4AA7-8B3C-A04471EF5D14}" dt="2024-09-17T16:03:59.444" v="54" actId="20577"/>
        <pc:sldMkLst>
          <pc:docMk/>
          <pc:sldMk cId="3055658135" sldId="549"/>
        </pc:sldMkLst>
      </pc:sldChg>
      <pc:sldChg chg="modSp add mod">
        <pc:chgData name="Dieter Beaven" userId="9bbdb69f-69d0-4759-aa9b-5c090a2da237" providerId="ADAL" clId="{2A5AE0E2-2788-4AA7-8B3C-A04471EF5D14}" dt="2024-09-17T16:07:44.310" v="168" actId="20577"/>
        <pc:sldMkLst>
          <pc:docMk/>
          <pc:sldMk cId="4190994049" sldId="550"/>
        </pc:sldMkLst>
      </pc:sldChg>
      <pc:sldChg chg="modSp add mod">
        <pc:chgData name="Dieter Beaven" userId="9bbdb69f-69d0-4759-aa9b-5c090a2da237" providerId="ADAL" clId="{2A5AE0E2-2788-4AA7-8B3C-A04471EF5D14}" dt="2024-09-17T16:08:53.370" v="235" actId="20577"/>
        <pc:sldMkLst>
          <pc:docMk/>
          <pc:sldMk cId="2915845008" sldId="551"/>
        </pc:sldMkLst>
      </pc:sldChg>
    </pc:docChg>
  </pc:docChgLst>
  <pc:docChgLst>
    <pc:chgData name="Dieter Beaven" userId="9bbdb69f-69d0-4759-aa9b-5c090a2da237" providerId="ADAL" clId="{5BC22596-4F92-4FA2-85D4-CE6A6FE2A641}"/>
    <pc:docChg chg="custSel addSld modSld">
      <pc:chgData name="Dieter Beaven" userId="9bbdb69f-69d0-4759-aa9b-5c090a2da237" providerId="ADAL" clId="{5BC22596-4F92-4FA2-85D4-CE6A6FE2A641}" dt="2024-09-17T16:11:36.921" v="3" actId="478"/>
      <pc:docMkLst>
        <pc:docMk/>
      </pc:docMkLst>
      <pc:sldChg chg="delSp add mod">
        <pc:chgData name="Dieter Beaven" userId="9bbdb69f-69d0-4759-aa9b-5c090a2da237" providerId="ADAL" clId="{5BC22596-4F92-4FA2-85D4-CE6A6FE2A641}" dt="2024-09-17T16:11:36.921" v="3" actId="478"/>
        <pc:sldMkLst>
          <pc:docMk/>
          <pc:sldMk cId="3896053727" sldId="543"/>
        </pc:sldMkLst>
      </pc:sldChg>
      <pc:sldChg chg="delSp add mod">
        <pc:chgData name="Dieter Beaven" userId="9bbdb69f-69d0-4759-aa9b-5c090a2da237" providerId="ADAL" clId="{5BC22596-4F92-4FA2-85D4-CE6A6FE2A641}" dt="2024-09-17T16:11:35.672" v="2" actId="478"/>
        <pc:sldMkLst>
          <pc:docMk/>
          <pc:sldMk cId="446446822" sldId="544"/>
        </pc:sldMkLst>
      </pc:sldChg>
      <pc:sldChg chg="delSp add mod">
        <pc:chgData name="Dieter Beaven" userId="9bbdb69f-69d0-4759-aa9b-5c090a2da237" providerId="ADAL" clId="{5BC22596-4F92-4FA2-85D4-CE6A6FE2A641}" dt="2024-09-17T16:11:34.191" v="1" actId="478"/>
        <pc:sldMkLst>
          <pc:docMk/>
          <pc:sldMk cId="3458699803" sldId="54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06/06/2025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06/06/2025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06/06/2025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06/06/2025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06/06/2025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06/06/2025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06/06/2025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06/06/2025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Relationship Id="rId9" Type="http://schemas.openxmlformats.org/officeDocument/2006/relationships/image" Target="../media/image1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image" Target="../media/image108.png"/><Relationship Id="rId7" Type="http://schemas.openxmlformats.org/officeDocument/2006/relationships/image" Target="../media/image114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7.png"/><Relationship Id="rId11" Type="http://schemas.openxmlformats.org/officeDocument/2006/relationships/image" Target="../media/image90.png"/><Relationship Id="rId5" Type="http://schemas.openxmlformats.org/officeDocument/2006/relationships/image" Target="../media/image116.png"/><Relationship Id="rId10" Type="http://schemas.openxmlformats.org/officeDocument/2006/relationships/image" Target="../media/image89.png"/><Relationship Id="rId4" Type="http://schemas.openxmlformats.org/officeDocument/2006/relationships/image" Target="../media/image115.png"/><Relationship Id="rId9" Type="http://schemas.openxmlformats.org/officeDocument/2006/relationships/image" Target="../media/image8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3" Type="http://schemas.openxmlformats.org/officeDocument/2006/relationships/image" Target="../media/image108.png"/><Relationship Id="rId7" Type="http://schemas.openxmlformats.org/officeDocument/2006/relationships/image" Target="../media/image123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10" Type="http://schemas.openxmlformats.org/officeDocument/2006/relationships/image" Target="../media/image126.png"/><Relationship Id="rId4" Type="http://schemas.openxmlformats.org/officeDocument/2006/relationships/image" Target="../media/image120.png"/><Relationship Id="rId9" Type="http://schemas.openxmlformats.org/officeDocument/2006/relationships/image" Target="../media/image1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8640960" cy="302676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P1 Chapter 5: </a:t>
            </a:r>
            <a:r>
              <a:rPr lang="en-GB" dirty="0">
                <a:solidFill>
                  <a:schemeClr val="accent5"/>
                </a:solidFill>
              </a:rPr>
              <a:t>Linear Graphs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Length and Area 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975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F0FF53-D376-6E8C-D0FD-1D517FE59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BC62057-5111-B8A6-4E80-4193E055911B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B0E89DB0-01D1-BE2B-F9D3-8CB397834D7E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13F8B5A-9D24-B9B4-CD6B-9A26C85DC691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536BBABE-29A3-EE3D-D7A6-E80C95682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40" y="764704"/>
            <a:ext cx="734377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585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/>
                <a:t>Homework</a:t>
              </a:r>
              <a:r>
                <a:rPr lang="en-GB" sz="3200">
                  <a:latin typeface="+mj-lt"/>
                </a:rPr>
                <a:t> </a:t>
              </a:r>
              <a:r>
                <a:rPr lang="en-GB" sz="3200" dirty="0">
                  <a:latin typeface="+mj-lt"/>
                </a:rPr>
                <a:t>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023FB420-2D30-5A66-E66A-92859169F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8720"/>
            <a:ext cx="9144000" cy="424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99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Distances between points</a:t>
              </a:r>
              <a:endParaRPr lang="en-GB" sz="24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Oval 4"/>
          <p:cNvSpPr/>
          <p:nvPr/>
        </p:nvSpPr>
        <p:spPr>
          <a:xfrm>
            <a:off x="401383" y="3286075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3641743" y="1655114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29375" y="3502099"/>
                <a:ext cx="648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(1,6)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75" y="3502099"/>
                <a:ext cx="648072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2830" r="-8491"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822638" y="1498739"/>
                <a:ext cx="648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(5,9)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2638" y="1498739"/>
                <a:ext cx="648072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830" r="-8491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 flipV="1">
            <a:off x="502803" y="1769851"/>
            <a:ext cx="3256384" cy="1632857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292080" y="1124744"/>
                <a:ext cx="3024336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How could we find the </a:t>
                </a:r>
                <a:r>
                  <a:rPr lang="en-GB" b="1" dirty="0"/>
                  <a:t>distance</a:t>
                </a:r>
                <a:r>
                  <a:rPr lang="en-GB" dirty="0"/>
                  <a:t> between these two points?</a:t>
                </a:r>
              </a:p>
              <a:p>
                <a:r>
                  <a:rPr lang="en-GB" sz="1400" dirty="0"/>
                  <a:t>Hint: Pythagoras</a:t>
                </a:r>
              </a:p>
              <a:p>
                <a:endParaRPr lang="en-GB" dirty="0"/>
              </a:p>
              <a:p>
                <a:r>
                  <a:rPr lang="en-GB" dirty="0"/>
                  <a:t>Form a right-angled triangle using the change in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and change in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dirty="0"/>
                  <a:t>, then use Pythagoras.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1124744"/>
                <a:ext cx="3024336" cy="2585323"/>
              </a:xfrm>
              <a:prstGeom prst="rect">
                <a:avLst/>
              </a:prstGeom>
              <a:blipFill rotWithShape="0">
                <a:blip r:embed="rId4"/>
                <a:stretch>
                  <a:fillRect l="-1613" t="-1415" b="-4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5764993" y="2015413"/>
            <a:ext cx="897064" cy="2519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316460" y="2445431"/>
            <a:ext cx="2855939" cy="12646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98042" y="1872521"/>
            <a:ext cx="3166160" cy="1540900"/>
            <a:chOff x="617407" y="1871138"/>
            <a:chExt cx="3166160" cy="1540900"/>
          </a:xfrm>
        </p:grpSpPr>
        <p:cxnSp>
          <p:nvCxnSpPr>
            <p:cNvPr id="16" name="Straight Connector 15"/>
            <p:cNvCxnSpPr>
              <a:stCxn id="5" idx="6"/>
            </p:cNvCxnSpPr>
            <p:nvPr/>
          </p:nvCxnSpPr>
          <p:spPr>
            <a:xfrm>
              <a:off x="617407" y="3394087"/>
              <a:ext cx="3166160" cy="8621"/>
            </a:xfrm>
            <a:prstGeom prst="line">
              <a:avLst/>
            </a:prstGeom>
            <a:ln w="76200">
              <a:prstDash val="sysDot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6" idx="4"/>
            </p:cNvCxnSpPr>
            <p:nvPr/>
          </p:nvCxnSpPr>
          <p:spPr>
            <a:xfrm flipH="1">
              <a:off x="3740526" y="1871138"/>
              <a:ext cx="9229" cy="1540900"/>
            </a:xfrm>
            <a:prstGeom prst="line">
              <a:avLst/>
            </a:prstGeom>
            <a:ln w="76200">
              <a:prstDash val="sysDot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398582" y="3028100"/>
              <a:ext cx="2434" cy="373226"/>
            </a:xfrm>
            <a:prstGeom prst="line">
              <a:avLst/>
            </a:prstGeom>
            <a:ln w="76200">
              <a:prstDash val="sysDot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398583" y="3046761"/>
              <a:ext cx="345232" cy="0"/>
            </a:xfrm>
            <a:prstGeom prst="line">
              <a:avLst/>
            </a:prstGeom>
            <a:ln w="76200">
              <a:prstDash val="sysDot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679139" y="3560340"/>
                <a:ext cx="10426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139" y="3560340"/>
                <a:ext cx="1042696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753220" y="2541554"/>
                <a:ext cx="9108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220" y="2541554"/>
                <a:ext cx="910883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644231" y="2124899"/>
                <a:ext cx="648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231" y="2124899"/>
                <a:ext cx="648072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2383002" y="3553979"/>
            <a:ext cx="616255" cy="4575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355976" y="2445431"/>
            <a:ext cx="571234" cy="4575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634798" y="1929335"/>
            <a:ext cx="692429" cy="5384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02991" y="823733"/>
                <a:ext cx="42484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0" dirty="0"/>
                  <a:t>Recall: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GB" dirty="0"/>
                  <a:t> (said ‘delta’) means “change in”.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91" y="823733"/>
                <a:ext cx="4248472" cy="369332"/>
              </a:xfrm>
              <a:prstGeom prst="rect">
                <a:avLst/>
              </a:prstGeom>
              <a:blipFill>
                <a:blip r:embed="rId8"/>
                <a:stretch>
                  <a:fillRect l="-1148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473215" y="4571094"/>
                <a:ext cx="4907989" cy="908903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2400" dirty="0">
                    <a:latin typeface="Wingdings" panose="05000000000000000000" pitchFamily="2" charset="2"/>
                  </a:rPr>
                  <a:t>!</a:t>
                </a:r>
                <a:r>
                  <a:rPr lang="en-GB" sz="2400" dirty="0"/>
                  <a:t> Distance between two points: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40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40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3215" y="4571094"/>
                <a:ext cx="4907989" cy="908903"/>
              </a:xfrm>
              <a:prstGeom prst="rect">
                <a:avLst/>
              </a:prstGeom>
              <a:blipFill rotWithShape="0">
                <a:blip r:embed="rId9"/>
                <a:stretch>
                  <a:fillRect l="-1731" t="-45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9493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/>
      <p:bldP spid="18" grpId="0"/>
      <p:bldP spid="20" grpId="0"/>
      <p:bldP spid="21" grpId="0" animBg="1"/>
      <p:bldP spid="21" grpId="1" animBg="1"/>
      <p:bldP spid="22" grpId="0" animBg="1"/>
      <p:bldP spid="22" grpId="1" animBg="1"/>
      <p:bldP spid="24" grpId="0" animBg="1"/>
      <p:bldP spid="24" grpId="1" animBg="1"/>
      <p:bldP spid="11" grpId="0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Examples</a:t>
              </a:r>
              <a:endParaRPr lang="en-GB" sz="24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23528" y="836712"/>
                <a:ext cx="5472608" cy="1640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Distance between:</a:t>
                </a:r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(3,4)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5,7</m:t>
                        </m:r>
                      </m:e>
                    </m:d>
                  </m:oMath>
                </a14:m>
                <a:r>
                  <a:rPr lang="en-GB" dirty="0"/>
                  <a:t>   		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13</m:t>
                        </m:r>
                      </m:e>
                    </m:rad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</m:oMath>
                </a14:m>
                <a:r>
                  <a:rPr lang="en-GB" dirty="0"/>
                  <a:t>   		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rad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n-GB" dirty="0"/>
                  <a:t>   	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26</m:t>
                        </m:r>
                      </m:e>
                    </m:ra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836712"/>
                <a:ext cx="5472608" cy="1640449"/>
              </a:xfrm>
              <a:prstGeom prst="rect">
                <a:avLst/>
              </a:prstGeom>
              <a:blipFill rotWithShape="0">
                <a:blip r:embed="rId2"/>
                <a:stretch>
                  <a:fillRect l="-891" t="-1859" b="-14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864957" y="1872435"/>
            <a:ext cx="3024336" cy="13234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b="1" dirty="0" err="1"/>
              <a:t>Fro</a:t>
            </a:r>
            <a:r>
              <a:rPr lang="en-GB" sz="1600" b="1" dirty="0"/>
              <a:t> Note</a:t>
            </a:r>
            <a:r>
              <a:rPr lang="en-GB" sz="1600" dirty="0"/>
              <a:t>: Unlike with gradient, we don’t care if the difference is positive or negative (it’s being squared to make it positive anyway!)</a:t>
            </a: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 flipV="1">
            <a:off x="5004048" y="1916832"/>
            <a:ext cx="860909" cy="6173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029803" y="1286724"/>
            <a:ext cx="2015922" cy="4098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29803" y="1711895"/>
            <a:ext cx="2015922" cy="37029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38499" y="2094528"/>
            <a:ext cx="2015922" cy="37029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67595" y="4162487"/>
                <a:ext cx="5472608" cy="1640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Distance between:</a:t>
                </a:r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(1,10)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4,14</m:t>
                        </m:r>
                      </m:e>
                    </m:d>
                  </m:oMath>
                </a14:m>
                <a:r>
                  <a:rPr lang="en-GB" dirty="0"/>
                  <a:t>   	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GB" dirty="0"/>
                  <a:t>   		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−12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en-GB" dirty="0"/>
                  <a:t>   	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sup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 dirty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sup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95" y="4162487"/>
                <a:ext cx="5472608" cy="1640449"/>
              </a:xfrm>
              <a:prstGeom prst="rect">
                <a:avLst/>
              </a:prstGeom>
              <a:blipFill rotWithShape="0">
                <a:blip r:embed="rId3"/>
                <a:stretch>
                  <a:fillRect l="-891" t="-2230" b="-14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323528" y="3573016"/>
            <a:ext cx="2520280" cy="369332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 err="1"/>
              <a:t>Quickfire</a:t>
            </a:r>
            <a:r>
              <a:rPr lang="en-GB" dirty="0"/>
              <a:t> Questions: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111690" y="4612551"/>
            <a:ext cx="1960780" cy="4098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111690" y="5037722"/>
            <a:ext cx="1960780" cy="37029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120386" y="5420355"/>
            <a:ext cx="1960780" cy="37029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2937257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Area of Shapes</a:t>
              </a:r>
              <a:endParaRPr lang="en-GB" sz="24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6" name="Straight Arrow Connector 5"/>
          <p:cNvCxnSpPr/>
          <p:nvPr/>
        </p:nvCxnSpPr>
        <p:spPr>
          <a:xfrm flipV="1">
            <a:off x="1043608" y="1340768"/>
            <a:ext cx="0" cy="3096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043608" y="4437112"/>
            <a:ext cx="36724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699889" y="4238012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889" y="4238012"/>
                <a:ext cx="360040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63588" y="958529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588" y="958529"/>
                <a:ext cx="360040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/>
          <p:cNvCxnSpPr/>
          <p:nvPr/>
        </p:nvCxnSpPr>
        <p:spPr>
          <a:xfrm flipV="1">
            <a:off x="1043608" y="1327861"/>
            <a:ext cx="1152128" cy="30948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725053" y="1761434"/>
            <a:ext cx="3630923" cy="28459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520006" y="3109044"/>
                <a:ext cx="20000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06" y="3109044"/>
                <a:ext cx="2000097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699745" y="1594602"/>
                <a:ext cx="1648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745" y="1594602"/>
                <a:ext cx="1648120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281447" y="691884"/>
                <a:ext cx="3616527" cy="5967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The diagram shows two lines with equations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GB" dirty="0"/>
                  <a:t>, which intersect at the point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dirty="0"/>
                  <a:t>.</a:t>
                </a:r>
              </a:p>
              <a:p>
                <a:endParaRPr lang="en-GB" dirty="0"/>
              </a:p>
              <a:p>
                <a:pPr marL="342900" indent="-342900">
                  <a:buAutoNum type="alphaLcParenR"/>
                </a:pPr>
                <a:r>
                  <a:rPr lang="en-GB" dirty="0"/>
                  <a:t>Determine the coordinates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dirty="0"/>
                  <a:t>.</a:t>
                </a:r>
                <a:br>
                  <a:rPr lang="en-GB" dirty="0"/>
                </a:br>
                <a:br>
                  <a:rPr lang="en-GB" dirty="0"/>
                </a:br>
                <a:r>
                  <a:rPr lang="en-GB" i="1" dirty="0"/>
                  <a:t>(We did this in a previous lesson)</a:t>
                </a:r>
              </a:p>
              <a:p>
                <a:pPr/>
                <a:r>
                  <a:rPr lang="en-GB" b="1" dirty="0"/>
                  <a:t>     Just solve two equations</a:t>
                </a:r>
                <a:br>
                  <a:rPr lang="en-GB" b="1" dirty="0"/>
                </a:br>
                <a:r>
                  <a:rPr lang="en-GB" b="1" dirty="0"/>
                  <a:t>     simultaneously.</a:t>
                </a:r>
                <a:br>
                  <a:rPr lang="en-GB" b="1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𝟐</m:t>
                      </m:r>
                      <m:d>
                        <m:d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num>
                        <m:den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𝟑</m:t>
                      </m:r>
                      <m:d>
                        <m:d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num>
                            <m:den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den>
                          </m:f>
                        </m:e>
                      </m: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num>
                        <m:den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den>
                      </m:f>
                    </m:oMath>
                  </m:oMathPara>
                </a14:m>
                <a:endParaRPr lang="en-GB" b="1" dirty="0"/>
              </a:p>
              <a:p>
                <a:endParaRPr lang="en-GB" dirty="0"/>
              </a:p>
              <a:p>
                <a:r>
                  <a:rPr lang="en-GB" dirty="0"/>
                  <a:t>b) The line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GB" dirty="0"/>
                  <a:t> intersects the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-axis at the point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GB" dirty="0"/>
                  <a:t>. Determine the area of the triangle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𝑂𝑃𝑄</m:t>
                    </m:r>
                  </m:oMath>
                </a14:m>
                <a:r>
                  <a:rPr lang="en-GB" dirty="0"/>
                  <a:t>.</a:t>
                </a:r>
              </a:p>
              <a:p>
                <a:r>
                  <a:rPr lang="en-GB" b="1" dirty="0"/>
                  <a:t>When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endParaRPr lang="en-GB" b="1" dirty="0"/>
              </a:p>
              <a:p>
                <a:r>
                  <a:rPr lang="en-GB" b="1" dirty="0"/>
                  <a:t>Area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GB" b="1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𝟏𝟐</m:t>
                        </m:r>
                      </m:num>
                      <m:den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den>
                    </m:f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𝟐𝟒</m:t>
                        </m:r>
                      </m:num>
                      <m:den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den>
                    </m:f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447" y="691884"/>
                <a:ext cx="3616527" cy="5967531"/>
              </a:xfrm>
              <a:prstGeom prst="rect">
                <a:avLst/>
              </a:prstGeom>
              <a:blipFill>
                <a:blip r:embed="rId6"/>
                <a:stretch>
                  <a:fillRect l="-1347" t="-511" r="-8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625064" y="2321965"/>
                <a:ext cx="6080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064" y="2321965"/>
                <a:ext cx="608037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726214" y="4437112"/>
                <a:ext cx="6080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214" y="4437112"/>
                <a:ext cx="608037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02391" y="4437112"/>
                <a:ext cx="6080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91" y="4437112"/>
                <a:ext cx="608037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>
            <a:off x="5333766" y="5897099"/>
            <a:ext cx="3458847" cy="7841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224770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Further Example</a:t>
              </a:r>
              <a:endParaRPr lang="en-GB" sz="24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5" name="Straight Arrow Connector 4"/>
          <p:cNvCxnSpPr/>
          <p:nvPr/>
        </p:nvCxnSpPr>
        <p:spPr>
          <a:xfrm flipV="1">
            <a:off x="1043608" y="1340768"/>
            <a:ext cx="0" cy="3096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043608" y="4437112"/>
            <a:ext cx="36724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699889" y="4238012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889" y="4238012"/>
                <a:ext cx="360040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63588" y="958529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588" y="958529"/>
                <a:ext cx="360040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 flipH="1" flipV="1">
            <a:off x="539552" y="1594603"/>
            <a:ext cx="3186662" cy="32745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666044" y="1844824"/>
            <a:ext cx="3854060" cy="18466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993155" y="1499428"/>
                <a:ext cx="20000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+4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155" y="1499428"/>
                <a:ext cx="2000097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452461" y="3537003"/>
                <a:ext cx="1648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461" y="3537003"/>
                <a:ext cx="1648120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718100" y="2710404"/>
                <a:ext cx="6080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100" y="2710404"/>
                <a:ext cx="608037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02391" y="4437112"/>
                <a:ext cx="6080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91" y="4437112"/>
                <a:ext cx="608037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77386" y="3219962"/>
                <a:ext cx="6080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86" y="3219962"/>
                <a:ext cx="608037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483466" y="771055"/>
                <a:ext cx="3168352" cy="43134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Determine the length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𝑃𝑄</m:t>
                    </m:r>
                  </m:oMath>
                </a14:m>
                <a:r>
                  <a:rPr lang="en-GB" dirty="0"/>
                  <a:t>.</a:t>
                </a:r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𝟏𝟐</m:t>
                      </m:r>
                    </m:oMath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 → 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b="1" dirty="0"/>
              </a:p>
              <a:p>
                <a:endParaRPr lang="en-GB" b="1" dirty="0"/>
              </a:p>
              <a:p>
                <a:r>
                  <a:rPr lang="en-GB" b="1" dirty="0"/>
                  <a:t>When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GB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b="1" dirty="0"/>
              </a:p>
              <a:p>
                <a:endParaRPr lang="en-GB" b="1" dirty="0"/>
              </a:p>
              <a:p>
                <a:r>
                  <a:rPr lang="en-GB" b="1" dirty="0"/>
                  <a:t>Distance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𝑷𝑸</m:t>
                    </m:r>
                  </m:oMath>
                </a14:m>
                <a:r>
                  <a:rPr lang="en-GB" b="1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  <m:sup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𝟐𝟎</m:t>
                          </m:r>
                        </m:e>
                      </m:rad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3466" y="771055"/>
                <a:ext cx="3168352" cy="4313425"/>
              </a:xfrm>
              <a:prstGeom prst="rect">
                <a:avLst/>
              </a:prstGeom>
              <a:blipFill>
                <a:blip r:embed="rId9"/>
                <a:stretch>
                  <a:fillRect l="-1734" t="-7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>
            <a:off x="5575627" y="1257711"/>
            <a:ext cx="3279062" cy="377148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19917" y="2006732"/>
                <a:ext cx="6080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917" y="2006732"/>
                <a:ext cx="60803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525996" y="5205515"/>
                <a:ext cx="3168352" cy="14419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Determine the area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𝑃𝑄𝑅</m:t>
                    </m:r>
                  </m:oMath>
                </a14:m>
                <a:r>
                  <a:rPr lang="en-GB" dirty="0"/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𝑹</m:t>
                      </m:r>
                      <m:d>
                        <m:d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e>
                      </m:d>
                    </m:oMath>
                  </m:oMathPara>
                </a14:m>
                <a:endParaRPr lang="en-GB" b="1" dirty="0"/>
              </a:p>
              <a:p>
                <a:pPr/>
                <a:r>
                  <a:rPr lang="en-GB" b="1" dirty="0"/>
                  <a:t>Use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𝑹𝑸</m:t>
                    </m:r>
                  </m:oMath>
                </a14:m>
                <a:r>
                  <a:rPr lang="en-GB" b="1" dirty="0"/>
                  <a:t> as the base:</a:t>
                </a:r>
                <a:br>
                  <a:rPr lang="en-GB" b="1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𝑨𝒓𝒆𝒂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𝟏𝟐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996" y="5205515"/>
                <a:ext cx="3168352" cy="1441933"/>
              </a:xfrm>
              <a:prstGeom prst="rect">
                <a:avLst/>
              </a:prstGeom>
              <a:blipFill>
                <a:blip r:embed="rId11"/>
                <a:stretch>
                  <a:fillRect l="-1538" t="-25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5599593" y="5507665"/>
            <a:ext cx="3279062" cy="12256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148064" y="813585"/>
            <a:ext cx="288032" cy="3033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148064" y="5215064"/>
            <a:ext cx="288032" cy="3033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37282" y="5169422"/>
            <a:ext cx="3023823" cy="13234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b="1" dirty="0" err="1"/>
              <a:t>Fro</a:t>
            </a:r>
            <a:r>
              <a:rPr lang="en-GB" sz="1600" b="1" dirty="0"/>
              <a:t> Tip</a:t>
            </a:r>
            <a:r>
              <a:rPr lang="en-GB" sz="1600" dirty="0"/>
              <a:t>: When finding areas of triangles in exam questions, one line is often vertical or horizontal. You should generally choose this to be the ‘base’ of your triangle.</a:t>
            </a:r>
          </a:p>
        </p:txBody>
      </p:sp>
    </p:spTree>
    <p:extLst>
      <p:ext uri="{BB962C8B-B14F-4D97-AF65-F5344CB8AC3E}">
        <p14:creationId xmlns:p14="http://schemas.microsoft.com/office/powerpoint/2010/main" val="253296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  <p:bldLst>
      <p:bldP spid="24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Test Your Understanding</a:t>
              </a:r>
              <a:endParaRPr lang="en-GB" sz="24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5" name="Straight Arrow Connector 4"/>
          <p:cNvCxnSpPr/>
          <p:nvPr/>
        </p:nvCxnSpPr>
        <p:spPr>
          <a:xfrm flipV="1">
            <a:off x="1043608" y="1340768"/>
            <a:ext cx="0" cy="4320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043608" y="4437112"/>
            <a:ext cx="36724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699889" y="4238012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889" y="4238012"/>
                <a:ext cx="360040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63588" y="958529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588" y="958529"/>
                <a:ext cx="360040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 flipH="1" flipV="1">
            <a:off x="539552" y="1594604"/>
            <a:ext cx="4321026" cy="19064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755576" y="1868760"/>
            <a:ext cx="3960440" cy="37032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102852" y="1684094"/>
                <a:ext cx="20000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2852" y="1684094"/>
                <a:ext cx="2000097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121056" y="1665471"/>
                <a:ext cx="1648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056" y="1665471"/>
                <a:ext cx="1648120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275856" y="2547806"/>
                <a:ext cx="6080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2547806"/>
                <a:ext cx="608037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11014" y="4306185"/>
                <a:ext cx="6080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014" y="4306185"/>
                <a:ext cx="608037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06426" y="1736338"/>
                <a:ext cx="6080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426" y="1736338"/>
                <a:ext cx="608037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292080" y="1340768"/>
                <a:ext cx="3672408" cy="3724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a) Determine the coordinate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dirty="0"/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𝟐</m:t>
                      </m:r>
                      <m:d>
                        <m:d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𝟏𝟐</m:t>
                      </m:r>
                    </m:oMath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  → 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GB" b="1" dirty="0"/>
              </a:p>
              <a:p>
                <a:endParaRPr lang="en-GB" dirty="0"/>
              </a:p>
              <a:p>
                <a:r>
                  <a:rPr lang="en-GB" dirty="0"/>
                  <a:t>b) Determine the area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𝑃𝑄𝑅</m:t>
                    </m:r>
                  </m:oMath>
                </a14:m>
                <a:r>
                  <a:rPr lang="en-GB" dirty="0"/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𝑹</m:t>
                      </m:r>
                      <m:d>
                        <m:d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,−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𝑸</m:t>
                      </m:r>
                      <m:d>
                        <m:d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𝑨𝒓𝒆𝒂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𝟐𝟕</m:t>
                      </m:r>
                    </m:oMath>
                  </m:oMathPara>
                </a14:m>
                <a:endParaRPr lang="en-GB" b="1" dirty="0"/>
              </a:p>
              <a:p>
                <a:endParaRPr lang="en-GB" dirty="0"/>
              </a:p>
              <a:p>
                <a:r>
                  <a:rPr lang="en-GB" dirty="0"/>
                  <a:t>c) Determine the length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𝑃𝑄</m:t>
                    </m:r>
                  </m:oMath>
                </a14:m>
                <a:r>
                  <a:rPr lang="en-GB" dirty="0"/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𝑸</m:t>
                      </m:r>
                      <m:d>
                        <m:d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𝑫𝒊𝒔𝒕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e>
                            <m:sup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sup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𝟒𝟓</m:t>
                          </m:r>
                        </m:e>
                      </m:rad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1340768"/>
                <a:ext cx="3672408" cy="3724033"/>
              </a:xfrm>
              <a:prstGeom prst="rect">
                <a:avLst/>
              </a:prstGeom>
              <a:blipFill rotWithShape="0">
                <a:blip r:embed="rId9"/>
                <a:stretch>
                  <a:fillRect l="-1327" t="-9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15591" y="5075965"/>
                <a:ext cx="6080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591" y="5075965"/>
                <a:ext cx="608037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5613818" y="1691043"/>
            <a:ext cx="2942353" cy="6229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621648" y="2754971"/>
            <a:ext cx="2942353" cy="10985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621648" y="4393572"/>
            <a:ext cx="2942353" cy="8409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165864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5.4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Pure Mathematics Year 1/AS</a:t>
            </a:r>
          </a:p>
          <a:p>
            <a:r>
              <a:rPr lang="en-GB" sz="2400" dirty="0"/>
              <a:t>Page 40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3971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1022" y="182974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Extension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81021" y="2141021"/>
                <a:ext cx="6639251" cy="2990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i="1" dirty="0"/>
                  <a:t>[MAT 2001 1C]</a:t>
                </a:r>
              </a:p>
              <a:p>
                <a:r>
                  <a:rPr lang="en-GB" sz="1600" dirty="0"/>
                  <a:t>The shortest distance from the origin to the line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=25</m:t>
                    </m:r>
                  </m:oMath>
                </a14:m>
                <a:r>
                  <a:rPr lang="en-GB" dirty="0"/>
                  <a:t> is what?</a:t>
                </a:r>
              </a:p>
              <a:p>
                <a:endParaRPr lang="en-GB" b="1" dirty="0"/>
              </a:p>
              <a:p>
                <a:r>
                  <a:rPr lang="en-GB" b="1" dirty="0"/>
                  <a:t>Gradient of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𝟐𝟓</m:t>
                    </m:r>
                  </m:oMath>
                </a14:m>
                <a:r>
                  <a:rPr lang="en-GB" b="1" dirty="0"/>
                  <a:t> is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GB" b="1" dirty="0"/>
                  <a:t>. Therefore gradient of line going through origin and closest point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num>
                      <m:den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en-GB" b="1" dirty="0"/>
                  <a:t> (see diagram). This line therefore has equation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num>
                      <m:den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r>
                      <a:rPr lang="en-GB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GB" b="1" dirty="0"/>
              </a:p>
              <a:p>
                <a:r>
                  <a:rPr lang="en-GB" b="1" dirty="0"/>
                  <a:t>Solving two equations simultaneously, we get point of intersection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b="1" dirty="0"/>
                  <a:t>.</a:t>
                </a:r>
              </a:p>
              <a:p>
                <a:r>
                  <a:rPr lang="en-GB" b="1" dirty="0"/>
                  <a:t>Therefore distance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𝑶𝑨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GB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  <m:sup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e>
                          <m:sup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GB" b="1" dirty="0"/>
                  <a:t>.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21" y="2141021"/>
                <a:ext cx="6639251" cy="2990755"/>
              </a:xfrm>
              <a:prstGeom prst="rect">
                <a:avLst/>
              </a:prstGeom>
              <a:blipFill>
                <a:blip r:embed="rId2"/>
                <a:stretch>
                  <a:fillRect l="-826" t="-611" b="-22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>
            <a:off x="1257745" y="5427512"/>
            <a:ext cx="1512168" cy="1290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 rot="2574543">
                <a:off x="1482648" y="5968862"/>
                <a:ext cx="18073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=25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574543">
                <a:off x="1482648" y="5968862"/>
                <a:ext cx="1807390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/>
          <p:cNvSpPr/>
          <p:nvPr/>
        </p:nvSpPr>
        <p:spPr>
          <a:xfrm>
            <a:off x="940222" y="6375589"/>
            <a:ext cx="129131" cy="122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1593663" y="5671136"/>
            <a:ext cx="129131" cy="122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1024903" y="5715189"/>
            <a:ext cx="622300" cy="7048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17797" y="6142705"/>
                <a:ext cx="5250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97" y="6142705"/>
                <a:ext cx="525090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/>
          <p:nvPr/>
        </p:nvSpPr>
        <p:spPr>
          <a:xfrm>
            <a:off x="165225" y="2213365"/>
            <a:ext cx="201509" cy="2218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27970" y="2922825"/>
            <a:ext cx="6448286" cy="3795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33536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B1C2059A-2CE7-BD82-0808-953B2DFBC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778" y="836712"/>
            <a:ext cx="735330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053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033AC-846C-1B51-B0D6-66FCEF519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A33E61B-5971-C1CA-63B6-84D4E8CD15B9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91569A6F-F775-6BAD-E18A-F451C7CF95D5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4CF18F9-8040-27F2-298F-E639F1017697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687E6C73-AF6E-70C5-9B84-9CC5C92F3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590" y="692696"/>
            <a:ext cx="7305675" cy="603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202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A78994C-A71F-42AC-8C1A-2D47B8B074D2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customXml/itemProps2.xml><?xml version="1.0" encoding="utf-8"?>
<ds:datastoreItem xmlns:ds="http://schemas.openxmlformats.org/officeDocument/2006/customXml" ds:itemID="{A8F9F0BF-CA8C-4D24-90A1-67BA839288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CFC61B-804A-451F-96CB-09693B4087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61751</TotalTime>
  <Words>679</Words>
  <Application>Microsoft Office PowerPoint</Application>
  <PresentationFormat>On-screen Show (4:3)</PresentationFormat>
  <Paragraphs>119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Cambria Math</vt:lpstr>
      <vt:lpstr>Wingdings</vt:lpstr>
      <vt:lpstr>Office Theme</vt:lpstr>
      <vt:lpstr>P1 Chapter 5: Linear Graphs  Length and Area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1284</cp:revision>
  <dcterms:created xsi:type="dcterms:W3CDTF">2013-02-28T07:36:55Z</dcterms:created>
  <dcterms:modified xsi:type="dcterms:W3CDTF">2025-06-06T09:51:16Z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