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714" r:id="rId5"/>
    <p:sldId id="692" r:id="rId6"/>
    <p:sldId id="693" r:id="rId7"/>
    <p:sldId id="694" r:id="rId8"/>
    <p:sldId id="543" r:id="rId9"/>
    <p:sldId id="544" r:id="rId10"/>
    <p:sldId id="546" r:id="rId11"/>
    <p:sldId id="54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F3CA9-FA74-4867-9484-4EC0D20C6C52}" v="201" dt="2024-09-10T15:42:21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73" d="100"/>
          <a:sy n="73" d="100"/>
        </p:scale>
        <p:origin x="1362" y="8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84B1BB06-C95D-45F0-A124-A37F7A61B070}"/>
    <pc:docChg chg="custSel delSld modSld">
      <pc:chgData name="Dieter Beaven" userId="9bbdb69f-69d0-4759-aa9b-5c090a2da237" providerId="ADAL" clId="{84B1BB06-C95D-45F0-A124-A37F7A61B070}" dt="2024-09-06T16:25:47.078" v="41" actId="1076"/>
      <pc:docMkLst>
        <pc:docMk/>
      </pc:docMkLst>
      <pc:sldChg chg="addSp delSp modSp mod">
        <pc:chgData name="Dieter Beaven" userId="9bbdb69f-69d0-4759-aa9b-5c090a2da237" providerId="ADAL" clId="{84B1BB06-C95D-45F0-A124-A37F7A61B070}" dt="2024-09-06T16:25:13.651" v="39" actId="1076"/>
        <pc:sldMkLst>
          <pc:docMk/>
          <pc:sldMk cId="3896053727" sldId="543"/>
        </pc:sldMkLst>
        <pc:picChg chg="add del mod">
          <ac:chgData name="Dieter Beaven" userId="9bbdb69f-69d0-4759-aa9b-5c090a2da237" providerId="ADAL" clId="{84B1BB06-C95D-45F0-A124-A37F7A61B070}" dt="2024-09-06T16:22:59.851" v="33" actId="478"/>
          <ac:picMkLst>
            <pc:docMk/>
            <pc:sldMk cId="3896053727" sldId="543"/>
            <ac:picMk id="6" creationId="{580D0A9B-80CB-01C1-A0EB-01F40A610FF3}"/>
          </ac:picMkLst>
        </pc:picChg>
        <pc:picChg chg="add del mod">
          <ac:chgData name="Dieter Beaven" userId="9bbdb69f-69d0-4759-aa9b-5c090a2da237" providerId="ADAL" clId="{84B1BB06-C95D-45F0-A124-A37F7A61B070}" dt="2024-09-06T16:25:11.666" v="37" actId="478"/>
          <ac:picMkLst>
            <pc:docMk/>
            <pc:sldMk cId="3896053727" sldId="543"/>
            <ac:picMk id="8" creationId="{1AB8307F-4E04-4704-D004-B3829CEB69C9}"/>
          </ac:picMkLst>
        </pc:picChg>
        <pc:picChg chg="add mod">
          <ac:chgData name="Dieter Beaven" userId="9bbdb69f-69d0-4759-aa9b-5c090a2da237" providerId="ADAL" clId="{84B1BB06-C95D-45F0-A124-A37F7A61B070}" dt="2024-09-06T16:25:13.651" v="39" actId="1076"/>
          <ac:picMkLst>
            <pc:docMk/>
            <pc:sldMk cId="3896053727" sldId="543"/>
            <ac:picMk id="10" creationId="{9AB8DEB4-C2AE-CAA5-946A-F1D0218CD45C}"/>
          </ac:picMkLst>
        </pc:picChg>
      </pc:sldChg>
      <pc:sldChg chg="addSp mod">
        <pc:chgData name="Dieter Beaven" userId="9bbdb69f-69d0-4759-aa9b-5c090a2da237" providerId="ADAL" clId="{84B1BB06-C95D-45F0-A124-A37F7A61B070}" dt="2024-09-06T16:24:28.596" v="36" actId="22"/>
        <pc:sldMkLst>
          <pc:docMk/>
          <pc:sldMk cId="446446822" sldId="544"/>
        </pc:sldMkLst>
        <pc:picChg chg="add">
          <ac:chgData name="Dieter Beaven" userId="9bbdb69f-69d0-4759-aa9b-5c090a2da237" providerId="ADAL" clId="{84B1BB06-C95D-45F0-A124-A37F7A61B070}" dt="2024-09-06T16:24:28.596" v="36" actId="22"/>
          <ac:picMkLst>
            <pc:docMk/>
            <pc:sldMk cId="446446822" sldId="544"/>
            <ac:picMk id="6" creationId="{F8A3EE48-2B77-F2F3-D839-EB4EC481BDCE}"/>
          </ac:picMkLst>
        </pc:picChg>
      </pc:sldChg>
      <pc:sldChg chg="addSp modSp mod">
        <pc:chgData name="Dieter Beaven" userId="9bbdb69f-69d0-4759-aa9b-5c090a2da237" providerId="ADAL" clId="{84B1BB06-C95D-45F0-A124-A37F7A61B070}" dt="2024-09-06T16:21:12.779" v="29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84B1BB06-C95D-45F0-A124-A37F7A61B070}" dt="2024-09-06T16:21:12.779" v="29" actId="1076"/>
          <ac:picMkLst>
            <pc:docMk/>
            <pc:sldMk cId="3458699803" sldId="545"/>
            <ac:picMk id="6" creationId="{52ED526E-DDDE-706F-36F5-18081B7248C7}"/>
          </ac:picMkLst>
        </pc:picChg>
      </pc:sldChg>
      <pc:sldChg chg="addSp modSp mod">
        <pc:chgData name="Dieter Beaven" userId="9bbdb69f-69d0-4759-aa9b-5c090a2da237" providerId="ADAL" clId="{84B1BB06-C95D-45F0-A124-A37F7A61B070}" dt="2024-09-06T16:25:47.078" v="41" actId="1076"/>
        <pc:sldMkLst>
          <pc:docMk/>
          <pc:sldMk cId="2124494143" sldId="546"/>
        </pc:sldMkLst>
        <pc:picChg chg="add mod">
          <ac:chgData name="Dieter Beaven" userId="9bbdb69f-69d0-4759-aa9b-5c090a2da237" providerId="ADAL" clId="{84B1BB06-C95D-45F0-A124-A37F7A61B070}" dt="2024-09-06T16:25:47.078" v="41" actId="1076"/>
          <ac:picMkLst>
            <pc:docMk/>
            <pc:sldMk cId="2124494143" sldId="546"/>
            <ac:picMk id="6" creationId="{27CDC46F-EAF2-23F9-5729-1BD8A18FF015}"/>
          </ac:picMkLst>
        </pc:picChg>
      </pc:sldChg>
      <pc:sldChg chg="del">
        <pc:chgData name="Dieter Beaven" userId="9bbdb69f-69d0-4759-aa9b-5c090a2da237" providerId="ADAL" clId="{84B1BB06-C95D-45F0-A124-A37F7A61B070}" dt="2024-09-06T16:18:52.814" v="0" actId="47"/>
        <pc:sldMkLst>
          <pc:docMk/>
          <pc:sldMk cId="3991975165" sldId="547"/>
        </pc:sldMkLst>
      </pc:sldChg>
      <pc:sldChg chg="del">
        <pc:chgData name="Dieter Beaven" userId="9bbdb69f-69d0-4759-aa9b-5c090a2da237" providerId="ADAL" clId="{84B1BB06-C95D-45F0-A124-A37F7A61B070}" dt="2024-09-06T16:18:56.861" v="6" actId="47"/>
        <pc:sldMkLst>
          <pc:docMk/>
          <pc:sldMk cId="851233267" sldId="618"/>
        </pc:sldMkLst>
      </pc:sldChg>
      <pc:sldChg chg="del">
        <pc:chgData name="Dieter Beaven" userId="9bbdb69f-69d0-4759-aa9b-5c090a2da237" providerId="ADAL" clId="{84B1BB06-C95D-45F0-A124-A37F7A61B070}" dt="2024-09-06T16:18:53.548" v="1" actId="47"/>
        <pc:sldMkLst>
          <pc:docMk/>
          <pc:sldMk cId="3833017903" sldId="687"/>
        </pc:sldMkLst>
      </pc:sldChg>
      <pc:sldChg chg="del">
        <pc:chgData name="Dieter Beaven" userId="9bbdb69f-69d0-4759-aa9b-5c090a2da237" providerId="ADAL" clId="{84B1BB06-C95D-45F0-A124-A37F7A61B070}" dt="2024-09-06T16:18:54.111" v="2" actId="47"/>
        <pc:sldMkLst>
          <pc:docMk/>
          <pc:sldMk cId="933986589" sldId="688"/>
        </pc:sldMkLst>
      </pc:sldChg>
      <pc:sldChg chg="del">
        <pc:chgData name="Dieter Beaven" userId="9bbdb69f-69d0-4759-aa9b-5c090a2da237" providerId="ADAL" clId="{84B1BB06-C95D-45F0-A124-A37F7A61B070}" dt="2024-09-06T16:18:54.502" v="3" actId="47"/>
        <pc:sldMkLst>
          <pc:docMk/>
          <pc:sldMk cId="3347294258" sldId="690"/>
        </pc:sldMkLst>
      </pc:sldChg>
      <pc:sldChg chg="del">
        <pc:chgData name="Dieter Beaven" userId="9bbdb69f-69d0-4759-aa9b-5c090a2da237" providerId="ADAL" clId="{84B1BB06-C95D-45F0-A124-A37F7A61B070}" dt="2024-09-06T16:18:55.158" v="4" actId="47"/>
        <pc:sldMkLst>
          <pc:docMk/>
          <pc:sldMk cId="868840789" sldId="691"/>
        </pc:sldMkLst>
      </pc:sldChg>
      <pc:sldChg chg="del">
        <pc:chgData name="Dieter Beaven" userId="9bbdb69f-69d0-4759-aa9b-5c090a2da237" providerId="ADAL" clId="{84B1BB06-C95D-45F0-A124-A37F7A61B070}" dt="2024-09-06T16:19:38.199" v="8" actId="47"/>
        <pc:sldMkLst>
          <pc:docMk/>
          <pc:sldMk cId="897841187" sldId="696"/>
        </pc:sldMkLst>
      </pc:sldChg>
      <pc:sldChg chg="del">
        <pc:chgData name="Dieter Beaven" userId="9bbdb69f-69d0-4759-aa9b-5c090a2da237" providerId="ADAL" clId="{84B1BB06-C95D-45F0-A124-A37F7A61B070}" dt="2024-09-06T16:19:38.559" v="9" actId="47"/>
        <pc:sldMkLst>
          <pc:docMk/>
          <pc:sldMk cId="3053921557" sldId="697"/>
        </pc:sldMkLst>
      </pc:sldChg>
      <pc:sldChg chg="del">
        <pc:chgData name="Dieter Beaven" userId="9bbdb69f-69d0-4759-aa9b-5c090a2da237" providerId="ADAL" clId="{84B1BB06-C95D-45F0-A124-A37F7A61B070}" dt="2024-09-06T16:19:38.965" v="10" actId="47"/>
        <pc:sldMkLst>
          <pc:docMk/>
          <pc:sldMk cId="3297587665" sldId="698"/>
        </pc:sldMkLst>
      </pc:sldChg>
      <pc:sldChg chg="del">
        <pc:chgData name="Dieter Beaven" userId="9bbdb69f-69d0-4759-aa9b-5c090a2da237" providerId="ADAL" clId="{84B1BB06-C95D-45F0-A124-A37F7A61B070}" dt="2024-09-06T16:19:40.074" v="12" actId="47"/>
        <pc:sldMkLst>
          <pc:docMk/>
          <pc:sldMk cId="2954531107" sldId="699"/>
        </pc:sldMkLst>
      </pc:sldChg>
      <pc:sldChg chg="del">
        <pc:chgData name="Dieter Beaven" userId="9bbdb69f-69d0-4759-aa9b-5c090a2da237" providerId="ADAL" clId="{84B1BB06-C95D-45F0-A124-A37F7A61B070}" dt="2024-09-06T16:19:40.574" v="13" actId="47"/>
        <pc:sldMkLst>
          <pc:docMk/>
          <pc:sldMk cId="2520212456" sldId="700"/>
        </pc:sldMkLst>
      </pc:sldChg>
      <pc:sldChg chg="del">
        <pc:chgData name="Dieter Beaven" userId="9bbdb69f-69d0-4759-aa9b-5c090a2da237" providerId="ADAL" clId="{84B1BB06-C95D-45F0-A124-A37F7A61B070}" dt="2024-09-06T16:19:40.887" v="14" actId="47"/>
        <pc:sldMkLst>
          <pc:docMk/>
          <pc:sldMk cId="4097801481" sldId="701"/>
        </pc:sldMkLst>
      </pc:sldChg>
      <pc:sldChg chg="del">
        <pc:chgData name="Dieter Beaven" userId="9bbdb69f-69d0-4759-aa9b-5c090a2da237" providerId="ADAL" clId="{84B1BB06-C95D-45F0-A124-A37F7A61B070}" dt="2024-09-06T16:19:40.902" v="15" actId="47"/>
        <pc:sldMkLst>
          <pc:docMk/>
          <pc:sldMk cId="1004299448" sldId="702"/>
        </pc:sldMkLst>
      </pc:sldChg>
      <pc:sldChg chg="del">
        <pc:chgData name="Dieter Beaven" userId="9bbdb69f-69d0-4759-aa9b-5c090a2da237" providerId="ADAL" clId="{84B1BB06-C95D-45F0-A124-A37F7A61B070}" dt="2024-09-06T16:19:43.652" v="19" actId="47"/>
        <pc:sldMkLst>
          <pc:docMk/>
          <pc:sldMk cId="4106291065" sldId="703"/>
        </pc:sldMkLst>
      </pc:sldChg>
      <pc:sldChg chg="del">
        <pc:chgData name="Dieter Beaven" userId="9bbdb69f-69d0-4759-aa9b-5c090a2da237" providerId="ADAL" clId="{84B1BB06-C95D-45F0-A124-A37F7A61B070}" dt="2024-09-06T16:19:46.543" v="23" actId="47"/>
        <pc:sldMkLst>
          <pc:docMk/>
          <pc:sldMk cId="140227912" sldId="704"/>
        </pc:sldMkLst>
      </pc:sldChg>
      <pc:sldChg chg="del">
        <pc:chgData name="Dieter Beaven" userId="9bbdb69f-69d0-4759-aa9b-5c090a2da237" providerId="ADAL" clId="{84B1BB06-C95D-45F0-A124-A37F7A61B070}" dt="2024-09-06T16:19:43.074" v="18" actId="47"/>
        <pc:sldMkLst>
          <pc:docMk/>
          <pc:sldMk cId="354624377" sldId="705"/>
        </pc:sldMkLst>
      </pc:sldChg>
      <pc:sldChg chg="del">
        <pc:chgData name="Dieter Beaven" userId="9bbdb69f-69d0-4759-aa9b-5c090a2da237" providerId="ADAL" clId="{84B1BB06-C95D-45F0-A124-A37F7A61B070}" dt="2024-09-06T16:19:42.324" v="17" actId="47"/>
        <pc:sldMkLst>
          <pc:docMk/>
          <pc:sldMk cId="556171162" sldId="706"/>
        </pc:sldMkLst>
      </pc:sldChg>
      <pc:sldChg chg="del">
        <pc:chgData name="Dieter Beaven" userId="9bbdb69f-69d0-4759-aa9b-5c090a2da237" providerId="ADAL" clId="{84B1BB06-C95D-45F0-A124-A37F7A61B070}" dt="2024-09-06T16:19:44.496" v="21" actId="47"/>
        <pc:sldMkLst>
          <pc:docMk/>
          <pc:sldMk cId="1758794941" sldId="707"/>
        </pc:sldMkLst>
      </pc:sldChg>
      <pc:sldChg chg="del">
        <pc:chgData name="Dieter Beaven" userId="9bbdb69f-69d0-4759-aa9b-5c090a2da237" providerId="ADAL" clId="{84B1BB06-C95D-45F0-A124-A37F7A61B070}" dt="2024-09-06T16:19:44.058" v="20" actId="47"/>
        <pc:sldMkLst>
          <pc:docMk/>
          <pc:sldMk cId="3002083277" sldId="708"/>
        </pc:sldMkLst>
      </pc:sldChg>
      <pc:sldChg chg="del">
        <pc:chgData name="Dieter Beaven" userId="9bbdb69f-69d0-4759-aa9b-5c090a2da237" providerId="ADAL" clId="{84B1BB06-C95D-45F0-A124-A37F7A61B070}" dt="2024-09-06T16:19:47.136" v="24" actId="47"/>
        <pc:sldMkLst>
          <pc:docMk/>
          <pc:sldMk cId="141180920" sldId="709"/>
        </pc:sldMkLst>
      </pc:sldChg>
      <pc:sldChg chg="del">
        <pc:chgData name="Dieter Beaven" userId="9bbdb69f-69d0-4759-aa9b-5c090a2da237" providerId="ADAL" clId="{84B1BB06-C95D-45F0-A124-A37F7A61B070}" dt="2024-09-06T16:19:48.089" v="25" actId="47"/>
        <pc:sldMkLst>
          <pc:docMk/>
          <pc:sldMk cId="1623682389" sldId="710"/>
        </pc:sldMkLst>
      </pc:sldChg>
      <pc:sldChg chg="del">
        <pc:chgData name="Dieter Beaven" userId="9bbdb69f-69d0-4759-aa9b-5c090a2da237" providerId="ADAL" clId="{84B1BB06-C95D-45F0-A124-A37F7A61B070}" dt="2024-09-06T16:19:48.808" v="26" actId="47"/>
        <pc:sldMkLst>
          <pc:docMk/>
          <pc:sldMk cId="738954548" sldId="711"/>
        </pc:sldMkLst>
      </pc:sldChg>
      <pc:sldChg chg="del">
        <pc:chgData name="Dieter Beaven" userId="9bbdb69f-69d0-4759-aa9b-5c090a2da237" providerId="ADAL" clId="{84B1BB06-C95D-45F0-A124-A37F7A61B070}" dt="2024-09-06T16:19:49.480" v="27" actId="47"/>
        <pc:sldMkLst>
          <pc:docMk/>
          <pc:sldMk cId="3981068786" sldId="712"/>
        </pc:sldMkLst>
      </pc:sldChg>
      <pc:sldChg chg="del">
        <pc:chgData name="Dieter Beaven" userId="9bbdb69f-69d0-4759-aa9b-5c090a2da237" providerId="ADAL" clId="{84B1BB06-C95D-45F0-A124-A37F7A61B070}" dt="2024-09-06T16:18:56.111" v="5" actId="47"/>
        <pc:sldMkLst>
          <pc:docMk/>
          <pc:sldMk cId="160551390" sldId="713"/>
        </pc:sldMkLst>
      </pc:sldChg>
      <pc:sldChg chg="del">
        <pc:chgData name="Dieter Beaven" userId="9bbdb69f-69d0-4759-aa9b-5c090a2da237" providerId="ADAL" clId="{84B1BB06-C95D-45F0-A124-A37F7A61B070}" dt="2024-09-06T16:19:37.231" v="7" actId="47"/>
        <pc:sldMkLst>
          <pc:docMk/>
          <pc:sldMk cId="3868413741" sldId="715"/>
        </pc:sldMkLst>
      </pc:sldChg>
      <pc:sldChg chg="del">
        <pc:chgData name="Dieter Beaven" userId="9bbdb69f-69d0-4759-aa9b-5c090a2da237" providerId="ADAL" clId="{84B1BB06-C95D-45F0-A124-A37F7A61B070}" dt="2024-09-06T16:19:39.512" v="11" actId="47"/>
        <pc:sldMkLst>
          <pc:docMk/>
          <pc:sldMk cId="1928913942" sldId="716"/>
        </pc:sldMkLst>
      </pc:sldChg>
      <pc:sldChg chg="del">
        <pc:chgData name="Dieter Beaven" userId="9bbdb69f-69d0-4759-aa9b-5c090a2da237" providerId="ADAL" clId="{84B1BB06-C95D-45F0-A124-A37F7A61B070}" dt="2024-09-06T16:19:41.355" v="16" actId="47"/>
        <pc:sldMkLst>
          <pc:docMk/>
          <pc:sldMk cId="3074149849" sldId="717"/>
        </pc:sldMkLst>
      </pc:sldChg>
      <pc:sldChg chg="del">
        <pc:chgData name="Dieter Beaven" userId="9bbdb69f-69d0-4759-aa9b-5c090a2da237" providerId="ADAL" clId="{84B1BB06-C95D-45F0-A124-A37F7A61B070}" dt="2024-09-06T16:19:45.543" v="22" actId="47"/>
        <pc:sldMkLst>
          <pc:docMk/>
          <pc:sldMk cId="221198798" sldId="718"/>
        </pc:sldMkLst>
      </pc:sldChg>
    </pc:docChg>
  </pc:docChgLst>
  <pc:docChgLst>
    <pc:chgData name="Dieter Beaven" userId="9bbdb69f-69d0-4759-aa9b-5c090a2da237" providerId="ADAL" clId="{BB9F3CA9-FA74-4867-9484-4EC0D20C6C52}"/>
    <pc:docChg chg="undo custSel modSld">
      <pc:chgData name="Dieter Beaven" userId="9bbdb69f-69d0-4759-aa9b-5c090a2da237" providerId="ADAL" clId="{BB9F3CA9-FA74-4867-9484-4EC0D20C6C52}" dt="2024-09-10T15:42:25.970" v="315" actId="14100"/>
      <pc:docMkLst>
        <pc:docMk/>
      </pc:docMkLst>
      <pc:sldChg chg="addSp delSp modSp mod delAnim modAnim">
        <pc:chgData name="Dieter Beaven" userId="9bbdb69f-69d0-4759-aa9b-5c090a2da237" providerId="ADAL" clId="{BB9F3CA9-FA74-4867-9484-4EC0D20C6C52}" dt="2024-09-10T15:42:25.970" v="315" actId="14100"/>
        <pc:sldMkLst>
          <pc:docMk/>
          <pc:sldMk cId="2619828667" sldId="692"/>
        </pc:sldMkLst>
        <pc:spChg chg="mod">
          <ac:chgData name="Dieter Beaven" userId="9bbdb69f-69d0-4759-aa9b-5c090a2da237" providerId="ADAL" clId="{BB9F3CA9-FA74-4867-9484-4EC0D20C6C52}" dt="2024-09-10T15:39:20.740" v="112" actId="20577"/>
          <ac:spMkLst>
            <pc:docMk/>
            <pc:sldMk cId="2619828667" sldId="692"/>
            <ac:spMk id="16" creationId="{00000000-0000-0000-0000-000000000000}"/>
          </ac:spMkLst>
        </pc:spChg>
        <pc:spChg chg="mod">
          <ac:chgData name="Dieter Beaven" userId="9bbdb69f-69d0-4759-aa9b-5c090a2da237" providerId="ADAL" clId="{BB9F3CA9-FA74-4867-9484-4EC0D20C6C52}" dt="2024-09-10T15:38:55.523" v="100" actId="1076"/>
          <ac:spMkLst>
            <pc:docMk/>
            <pc:sldMk cId="2619828667" sldId="692"/>
            <ac:spMk id="17" creationId="{00000000-0000-0000-0000-000000000000}"/>
          </ac:spMkLst>
        </pc:spChg>
        <pc:spChg chg="add mod">
          <ac:chgData name="Dieter Beaven" userId="9bbdb69f-69d0-4759-aa9b-5c090a2da237" providerId="ADAL" clId="{BB9F3CA9-FA74-4867-9484-4EC0D20C6C52}" dt="2024-09-10T15:40:26.904" v="160" actId="1076"/>
          <ac:spMkLst>
            <pc:docMk/>
            <pc:sldMk cId="2619828667" sldId="692"/>
            <ac:spMk id="25" creationId="{3FF3722A-CAA2-61BD-C006-371E31B408DB}"/>
          </ac:spMkLst>
        </pc:spChg>
        <pc:spChg chg="add mod">
          <ac:chgData name="Dieter Beaven" userId="9bbdb69f-69d0-4759-aa9b-5c090a2da237" providerId="ADAL" clId="{BB9F3CA9-FA74-4867-9484-4EC0D20C6C52}" dt="2024-09-10T15:40:14.535" v="156" actId="20577"/>
          <ac:spMkLst>
            <pc:docMk/>
            <pc:sldMk cId="2619828667" sldId="692"/>
            <ac:spMk id="26" creationId="{51703C4C-BD32-A17F-F0BC-4360B4361447}"/>
          </ac:spMkLst>
        </pc:spChg>
        <pc:spChg chg="add mod">
          <ac:chgData name="Dieter Beaven" userId="9bbdb69f-69d0-4759-aa9b-5c090a2da237" providerId="ADAL" clId="{BB9F3CA9-FA74-4867-9484-4EC0D20C6C52}" dt="2024-09-10T15:42:25.970" v="315" actId="14100"/>
          <ac:spMkLst>
            <pc:docMk/>
            <pc:sldMk cId="2619828667" sldId="692"/>
            <ac:spMk id="27" creationId="{0FDA14DC-BF2B-4EE4-830E-B1BF2432617C}"/>
          </ac:spMkLst>
        </pc:spChg>
        <pc:spChg chg="mod">
          <ac:chgData name="Dieter Beaven" userId="9bbdb69f-69d0-4759-aa9b-5c090a2da237" providerId="ADAL" clId="{BB9F3CA9-FA74-4867-9484-4EC0D20C6C52}" dt="2024-09-10T15:31:28.513" v="4" actId="20577"/>
          <ac:spMkLst>
            <pc:docMk/>
            <pc:sldMk cId="2619828667" sldId="692"/>
            <ac:spMk id="34" creationId="{00000000-0000-0000-0000-000000000000}"/>
          </ac:spMkLst>
        </pc:spChg>
        <pc:spChg chg="mod">
          <ac:chgData name="Dieter Beaven" userId="9bbdb69f-69d0-4759-aa9b-5c090a2da237" providerId="ADAL" clId="{BB9F3CA9-FA74-4867-9484-4EC0D20C6C52}" dt="2024-09-10T15:31:31.981" v="5" actId="20577"/>
          <ac:spMkLst>
            <pc:docMk/>
            <pc:sldMk cId="2619828667" sldId="692"/>
            <ac:spMk id="35" creationId="{00000000-0000-0000-0000-000000000000}"/>
          </ac:spMkLst>
        </pc:spChg>
        <pc:spChg chg="del mod">
          <ac:chgData name="Dieter Beaven" userId="9bbdb69f-69d0-4759-aa9b-5c090a2da237" providerId="ADAL" clId="{BB9F3CA9-FA74-4867-9484-4EC0D20C6C52}" dt="2024-09-10T15:34:21.784" v="40" actId="478"/>
          <ac:spMkLst>
            <pc:docMk/>
            <pc:sldMk cId="2619828667" sldId="692"/>
            <ac:spMk id="36" creationId="{00000000-0000-0000-0000-000000000000}"/>
          </ac:spMkLst>
        </pc:spChg>
        <pc:spChg chg="mod">
          <ac:chgData name="Dieter Beaven" userId="9bbdb69f-69d0-4759-aa9b-5c090a2da237" providerId="ADAL" clId="{BB9F3CA9-FA74-4867-9484-4EC0D20C6C52}" dt="2024-09-10T15:39:06.522" v="104" actId="1076"/>
          <ac:spMkLst>
            <pc:docMk/>
            <pc:sldMk cId="2619828667" sldId="692"/>
            <ac:spMk id="37" creationId="{00000000-0000-0000-0000-000000000000}"/>
          </ac:spMkLst>
        </pc:spChg>
        <pc:spChg chg="mod">
          <ac:chgData name="Dieter Beaven" userId="9bbdb69f-69d0-4759-aa9b-5c090a2da237" providerId="ADAL" clId="{BB9F3CA9-FA74-4867-9484-4EC0D20C6C52}" dt="2024-09-10T15:39:10.928" v="105" actId="1076"/>
          <ac:spMkLst>
            <pc:docMk/>
            <pc:sldMk cId="2619828667" sldId="692"/>
            <ac:spMk id="38" creationId="{00000000-0000-0000-0000-000000000000}"/>
          </ac:spMkLst>
        </pc:spChg>
        <pc:grpChg chg="add mod">
          <ac:chgData name="Dieter Beaven" userId="9bbdb69f-69d0-4759-aa9b-5c090a2da237" providerId="ADAL" clId="{BB9F3CA9-FA74-4867-9484-4EC0D20C6C52}" dt="2024-09-10T15:39:57.153" v="149" actId="1037"/>
          <ac:grpSpMkLst>
            <pc:docMk/>
            <pc:sldMk cId="2619828667" sldId="692"/>
            <ac:grpSpMk id="13" creationId="{2A4B648A-C59D-5257-E84F-C81D87B71F57}"/>
          </ac:grpSpMkLst>
        </pc:grpChg>
        <pc:grpChg chg="add mod">
          <ac:chgData name="Dieter Beaven" userId="9bbdb69f-69d0-4759-aa9b-5c090a2da237" providerId="ADAL" clId="{BB9F3CA9-FA74-4867-9484-4EC0D20C6C52}" dt="2024-09-10T15:39:57.153" v="149" actId="1037"/>
          <ac:grpSpMkLst>
            <pc:docMk/>
            <pc:sldMk cId="2619828667" sldId="692"/>
            <ac:grpSpMk id="22" creationId="{7BD377DA-3731-350C-3E6D-D2680C74B349}"/>
          </ac:grpSpMkLst>
        </pc:grpChg>
        <pc:picChg chg="mod">
          <ac:chgData name="Dieter Beaven" userId="9bbdb69f-69d0-4759-aa9b-5c090a2da237" providerId="ADAL" clId="{BB9F3CA9-FA74-4867-9484-4EC0D20C6C52}" dt="2024-09-10T15:35:51.387" v="67" actId="1076"/>
          <ac:picMkLst>
            <pc:docMk/>
            <pc:sldMk cId="2619828667" sldId="692"/>
            <ac:picMk id="5" creationId="{00000000-0000-0000-0000-000000000000}"/>
          </ac:picMkLst>
        </pc:picChg>
        <pc:cxnChg chg="add mod">
          <ac:chgData name="Dieter Beaven" userId="9bbdb69f-69d0-4759-aa9b-5c090a2da237" providerId="ADAL" clId="{BB9F3CA9-FA74-4867-9484-4EC0D20C6C52}" dt="2024-09-10T15:39:57.153" v="149" actId="1037"/>
          <ac:cxnSpMkLst>
            <pc:docMk/>
            <pc:sldMk cId="2619828667" sldId="692"/>
            <ac:cxnSpMk id="11" creationId="{9CB6CF7B-163C-6A16-845A-162DF3AB283C}"/>
          </ac:cxnSpMkLst>
        </pc:cxnChg>
        <pc:cxnChg chg="add mod">
          <ac:chgData name="Dieter Beaven" userId="9bbdb69f-69d0-4759-aa9b-5c090a2da237" providerId="ADAL" clId="{BB9F3CA9-FA74-4867-9484-4EC0D20C6C52}" dt="2024-09-10T15:39:57.153" v="149" actId="1037"/>
          <ac:cxnSpMkLst>
            <pc:docMk/>
            <pc:sldMk cId="2619828667" sldId="692"/>
            <ac:cxnSpMk id="12" creationId="{7973AF81-8505-CD8D-9086-45777279EC1A}"/>
          </ac:cxnSpMkLst>
        </pc:cxnChg>
        <pc:cxnChg chg="mod">
          <ac:chgData name="Dieter Beaven" userId="9bbdb69f-69d0-4759-aa9b-5c090a2da237" providerId="ADAL" clId="{BB9F3CA9-FA74-4867-9484-4EC0D20C6C52}" dt="2024-09-10T15:39:51.497" v="113"/>
          <ac:cxnSpMkLst>
            <pc:docMk/>
            <pc:sldMk cId="2619828667" sldId="692"/>
            <ac:cxnSpMk id="19" creationId="{5E442C2F-0C9B-9101-B471-7E6BEA9B85F4}"/>
          </ac:cxnSpMkLst>
        </pc:cxnChg>
        <pc:cxnChg chg="mod">
          <ac:chgData name="Dieter Beaven" userId="9bbdb69f-69d0-4759-aa9b-5c090a2da237" providerId="ADAL" clId="{BB9F3CA9-FA74-4867-9484-4EC0D20C6C52}" dt="2024-09-10T15:39:51.497" v="113"/>
          <ac:cxnSpMkLst>
            <pc:docMk/>
            <pc:sldMk cId="2619828667" sldId="692"/>
            <ac:cxnSpMk id="21" creationId="{5B77BE1D-F4A0-38FD-8C86-345A1BF0D816}"/>
          </ac:cxnSpMkLst>
        </pc:cxnChg>
        <pc:cxnChg chg="mod">
          <ac:chgData name="Dieter Beaven" userId="9bbdb69f-69d0-4759-aa9b-5c090a2da237" providerId="ADAL" clId="{BB9F3CA9-FA74-4867-9484-4EC0D20C6C52}" dt="2024-09-10T15:39:51.497" v="113"/>
          <ac:cxnSpMkLst>
            <pc:docMk/>
            <pc:sldMk cId="2619828667" sldId="692"/>
            <ac:cxnSpMk id="23" creationId="{D92160AA-6E9D-1936-5293-8F0F16A9F258}"/>
          </ac:cxnSpMkLst>
        </pc:cxnChg>
        <pc:cxnChg chg="mod">
          <ac:chgData name="Dieter Beaven" userId="9bbdb69f-69d0-4759-aa9b-5c090a2da237" providerId="ADAL" clId="{BB9F3CA9-FA74-4867-9484-4EC0D20C6C52}" dt="2024-09-10T15:39:51.497" v="113"/>
          <ac:cxnSpMkLst>
            <pc:docMk/>
            <pc:sldMk cId="2619828667" sldId="692"/>
            <ac:cxnSpMk id="24" creationId="{036039FE-1855-930D-023F-92F712F72E20}"/>
          </ac:cxnSpMkLst>
        </pc:cxnChg>
        <pc:cxnChg chg="add mod">
          <ac:chgData name="Dieter Beaven" userId="9bbdb69f-69d0-4759-aa9b-5c090a2da237" providerId="ADAL" clId="{BB9F3CA9-FA74-4867-9484-4EC0D20C6C52}" dt="2024-09-10T15:42:13.581" v="313" actId="14100"/>
          <ac:cxnSpMkLst>
            <pc:docMk/>
            <pc:sldMk cId="2619828667" sldId="692"/>
            <ac:cxnSpMk id="39" creationId="{35C00B3B-A82C-D7E7-3381-B363A9498200}"/>
          </ac:cxnSpMkLst>
        </pc:cxnChg>
        <pc:cxnChg chg="mod">
          <ac:chgData name="Dieter Beaven" userId="9bbdb69f-69d0-4759-aa9b-5c090a2da237" providerId="ADAL" clId="{BB9F3CA9-FA74-4867-9484-4EC0D20C6C52}" dt="2024-09-10T15:38:58.186" v="101" actId="14100"/>
          <ac:cxnSpMkLst>
            <pc:docMk/>
            <pc:sldMk cId="2619828667" sldId="692"/>
            <ac:cxnSpMk id="40" creationId="{00000000-0000-0000-0000-000000000000}"/>
          </ac:cxnSpMkLst>
        </pc:cxnChg>
      </pc:sldChg>
    </pc:docChg>
  </pc:docChgLst>
  <pc:docChgLst>
    <pc:chgData name="Dieter Beaven" userId="9bbdb69f-69d0-4759-aa9b-5c090a2da237" providerId="ADAL" clId="{8AA1AF6A-5EB1-4ED6-A5A3-4FB2DB7AED84}"/>
    <pc:docChg chg="custSel addSld delSld modSld sldOrd">
      <pc:chgData name="Dieter Beaven" userId="9bbdb69f-69d0-4759-aa9b-5c090a2da237" providerId="ADAL" clId="{8AA1AF6A-5EB1-4ED6-A5A3-4FB2DB7AED84}" dt="2024-09-06T16:01:30.924" v="282" actId="6549"/>
      <pc:docMkLst>
        <pc:docMk/>
      </pc:docMkLst>
      <pc:sldChg chg="del">
        <pc:chgData name="Dieter Beaven" userId="9bbdb69f-69d0-4759-aa9b-5c090a2da237" providerId="ADAL" clId="{8AA1AF6A-5EB1-4ED6-A5A3-4FB2DB7AED84}" dt="2024-09-06T15:49:59.49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8AA1AF6A-5EB1-4ED6-A5A3-4FB2DB7AED84}" dt="2024-09-06T15:50:06.646" v="3" actId="47"/>
        <pc:sldMkLst>
          <pc:docMk/>
          <pc:sldMk cId="3808051470" sldId="483"/>
        </pc:sldMkLst>
      </pc:sldChg>
      <pc:sldChg chg="del">
        <pc:chgData name="Dieter Beaven" userId="9bbdb69f-69d0-4759-aa9b-5c090a2da237" providerId="ADAL" clId="{8AA1AF6A-5EB1-4ED6-A5A3-4FB2DB7AED84}" dt="2024-09-06T15:50:00.068" v="2" actId="47"/>
        <pc:sldMkLst>
          <pc:docMk/>
          <pc:sldMk cId="490500060" sldId="484"/>
        </pc:sldMkLst>
      </pc:sldChg>
      <pc:sldChg chg="add del">
        <pc:chgData name="Dieter Beaven" userId="9bbdb69f-69d0-4759-aa9b-5c090a2da237" providerId="ADAL" clId="{8AA1AF6A-5EB1-4ED6-A5A3-4FB2DB7AED84}" dt="2024-09-06T15:53:23.280" v="49" actId="47"/>
        <pc:sldMkLst>
          <pc:docMk/>
          <pc:sldMk cId="553237718" sldId="539"/>
        </pc:sldMkLst>
      </pc:sldChg>
      <pc:sldChg chg="delSp add mod">
        <pc:chgData name="Dieter Beaven" userId="9bbdb69f-69d0-4759-aa9b-5c090a2da237" providerId="ADAL" clId="{8AA1AF6A-5EB1-4ED6-A5A3-4FB2DB7AED84}" dt="2024-09-06T15:53:53.808" v="51" actId="478"/>
        <pc:sldMkLst>
          <pc:docMk/>
          <pc:sldMk cId="3896053727" sldId="543"/>
        </pc:sldMkLst>
        <pc:picChg chg="del">
          <ac:chgData name="Dieter Beaven" userId="9bbdb69f-69d0-4759-aa9b-5c090a2da237" providerId="ADAL" clId="{8AA1AF6A-5EB1-4ED6-A5A3-4FB2DB7AED84}" dt="2024-09-06T15:53:53.808" v="51" actId="478"/>
          <ac:picMkLst>
            <pc:docMk/>
            <pc:sldMk cId="3896053727" sldId="543"/>
            <ac:picMk id="10" creationId="{A0B6DFD7-7F7D-8500-098B-1F7DF218A283}"/>
          </ac:picMkLst>
        </pc:picChg>
      </pc:sldChg>
      <pc:sldChg chg="delSp add mod">
        <pc:chgData name="Dieter Beaven" userId="9bbdb69f-69d0-4759-aa9b-5c090a2da237" providerId="ADAL" clId="{8AA1AF6A-5EB1-4ED6-A5A3-4FB2DB7AED84}" dt="2024-09-06T15:53:55.558" v="52" actId="478"/>
        <pc:sldMkLst>
          <pc:docMk/>
          <pc:sldMk cId="446446822" sldId="544"/>
        </pc:sldMkLst>
        <pc:picChg chg="del">
          <ac:chgData name="Dieter Beaven" userId="9bbdb69f-69d0-4759-aa9b-5c090a2da237" providerId="ADAL" clId="{8AA1AF6A-5EB1-4ED6-A5A3-4FB2DB7AED84}" dt="2024-09-06T15:53:55.558" v="52" actId="478"/>
          <ac:picMkLst>
            <pc:docMk/>
            <pc:sldMk cId="446446822" sldId="544"/>
            <ac:picMk id="11" creationId="{6FAA22F7-1643-65EF-780E-1A74E4389146}"/>
          </ac:picMkLst>
        </pc:picChg>
      </pc:sldChg>
      <pc:sldChg chg="delSp add mod">
        <pc:chgData name="Dieter Beaven" userId="9bbdb69f-69d0-4759-aa9b-5c090a2da237" providerId="ADAL" clId="{8AA1AF6A-5EB1-4ED6-A5A3-4FB2DB7AED84}" dt="2024-09-06T15:53:58.277" v="54" actId="478"/>
        <pc:sldMkLst>
          <pc:docMk/>
          <pc:sldMk cId="3458699803" sldId="545"/>
        </pc:sldMkLst>
        <pc:picChg chg="del">
          <ac:chgData name="Dieter Beaven" userId="9bbdb69f-69d0-4759-aa9b-5c090a2da237" providerId="ADAL" clId="{8AA1AF6A-5EB1-4ED6-A5A3-4FB2DB7AED84}" dt="2024-09-06T15:53:58.277" v="54" actId="478"/>
          <ac:picMkLst>
            <pc:docMk/>
            <pc:sldMk cId="3458699803" sldId="545"/>
            <ac:picMk id="8" creationId="{C6034C24-365B-76F6-2045-A1C1CBB6E78E}"/>
          </ac:picMkLst>
        </pc:picChg>
      </pc:sldChg>
      <pc:sldChg chg="delSp add mod">
        <pc:chgData name="Dieter Beaven" userId="9bbdb69f-69d0-4759-aa9b-5c090a2da237" providerId="ADAL" clId="{8AA1AF6A-5EB1-4ED6-A5A3-4FB2DB7AED84}" dt="2024-09-06T15:53:56.995" v="53" actId="478"/>
        <pc:sldMkLst>
          <pc:docMk/>
          <pc:sldMk cId="2124494143" sldId="546"/>
        </pc:sldMkLst>
        <pc:picChg chg="del">
          <ac:chgData name="Dieter Beaven" userId="9bbdb69f-69d0-4759-aa9b-5c090a2da237" providerId="ADAL" clId="{8AA1AF6A-5EB1-4ED6-A5A3-4FB2DB7AED84}" dt="2024-09-06T15:53:56.995" v="53" actId="478"/>
          <ac:picMkLst>
            <pc:docMk/>
            <pc:sldMk cId="2124494143" sldId="546"/>
            <ac:picMk id="6" creationId="{167981AA-DD24-AB1F-D967-7CD8292F1EC2}"/>
          </ac:picMkLst>
        </pc:picChg>
      </pc:sldChg>
      <pc:sldChg chg="add">
        <pc:chgData name="Dieter Beaven" userId="9bbdb69f-69d0-4759-aa9b-5c090a2da237" providerId="ADAL" clId="{8AA1AF6A-5EB1-4ED6-A5A3-4FB2DB7AED84}" dt="2024-09-06T15:49:57.350" v="0"/>
        <pc:sldMkLst>
          <pc:docMk/>
          <pc:sldMk cId="3991975165" sldId="547"/>
        </pc:sldMkLst>
      </pc:sldChg>
      <pc:sldChg chg="modSp mod">
        <pc:chgData name="Dieter Beaven" userId="9bbdb69f-69d0-4759-aa9b-5c090a2da237" providerId="ADAL" clId="{8AA1AF6A-5EB1-4ED6-A5A3-4FB2DB7AED84}" dt="2024-09-06T15:52:53.109" v="47" actId="6549"/>
        <pc:sldMkLst>
          <pc:docMk/>
          <pc:sldMk cId="851233267" sldId="618"/>
        </pc:sldMkLst>
        <pc:spChg chg="mod">
          <ac:chgData name="Dieter Beaven" userId="9bbdb69f-69d0-4759-aa9b-5c090a2da237" providerId="ADAL" clId="{8AA1AF6A-5EB1-4ED6-A5A3-4FB2DB7AED84}" dt="2024-09-06T15:52:23.884" v="37" actId="6549"/>
          <ac:spMkLst>
            <pc:docMk/>
            <pc:sldMk cId="851233267" sldId="618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2:53.109" v="47" actId="6549"/>
          <ac:spMkLst>
            <pc:docMk/>
            <pc:sldMk cId="851233267" sldId="618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2:07.536" v="34" actId="20577"/>
        <pc:sldMkLst>
          <pc:docMk/>
          <pc:sldMk cId="3347294258" sldId="690"/>
        </pc:sldMkLst>
        <pc:spChg chg="mod">
          <ac:chgData name="Dieter Beaven" userId="9bbdb69f-69d0-4759-aa9b-5c090a2da237" providerId="ADAL" clId="{8AA1AF6A-5EB1-4ED6-A5A3-4FB2DB7AED84}" dt="2024-09-06T15:52:07.536" v="34" actId="20577"/>
          <ac:spMkLst>
            <pc:docMk/>
            <pc:sldMk cId="3347294258" sldId="690"/>
            <ac:spMk id="14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5:30.891" v="97" actId="6549"/>
        <pc:sldMkLst>
          <pc:docMk/>
          <pc:sldMk cId="1604834998" sldId="694"/>
        </pc:sldMkLst>
        <pc:spChg chg="mod">
          <ac:chgData name="Dieter Beaven" userId="9bbdb69f-69d0-4759-aa9b-5c090a2da237" providerId="ADAL" clId="{8AA1AF6A-5EB1-4ED6-A5A3-4FB2DB7AED84}" dt="2024-09-06T15:55:13.939" v="90" actId="6549"/>
          <ac:spMkLst>
            <pc:docMk/>
            <pc:sldMk cId="1604834998" sldId="694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5:30.891" v="97" actId="6549"/>
          <ac:spMkLst>
            <pc:docMk/>
            <pc:sldMk cId="1604834998" sldId="694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8:27.883" v="181" actId="6549"/>
        <pc:sldMkLst>
          <pc:docMk/>
          <pc:sldMk cId="3297587665" sldId="698"/>
        </pc:sldMkLst>
        <pc:spChg chg="mod">
          <ac:chgData name="Dieter Beaven" userId="9bbdb69f-69d0-4759-aa9b-5c090a2da237" providerId="ADAL" clId="{8AA1AF6A-5EB1-4ED6-A5A3-4FB2DB7AED84}" dt="2024-09-06T15:58:06.212" v="171" actId="6549"/>
          <ac:spMkLst>
            <pc:docMk/>
            <pc:sldMk cId="3297587665" sldId="698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8:27.883" v="181" actId="6549"/>
          <ac:spMkLst>
            <pc:docMk/>
            <pc:sldMk cId="3297587665" sldId="698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8:55.947" v="196" actId="20577"/>
        <pc:sldMkLst>
          <pc:docMk/>
          <pc:sldMk cId="1004299448" sldId="702"/>
        </pc:sldMkLst>
        <pc:spChg chg="mod">
          <ac:chgData name="Dieter Beaven" userId="9bbdb69f-69d0-4759-aa9b-5c090a2da237" providerId="ADAL" clId="{8AA1AF6A-5EB1-4ED6-A5A3-4FB2DB7AED84}" dt="2024-09-06T15:58:45.939" v="184" actId="6549"/>
          <ac:spMkLst>
            <pc:docMk/>
            <pc:sldMk cId="1004299448" sldId="702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8:55.947" v="196" actId="20577"/>
          <ac:spMkLst>
            <pc:docMk/>
            <pc:sldMk cId="1004299448" sldId="702"/>
            <ac:spMk id="5" creationId="{00000000-0000-0000-0000-000000000000}"/>
          </ac:spMkLst>
        </pc:spChg>
      </pc:sldChg>
      <pc:sldChg chg="modSp mod ord">
        <pc:chgData name="Dieter Beaven" userId="9bbdb69f-69d0-4759-aa9b-5c090a2da237" providerId="ADAL" clId="{8AA1AF6A-5EB1-4ED6-A5A3-4FB2DB7AED84}" dt="2024-09-06T16:01:03.110" v="273" actId="6549"/>
        <pc:sldMkLst>
          <pc:docMk/>
          <pc:sldMk cId="1758794941" sldId="707"/>
        </pc:sldMkLst>
        <pc:spChg chg="mod">
          <ac:chgData name="Dieter Beaven" userId="9bbdb69f-69d0-4759-aa9b-5c090a2da237" providerId="ADAL" clId="{8AA1AF6A-5EB1-4ED6-A5A3-4FB2DB7AED84}" dt="2024-09-06T16:00:53.814" v="263" actId="6549"/>
          <ac:spMkLst>
            <pc:docMk/>
            <pc:sldMk cId="1758794941" sldId="707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6:01:03.110" v="273" actId="6549"/>
          <ac:spMkLst>
            <pc:docMk/>
            <pc:sldMk cId="1758794941" sldId="707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6:01:30.924" v="282" actId="6549"/>
        <pc:sldMkLst>
          <pc:docMk/>
          <pc:sldMk cId="3981068786" sldId="712"/>
        </pc:sldMkLst>
        <pc:spChg chg="mod">
          <ac:chgData name="Dieter Beaven" userId="9bbdb69f-69d0-4759-aa9b-5c090a2da237" providerId="ADAL" clId="{8AA1AF6A-5EB1-4ED6-A5A3-4FB2DB7AED84}" dt="2024-09-06T16:01:23.155" v="276" actId="6549"/>
          <ac:spMkLst>
            <pc:docMk/>
            <pc:sldMk cId="3981068786" sldId="712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6:01:30.924" v="282" actId="6549"/>
          <ac:spMkLst>
            <pc:docMk/>
            <pc:sldMk cId="3981068786" sldId="712"/>
            <ac:spMk id="5" creationId="{00000000-0000-0000-0000-000000000000}"/>
          </ac:spMkLst>
        </pc:spChg>
      </pc:sldChg>
      <pc:sldChg chg="ord">
        <pc:chgData name="Dieter Beaven" userId="9bbdb69f-69d0-4759-aa9b-5c090a2da237" providerId="ADAL" clId="{8AA1AF6A-5EB1-4ED6-A5A3-4FB2DB7AED84}" dt="2024-09-06T15:50:52.455" v="5"/>
        <pc:sldMkLst>
          <pc:docMk/>
          <pc:sldMk cId="160551390" sldId="713"/>
        </pc:sldMkLst>
      </pc:sldChg>
      <pc:sldChg chg="modSp add mod">
        <pc:chgData name="Dieter Beaven" userId="9bbdb69f-69d0-4759-aa9b-5c090a2da237" providerId="ADAL" clId="{8AA1AF6A-5EB1-4ED6-A5A3-4FB2DB7AED84}" dt="2024-09-06T15:54:51.601" v="86" actId="20577"/>
        <pc:sldMkLst>
          <pc:docMk/>
          <pc:sldMk cId="3432665645" sldId="714"/>
        </pc:sldMkLst>
        <pc:spChg chg="mod">
          <ac:chgData name="Dieter Beaven" userId="9bbdb69f-69d0-4759-aa9b-5c090a2da237" providerId="ADAL" clId="{8AA1AF6A-5EB1-4ED6-A5A3-4FB2DB7AED84}" dt="2024-09-06T15:54:51.601" v="86" actId="20577"/>
          <ac:spMkLst>
            <pc:docMk/>
            <pc:sldMk cId="3432665645" sldId="714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5:57:11.327" v="146" actId="20577"/>
        <pc:sldMkLst>
          <pc:docMk/>
          <pc:sldMk cId="3868413741" sldId="715"/>
        </pc:sldMkLst>
        <pc:spChg chg="mod">
          <ac:chgData name="Dieter Beaven" userId="9bbdb69f-69d0-4759-aa9b-5c090a2da237" providerId="ADAL" clId="{8AA1AF6A-5EB1-4ED6-A5A3-4FB2DB7AED84}" dt="2024-09-06T15:57:11.327" v="146" actId="20577"/>
          <ac:spMkLst>
            <pc:docMk/>
            <pc:sldMk cId="3868413741" sldId="715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5:57:57.916" v="168" actId="20577"/>
        <pc:sldMkLst>
          <pc:docMk/>
          <pc:sldMk cId="1928913942" sldId="716"/>
        </pc:sldMkLst>
        <pc:spChg chg="mod">
          <ac:chgData name="Dieter Beaven" userId="9bbdb69f-69d0-4759-aa9b-5c090a2da237" providerId="ADAL" clId="{8AA1AF6A-5EB1-4ED6-A5A3-4FB2DB7AED84}" dt="2024-09-06T15:57:57.916" v="168" actId="20577"/>
          <ac:spMkLst>
            <pc:docMk/>
            <pc:sldMk cId="1928913942" sldId="716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5:59:19.381" v="234" actId="6549"/>
        <pc:sldMkLst>
          <pc:docMk/>
          <pc:sldMk cId="3074149849" sldId="717"/>
        </pc:sldMkLst>
        <pc:spChg chg="mod">
          <ac:chgData name="Dieter Beaven" userId="9bbdb69f-69d0-4759-aa9b-5c090a2da237" providerId="ADAL" clId="{8AA1AF6A-5EB1-4ED6-A5A3-4FB2DB7AED84}" dt="2024-09-06T15:59:19.381" v="234" actId="6549"/>
          <ac:spMkLst>
            <pc:docMk/>
            <pc:sldMk cId="3074149849" sldId="717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6:00:25.744" v="258" actId="6549"/>
        <pc:sldMkLst>
          <pc:docMk/>
          <pc:sldMk cId="221198798" sldId="718"/>
        </pc:sldMkLst>
        <pc:spChg chg="mod">
          <ac:chgData name="Dieter Beaven" userId="9bbdb69f-69d0-4759-aa9b-5c090a2da237" providerId="ADAL" clId="{8AA1AF6A-5EB1-4ED6-A5A3-4FB2DB7AED84}" dt="2024-09-06T16:00:25.744" v="258" actId="6549"/>
          <ac:spMkLst>
            <pc:docMk/>
            <pc:sldMk cId="221198798" sldId="71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11/09/2024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11/09/2024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11/09/2024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11/09/2024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0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5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11: </a:t>
            </a:r>
            <a:r>
              <a:rPr lang="en-GB" dirty="0">
                <a:solidFill>
                  <a:schemeClr val="accent5"/>
                </a:solidFill>
              </a:rPr>
              <a:t>Vectors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Representing Vectors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66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Representing Vectors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9" y="980728"/>
            <a:ext cx="5400600" cy="5397468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1638300" y="2070100"/>
            <a:ext cx="1587500" cy="10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 rot="6422698">
            <a:off x="2226024" y="2398411"/>
            <a:ext cx="280446" cy="219101"/>
            <a:chOff x="2952750" y="4122420"/>
            <a:chExt cx="190500" cy="160020"/>
          </a:xfrm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46476" y="1162968"/>
                <a:ext cx="3888432" cy="923330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You should already be familiar that the value of a vector is the </a:t>
                </a:r>
                <a:r>
                  <a:rPr lang="en-GB" b="1" dirty="0"/>
                  <a:t>displacement</a:t>
                </a:r>
                <a:r>
                  <a:rPr lang="en-GB" dirty="0"/>
                  <a:t> in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direction (if in 2D).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476" y="1162968"/>
                <a:ext cx="3888432" cy="923330"/>
              </a:xfrm>
              <a:prstGeom prst="rect">
                <a:avLst/>
              </a:prstGeom>
              <a:blipFill>
                <a:blip r:embed="rId3"/>
                <a:stretch>
                  <a:fillRect l="-1411" t="-3974" r="-940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71068" y="1917204"/>
                <a:ext cx="828092" cy="705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−2 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068" y="1917204"/>
                <a:ext cx="828092" cy="705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37468" y="2136602"/>
                <a:ext cx="3888432" cy="2396682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−2 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2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468" y="2136602"/>
                <a:ext cx="3888432" cy="2396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04917" y="4676858"/>
                <a:ext cx="4859571" cy="19958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A </a:t>
                </a:r>
                <a:r>
                  <a:rPr lang="en-GB" b="1" dirty="0"/>
                  <a:t>unit vector </a:t>
                </a:r>
                <a:r>
                  <a:rPr lang="en-GB" dirty="0"/>
                  <a:t>is a vector of magnitude 1.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GB" dirty="0"/>
                  <a:t> are unit vectors in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-axis and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-axis respectively.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sz="700" dirty="0"/>
              </a:p>
              <a:p>
                <a:r>
                  <a:rPr lang="en-GB" dirty="0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17" y="4676858"/>
                <a:ext cx="4859571" cy="1995867"/>
              </a:xfrm>
              <a:prstGeom prst="rect">
                <a:avLst/>
              </a:prstGeom>
              <a:blipFill>
                <a:blip r:embed="rId6"/>
                <a:stretch>
                  <a:fillRect l="-748" t="-1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2711450" y="4210050"/>
            <a:ext cx="0" cy="5397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05100" y="4749800"/>
            <a:ext cx="5334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rot="3913131">
            <a:off x="2863287" y="4649175"/>
            <a:ext cx="221192" cy="167467"/>
            <a:chOff x="2952750" y="4122420"/>
            <a:chExt cx="190500" cy="160020"/>
          </a:xfrm>
        </p:grpSpPr>
        <p:cxnSp>
          <p:nvCxnSpPr>
            <p:cNvPr id="29" name="Straight Connector 28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19942135">
            <a:off x="2578758" y="4442410"/>
            <a:ext cx="221192" cy="167467"/>
            <a:chOff x="2952750" y="4122420"/>
            <a:chExt cx="190500" cy="160020"/>
          </a:xfrm>
        </p:grpSpPr>
        <p:cxnSp>
          <p:nvCxnSpPr>
            <p:cNvPr id="32" name="Straight Connector 31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40261" y="4782769"/>
                <a:ext cx="828092" cy="50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261" y="4782769"/>
                <a:ext cx="828092" cy="503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37211" y="4174548"/>
                <a:ext cx="828092" cy="50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11" y="4174548"/>
                <a:ext cx="828092" cy="5038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6589885" y="2986585"/>
            <a:ext cx="756940" cy="446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621062" y="3919476"/>
            <a:ext cx="756940" cy="446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3385409" y="4501647"/>
            <a:ext cx="719508" cy="21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B6CF7B-163C-6A16-845A-162DF3AB283C}"/>
              </a:ext>
            </a:extLst>
          </p:cNvPr>
          <p:cNvCxnSpPr/>
          <p:nvPr/>
        </p:nvCxnSpPr>
        <p:spPr>
          <a:xfrm>
            <a:off x="565719" y="4224633"/>
            <a:ext cx="0" cy="5397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73AF81-8505-CD8D-9086-45777279EC1A}"/>
              </a:ext>
            </a:extLst>
          </p:cNvPr>
          <p:cNvCxnSpPr/>
          <p:nvPr/>
        </p:nvCxnSpPr>
        <p:spPr>
          <a:xfrm flipH="1">
            <a:off x="559369" y="4764383"/>
            <a:ext cx="5334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4B648A-C59D-5257-E84F-C81D87B71F57}"/>
              </a:ext>
            </a:extLst>
          </p:cNvPr>
          <p:cNvGrpSpPr/>
          <p:nvPr/>
        </p:nvGrpSpPr>
        <p:grpSpPr>
          <a:xfrm rot="3913131">
            <a:off x="717556" y="4663758"/>
            <a:ext cx="221192" cy="167467"/>
            <a:chOff x="2952750" y="4122420"/>
            <a:chExt cx="190500" cy="16002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442C2F-0C9B-9101-B471-7E6BEA9B85F4}"/>
                </a:ext>
              </a:extLst>
            </p:cNvPr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77BE1D-F4A0-38FD-8C86-345A1BF0D816}"/>
                </a:ext>
              </a:extLst>
            </p:cNvPr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D377DA-3731-350C-3E6D-D2680C74B349}"/>
              </a:ext>
            </a:extLst>
          </p:cNvPr>
          <p:cNvGrpSpPr/>
          <p:nvPr/>
        </p:nvGrpSpPr>
        <p:grpSpPr>
          <a:xfrm rot="19942135">
            <a:off x="433027" y="4456993"/>
            <a:ext cx="221192" cy="167467"/>
            <a:chOff x="2952750" y="4122420"/>
            <a:chExt cx="190500" cy="16002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92160AA-6E9D-1936-5293-8F0F16A9F258}"/>
                </a:ext>
              </a:extLst>
            </p:cNvPr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6039FE-1855-930D-023F-92F712F72E20}"/>
                </a:ext>
              </a:extLst>
            </p:cNvPr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F3722A-CAA2-61BD-C006-371E31B408DB}"/>
                  </a:ext>
                </a:extLst>
              </p:cNvPr>
              <p:cNvSpPr txBox="1"/>
              <p:nvPr/>
            </p:nvSpPr>
            <p:spPr>
              <a:xfrm>
                <a:off x="647653" y="4796211"/>
                <a:ext cx="828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F3722A-CAA2-61BD-C006-371E31B4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53" y="4796211"/>
                <a:ext cx="8280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703C4C-BD32-A17F-F0BC-4360B4361447}"/>
                  </a:ext>
                </a:extLst>
              </p:cNvPr>
              <p:cNvSpPr txBox="1"/>
              <p:nvPr/>
            </p:nvSpPr>
            <p:spPr>
              <a:xfrm>
                <a:off x="-108520" y="4189131"/>
                <a:ext cx="828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703C4C-BD32-A17F-F0BC-4360B4361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189131"/>
                <a:ext cx="828092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FDA14DC-BF2B-4EE4-830E-B1BF2432617C}"/>
              </a:ext>
            </a:extLst>
          </p:cNvPr>
          <p:cNvSpPr txBox="1"/>
          <p:nvPr/>
        </p:nvSpPr>
        <p:spPr>
          <a:xfrm>
            <a:off x="155985" y="5602131"/>
            <a:ext cx="319188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</a:t>
            </a:r>
            <a:r>
              <a:rPr lang="en-GB" b="1" dirty="0"/>
              <a:t>Bold notation </a:t>
            </a:r>
            <a:r>
              <a:rPr lang="en-GB" dirty="0"/>
              <a:t>is used in textbooks and exam papers but is awkward for handwriting.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C00B3B-A82C-D7E7-3381-B363A9498200}"/>
              </a:ext>
            </a:extLst>
          </p:cNvPr>
          <p:cNvCxnSpPr>
            <a:cxnSpLocks/>
          </p:cNvCxnSpPr>
          <p:nvPr/>
        </p:nvCxnSpPr>
        <p:spPr>
          <a:xfrm flipV="1">
            <a:off x="305526" y="5015052"/>
            <a:ext cx="306034" cy="61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2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17" grpId="0" animBg="1"/>
      <p:bldP spid="34" grpId="0"/>
      <p:bldP spid="35" grpId="0"/>
      <p:bldP spid="37" grpId="0" animBg="1"/>
      <p:bldP spid="38" grpId="0" animBg="1"/>
      <p:bldP spid="25" grpId="0"/>
      <p:bldP spid="26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3568" y="908720"/>
                <a:ext cx="6552728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2400" b="1" dirty="0"/>
                  <a:t> </a:t>
                </a:r>
                <a:r>
                  <a:rPr lang="en-GB" sz="2400" dirty="0"/>
                  <a:t>then</a:t>
                </a:r>
                <a:r>
                  <a:rPr lang="en-GB" sz="2400" b="1" dirty="0"/>
                  <a:t>:</a:t>
                </a:r>
              </a:p>
              <a:p>
                <a:pPr marL="342900" indent="-342900">
                  <a:buAutoNum type="arabicParenR"/>
                </a:pPr>
                <a:r>
                  <a:rPr lang="en-GB" sz="2400" dirty="0"/>
                  <a:t>Write</a:t>
                </a:r>
                <a:r>
                  <a:rPr lang="en-GB" sz="2400" b="1" dirty="0"/>
                  <a:t>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2400" b="1" dirty="0"/>
                  <a:t> </a:t>
                </a:r>
                <a:r>
                  <a:rPr lang="en-GB" sz="2400" dirty="0"/>
                  <a:t>in </a:t>
                </a:r>
                <a:r>
                  <a:rPr lang="en-GB" sz="2400" dirty="0" smtClean="0"/>
                  <a:t>column vector </a:t>
                </a:r>
                <a:r>
                  <a:rPr lang="en-GB" sz="2400" dirty="0"/>
                  <a:t>form.</a:t>
                </a:r>
              </a:p>
              <a:p>
                <a:pPr marL="342900" indent="-342900">
                  <a:buAutoNum type="arabicParenR"/>
                </a:pPr>
                <a:r>
                  <a:rPr lang="en-GB" sz="2400" dirty="0"/>
                  <a:t>Find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2400" b="1" dirty="0"/>
                  <a:t> </a:t>
                </a:r>
                <a:r>
                  <a:rPr lang="en-GB" sz="2400" dirty="0"/>
                  <a:t>in</a:t>
                </a:r>
                <a:r>
                  <a:rPr lang="en-GB" sz="2400" b="1" dirty="0"/>
                  <a:t>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2400" b="1" dirty="0"/>
                  <a:t> </a:t>
                </a:r>
                <a:r>
                  <a:rPr lang="en-GB" sz="2400" dirty="0"/>
                  <a:t>form.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08720"/>
                <a:ext cx="6552728" cy="1200329"/>
              </a:xfrm>
              <a:prstGeom prst="rect">
                <a:avLst/>
              </a:prstGeom>
              <a:blipFill>
                <a:blip r:embed="rId2"/>
                <a:stretch>
                  <a:fillRect b="-403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3540" y="2331988"/>
                <a:ext cx="4464496" cy="21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/>
                <a:r>
                  <a:rPr lang="en-GB" sz="2400" b="0" dirty="0"/>
                  <a:t/>
                </a:r>
                <a:br>
                  <a:rPr lang="en-GB" sz="24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0" y="2331988"/>
                <a:ext cx="4464496" cy="2185470"/>
              </a:xfrm>
              <a:prstGeom prst="rect">
                <a:avLst/>
              </a:prstGeom>
              <a:blipFill>
                <a:blip r:embed="rId3"/>
                <a:stretch>
                  <a:fillRect l="-409" b="-2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10568" y="2418642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10568" y="3362496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6960" y="2410982"/>
            <a:ext cx="3868440" cy="700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36960" y="3362496"/>
            <a:ext cx="3868440" cy="11549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984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11.2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Pages 87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8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AB8DEB4-C2AE-CAA5-946A-F1D0218C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8" y="908720"/>
            <a:ext cx="73152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8A3EE48-2B77-F2F3-D839-EB4EC481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981075"/>
            <a:ext cx="73437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7CDC46F-EAF2-23F9-5729-1BD8A18FF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20"/>
            <a:ext cx="73723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2ED526E-DDDE-706F-36F5-18081B724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96752"/>
            <a:ext cx="41624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E07F817-93C1-4331-9EA3-9137AED465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981D47-1B16-4F72-B51B-0F85526E95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CA4408-A039-4E96-841E-C70D6FD95A66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32535</TotalTime>
  <Words>335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Office Theme</vt:lpstr>
      <vt:lpstr>P1 Chapter 11: Vectors  Representing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1224</cp:revision>
  <dcterms:created xsi:type="dcterms:W3CDTF">2013-02-28T07:36:55Z</dcterms:created>
  <dcterms:modified xsi:type="dcterms:W3CDTF">2024-09-11T09:17:37Z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