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33" r:id="rId6"/>
    <p:sldId id="713" r:id="rId7"/>
    <p:sldId id="712" r:id="rId8"/>
    <p:sldId id="703" r:id="rId9"/>
    <p:sldId id="704" r:id="rId10"/>
    <p:sldId id="705" r:id="rId11"/>
    <p:sldId id="708" r:id="rId12"/>
    <p:sldId id="5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Data Measures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C87B714-B16A-EA88-96A7-673905AA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1314450"/>
            <a:ext cx="61912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DBDB05-C3C1-5EB0-50D6-2D79174D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1309687"/>
            <a:ext cx="60674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161819-A3F7-2616-B712-185FD8CB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006946"/>
            <a:ext cx="63246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2CC40E3-8DC1-8A1E-7F7F-3925EF51B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936079"/>
            <a:ext cx="63912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576FE10-6ADD-ABDF-1AC1-66241F8B9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65" y="908720"/>
            <a:ext cx="67913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381884-2EA6-1526-6A10-B038937E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918170"/>
            <a:ext cx="66389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4C83429-C3CC-57F1-50E5-0A97F1AC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86871"/>
            <a:ext cx="4838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F57187F-DC38-DB39-F663-C76D9142B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40" y="955129"/>
            <a:ext cx="55911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29543</TotalTime>
  <Words>26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Stats1 Chapter 7: Data Measures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914</cp:revision>
  <dcterms:created xsi:type="dcterms:W3CDTF">2013-02-28T07:36:55Z</dcterms:created>
  <dcterms:modified xsi:type="dcterms:W3CDTF">2024-06-05T16:32:17Z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