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02" r:id="rId5"/>
    <p:sldId id="533" r:id="rId6"/>
    <p:sldId id="712" r:id="rId7"/>
    <p:sldId id="703" r:id="rId8"/>
    <p:sldId id="704" r:id="rId9"/>
    <p:sldId id="705" r:id="rId10"/>
    <p:sldId id="532" r:id="rId11"/>
    <p:sldId id="71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32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4: </a:t>
            </a:r>
            <a:r>
              <a:rPr lang="en-GB" dirty="0">
                <a:solidFill>
                  <a:schemeClr val="accent5"/>
                </a:solidFill>
              </a:rPr>
              <a:t>Correlation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BB57B37-3DD5-BC53-C407-9D92F48E5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78" y="1191790"/>
            <a:ext cx="62103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083DFC-E693-0681-9C27-94322E9E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53" y="836712"/>
            <a:ext cx="661035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5FD9BC1-A07D-A7C6-2D76-267348B6C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3" y="908720"/>
            <a:ext cx="6724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464AC81-1E8F-16AE-B14D-FC45F96C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143000"/>
            <a:ext cx="65722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3A83871-433D-BEAF-0185-EA6EE5B7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78" y="1033462"/>
            <a:ext cx="64389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F9EE479-22C7-12B5-E85D-398D7EAD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0" y="861165"/>
            <a:ext cx="8567936" cy="580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71D194E-BC1D-21F1-6804-D2E2AE4F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2" y="692696"/>
            <a:ext cx="8547411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27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aa1ecaf-a1aa-4fc9-8c75-2805352e1f65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29546</TotalTime>
  <Words>23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Stats1 Chapter 4: Correlation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2024-06-06T12:22:43Z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