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547" r:id="rId5"/>
    <p:sldId id="587" r:id="rId6"/>
    <p:sldId id="588" r:id="rId7"/>
    <p:sldId id="549" r:id="rId8"/>
    <p:sldId id="543" r:id="rId9"/>
    <p:sldId id="550" r:id="rId10"/>
    <p:sldId id="552" r:id="rId11"/>
    <p:sldId id="589" r:id="rId12"/>
    <p:sldId id="54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7C4EA6-A961-49C3-A8BA-A6E3517B719C}" v="28" dt="2025-06-25T10:22:41.2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 autoAdjust="0"/>
    <p:restoredTop sz="88534" autoAdjust="0"/>
  </p:normalViewPr>
  <p:slideViewPr>
    <p:cSldViewPr>
      <p:cViewPr varScale="1">
        <p:scale>
          <a:sx n="70" d="100"/>
          <a:sy n="70" d="100"/>
        </p:scale>
        <p:origin x="1332" y="6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0DF74865-8E3B-4D6C-84AE-2C37D3DAB9CF}"/>
    <pc:docChg chg="custSel addSld delSld modSld sldOrd">
      <pc:chgData name="Dieter Beaven" userId="9bbdb69f-69d0-4759-aa9b-5c090a2da237" providerId="ADAL" clId="{0DF74865-8E3B-4D6C-84AE-2C37D3DAB9CF}" dt="2025-06-11T11:31:32.008" v="31" actId="1035"/>
      <pc:docMkLst>
        <pc:docMk/>
      </pc:docMkLst>
      <pc:sldChg chg="addSp delSp modSp mod">
        <pc:chgData name="Dieter Beaven" userId="9bbdb69f-69d0-4759-aa9b-5c090a2da237" providerId="ADAL" clId="{0DF74865-8E3B-4D6C-84AE-2C37D3DAB9CF}" dt="2025-06-06T14:27:01.845" v="4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0DF74865-8E3B-4D6C-84AE-2C37D3DAB9CF}" dt="2025-06-06T14:27:01.845" v="4" actId="1076"/>
          <ac:picMkLst>
            <pc:docMk/>
            <pc:sldMk cId="3896053727" sldId="543"/>
            <ac:picMk id="8" creationId="{1E00D836-D394-A19A-F9BE-E65825A36DC7}"/>
          </ac:picMkLst>
        </pc:picChg>
      </pc:sldChg>
      <pc:sldChg chg="addSp delSp modSp mod">
        <pc:chgData name="Dieter Beaven" userId="9bbdb69f-69d0-4759-aa9b-5c090a2da237" providerId="ADAL" clId="{0DF74865-8E3B-4D6C-84AE-2C37D3DAB9CF}" dt="2025-06-11T11:30:26.474" v="25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0DF74865-8E3B-4D6C-84AE-2C37D3DAB9CF}" dt="2025-06-11T11:30:26.474" v="25" actId="1076"/>
          <ac:picMkLst>
            <pc:docMk/>
            <pc:sldMk cId="3458699803" sldId="545"/>
            <ac:picMk id="8" creationId="{14226E62-BD75-5AB5-7858-E13BE57C626E}"/>
          </ac:picMkLst>
        </pc:picChg>
      </pc:sldChg>
      <pc:sldChg chg="addSp modSp mod">
        <pc:chgData name="Dieter Beaven" userId="9bbdb69f-69d0-4759-aa9b-5c090a2da237" providerId="ADAL" clId="{0DF74865-8E3B-4D6C-84AE-2C37D3DAB9CF}" dt="2025-06-06T14:27:47.944" v="7" actId="1076"/>
        <pc:sldMkLst>
          <pc:docMk/>
          <pc:sldMk cId="4091202299" sldId="550"/>
        </pc:sldMkLst>
        <pc:picChg chg="add mod">
          <ac:chgData name="Dieter Beaven" userId="9bbdb69f-69d0-4759-aa9b-5c090a2da237" providerId="ADAL" clId="{0DF74865-8E3B-4D6C-84AE-2C37D3DAB9CF}" dt="2025-06-06T14:27:47.944" v="7" actId="1076"/>
          <ac:picMkLst>
            <pc:docMk/>
            <pc:sldMk cId="4091202299" sldId="550"/>
            <ac:picMk id="6" creationId="{68152EDC-DA71-DBDF-9387-2CD2BBA5F00E}"/>
          </ac:picMkLst>
        </pc:picChg>
      </pc:sldChg>
      <pc:sldChg chg="del">
        <pc:chgData name="Dieter Beaven" userId="9bbdb69f-69d0-4759-aa9b-5c090a2da237" providerId="ADAL" clId="{0DF74865-8E3B-4D6C-84AE-2C37D3DAB9CF}" dt="2025-06-06T14:27:52.459" v="8" actId="47"/>
        <pc:sldMkLst>
          <pc:docMk/>
          <pc:sldMk cId="3826585799" sldId="551"/>
        </pc:sldMkLst>
      </pc:sldChg>
      <pc:sldChg chg="addSp modSp mod ord">
        <pc:chgData name="Dieter Beaven" userId="9bbdb69f-69d0-4759-aa9b-5c090a2da237" providerId="ADAL" clId="{0DF74865-8E3B-4D6C-84AE-2C37D3DAB9CF}" dt="2025-06-11T11:27:41.745" v="19" actId="1076"/>
        <pc:sldMkLst>
          <pc:docMk/>
          <pc:sldMk cId="2531956736" sldId="552"/>
        </pc:sldMkLst>
        <pc:picChg chg="add mod">
          <ac:chgData name="Dieter Beaven" userId="9bbdb69f-69d0-4759-aa9b-5c090a2da237" providerId="ADAL" clId="{0DF74865-8E3B-4D6C-84AE-2C37D3DAB9CF}" dt="2025-06-11T11:27:41.745" v="19" actId="1076"/>
          <ac:picMkLst>
            <pc:docMk/>
            <pc:sldMk cId="2531956736" sldId="552"/>
            <ac:picMk id="6" creationId="{C4B840F6-12F8-33DB-687C-FB10CD1447EC}"/>
          </ac:picMkLst>
        </pc:picChg>
      </pc:sldChg>
      <pc:sldChg chg="addSp delSp modSp add mod">
        <pc:chgData name="Dieter Beaven" userId="9bbdb69f-69d0-4759-aa9b-5c090a2da237" providerId="ADAL" clId="{0DF74865-8E3B-4D6C-84AE-2C37D3DAB9CF}" dt="2025-06-11T11:31:32.008" v="31" actId="1035"/>
        <pc:sldMkLst>
          <pc:docMk/>
          <pc:sldMk cId="3577409601" sldId="589"/>
        </pc:sldMkLst>
        <pc:picChg chg="add mod">
          <ac:chgData name="Dieter Beaven" userId="9bbdb69f-69d0-4759-aa9b-5c090a2da237" providerId="ADAL" clId="{0DF74865-8E3B-4D6C-84AE-2C37D3DAB9CF}" dt="2025-06-11T11:31:32.008" v="31" actId="1035"/>
          <ac:picMkLst>
            <pc:docMk/>
            <pc:sldMk cId="3577409601" sldId="589"/>
            <ac:picMk id="6" creationId="{1C2FD99C-EF51-EE2B-C6BA-3C73B83B4869}"/>
          </ac:picMkLst>
        </pc:picChg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30C95632-A3A2-4979-9455-E20141D89A57}"/>
    <pc:docChg chg="undo custSel addSld modSld">
      <pc:chgData name="Dieter Beaven" userId="9bbdb69f-69d0-4759-aa9b-5c090a2da237" providerId="ADAL" clId="{30C95632-A3A2-4979-9455-E20141D89A57}" dt="2025-05-01T14:52:10.110" v="71" actId="20577"/>
      <pc:docMkLst>
        <pc:docMk/>
      </pc:docMkLst>
      <pc:sldChg chg="modSp mod">
        <pc:chgData name="Dieter Beaven" userId="9bbdb69f-69d0-4759-aa9b-5c090a2da237" providerId="ADAL" clId="{30C95632-A3A2-4979-9455-E20141D89A57}" dt="2025-05-01T14:52:10.110" v="71" actId="20577"/>
        <pc:sldMkLst>
          <pc:docMk/>
          <pc:sldMk cId="3991975165" sldId="547"/>
        </pc:sldMkLst>
        <pc:spChg chg="mod">
          <ac:chgData name="Dieter Beaven" userId="9bbdb69f-69d0-4759-aa9b-5c090a2da237" providerId="ADAL" clId="{30C95632-A3A2-4979-9455-E20141D89A57}" dt="2025-05-01T14:52:10.110" v="71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30C95632-A3A2-4979-9455-E20141D89A57}" dt="2025-05-01T14:49:47.399" v="9" actId="1036"/>
        <pc:sldMkLst>
          <pc:docMk/>
          <pc:sldMk cId="3055658135" sldId="549"/>
        </pc:sldMkLst>
        <pc:spChg chg="mod">
          <ac:chgData name="Dieter Beaven" userId="9bbdb69f-69d0-4759-aa9b-5c090a2da237" providerId="ADAL" clId="{30C95632-A3A2-4979-9455-E20141D89A57}" dt="2025-05-01T14:49:09.367" v="4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30C95632-A3A2-4979-9455-E20141D89A57}" dt="2025-05-01T14:49:47.399" v="9" actId="1036"/>
          <ac:spMkLst>
            <pc:docMk/>
            <pc:sldMk cId="3055658135" sldId="549"/>
            <ac:spMk id="5" creationId="{00000000-0000-0000-0000-000000000000}"/>
          </ac:spMkLst>
        </pc:spChg>
        <pc:cxnChg chg="mod">
          <ac:chgData name="Dieter Beaven" userId="9bbdb69f-69d0-4759-aa9b-5c090a2da237" providerId="ADAL" clId="{30C95632-A3A2-4979-9455-E20141D89A57}" dt="2025-05-01T14:49:47.399" v="9" actId="1036"/>
          <ac:cxnSpMkLst>
            <pc:docMk/>
            <pc:sldMk cId="3055658135" sldId="549"/>
            <ac:cxnSpMk id="6" creationId="{00000000-0000-0000-0000-000000000000}"/>
          </ac:cxnSpMkLst>
        </pc:cxnChg>
      </pc:sldChg>
      <pc:sldChg chg="add">
        <pc:chgData name="Dieter Beaven" userId="9bbdb69f-69d0-4759-aa9b-5c090a2da237" providerId="ADAL" clId="{30C95632-A3A2-4979-9455-E20141D89A57}" dt="2025-05-01T14:49:04.233" v="2"/>
        <pc:sldMkLst>
          <pc:docMk/>
          <pc:sldMk cId="2561204631" sldId="587"/>
        </pc:sldMkLst>
      </pc:sldChg>
      <pc:sldChg chg="add">
        <pc:chgData name="Dieter Beaven" userId="9bbdb69f-69d0-4759-aa9b-5c090a2da237" providerId="ADAL" clId="{30C95632-A3A2-4979-9455-E20141D89A57}" dt="2025-05-01T14:49:04.233" v="2"/>
        <pc:sldMkLst>
          <pc:docMk/>
          <pc:sldMk cId="538507467" sldId="588"/>
        </pc:sldMkLst>
      </pc:sldChg>
    </pc:docChg>
  </pc:docChgLst>
  <pc:docChgLst>
    <pc:chgData name="Dieter Beaven" userId="9bbdb69f-69d0-4759-aa9b-5c090a2da237" providerId="ADAL" clId="{F07C4EA6-A961-49C3-A8BA-A6E3517B719C}"/>
    <pc:docChg chg="modSld">
      <pc:chgData name="Dieter Beaven" userId="9bbdb69f-69d0-4759-aa9b-5c090a2da237" providerId="ADAL" clId="{F07C4EA6-A961-49C3-A8BA-A6E3517B719C}" dt="2025-06-25T10:22:44.277" v="29" actId="14100"/>
      <pc:docMkLst>
        <pc:docMk/>
      </pc:docMkLst>
      <pc:sldChg chg="modSp mod">
        <pc:chgData name="Dieter Beaven" userId="9bbdb69f-69d0-4759-aa9b-5c090a2da237" providerId="ADAL" clId="{F07C4EA6-A961-49C3-A8BA-A6E3517B719C}" dt="2025-06-25T10:22:44.277" v="29" actId="14100"/>
        <pc:sldMkLst>
          <pc:docMk/>
          <pc:sldMk cId="538507467" sldId="588"/>
        </pc:sldMkLst>
        <pc:spChg chg="mod">
          <ac:chgData name="Dieter Beaven" userId="9bbdb69f-69d0-4759-aa9b-5c090a2da237" providerId="ADAL" clId="{F07C4EA6-A961-49C3-A8BA-A6E3517B719C}" dt="2025-06-25T10:22:44.277" v="29" actId="14100"/>
          <ac:spMkLst>
            <pc:docMk/>
            <pc:sldMk cId="538507467" sldId="588"/>
            <ac:spMk id="11" creationId="{00000000-0000-0000-0000-000000000000}"/>
          </ac:spMkLst>
        </pc:spChg>
      </pc:sldChg>
    </pc:docChg>
  </pc:docChgLst>
  <pc:docChgLst>
    <pc:chgData name="Dieter Beaven" userId="9bbdb69f-69d0-4759-aa9b-5c090a2da237" providerId="ADAL" clId="{8A8F40EB-C9BA-4941-8631-E22AAD245816}"/>
    <pc:docChg chg="modSld">
      <pc:chgData name="Dieter Beaven" userId="9bbdb69f-69d0-4759-aa9b-5c090a2da237" providerId="ADAL" clId="{8A8F40EB-C9BA-4941-8631-E22AAD245816}" dt="2025-04-28T09:48:42.093" v="13" actId="20577"/>
      <pc:docMkLst>
        <pc:docMk/>
      </pc:docMkLst>
      <pc:sldChg chg="modSp mod">
        <pc:chgData name="Dieter Beaven" userId="9bbdb69f-69d0-4759-aa9b-5c090a2da237" providerId="ADAL" clId="{8A8F40EB-C9BA-4941-8631-E22AAD245816}" dt="2025-04-28T09:48:42.093" v="1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8A8F40EB-C9BA-4941-8631-E22AAD245816}" dt="2025-04-28T09:48:42.093" v="13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6: </a:t>
            </a:r>
            <a:r>
              <a:rPr lang="en-GB" dirty="0">
                <a:solidFill>
                  <a:schemeClr val="accent5"/>
                </a:solidFill>
              </a:rPr>
              <a:t>Circles</a:t>
            </a:r>
            <a:br>
              <a:rPr lang="en-GB" dirty="0"/>
            </a:br>
            <a:br>
              <a:rPr lang="en-GB"/>
            </a:br>
            <a:r>
              <a:rPr lang="en-GB"/>
              <a:t>Perpendicular </a:t>
            </a:r>
            <a:r>
              <a:rPr lang="en-GB" dirty="0"/>
              <a:t>Bisectors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Midpoints and Perpendicular Bisectors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66961" y="861095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Later in the chapter you will need to find the perpendicular bisector of a chord of a circle.</a:t>
            </a:r>
          </a:p>
        </p:txBody>
      </p:sp>
      <p:sp>
        <p:nvSpPr>
          <p:cNvPr id="6" name="Oval 5"/>
          <p:cNvSpPr/>
          <p:nvPr/>
        </p:nvSpPr>
        <p:spPr>
          <a:xfrm>
            <a:off x="6372200" y="908720"/>
            <a:ext cx="1224136" cy="122413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7272338" y="981075"/>
            <a:ext cx="171450" cy="9525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200775" y="1371600"/>
            <a:ext cx="1771650" cy="276226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353300" y="1376363"/>
            <a:ext cx="66675" cy="1428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7419976" y="1377950"/>
            <a:ext cx="12699" cy="6985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01099" y="1871246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chord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60047" y="2204502"/>
            <a:ext cx="113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perpendicular bisector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948264" y="1538288"/>
            <a:ext cx="209774" cy="71433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448550" y="1657350"/>
            <a:ext cx="547688" cy="2619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58539" y="1777320"/>
                <a:ext cx="504389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What two properties does a perpendicular bisector of two points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2000" b="1" dirty="0"/>
                  <a:t> and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sz="2000" b="1" dirty="0"/>
                  <a:t> have?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39" y="1777320"/>
                <a:ext cx="5043897" cy="707886"/>
              </a:xfrm>
              <a:prstGeom prst="rect">
                <a:avLst/>
              </a:prstGeom>
              <a:blipFill>
                <a:blip r:embed="rId2"/>
                <a:stretch>
                  <a:fillRect l="-1330" t="-5172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1979712" y="350100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234480" y="3218309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2,5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80" y="3218309"/>
                <a:ext cx="432048" cy="369332"/>
              </a:xfrm>
              <a:prstGeom prst="rect">
                <a:avLst/>
              </a:prstGeom>
              <a:blipFill>
                <a:blip r:embed="rId3"/>
                <a:stretch>
                  <a:fillRect r="-7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/>
          <p:cNvSpPr/>
          <p:nvPr/>
        </p:nvSpPr>
        <p:spPr>
          <a:xfrm>
            <a:off x="4067944" y="320805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095030" y="2910726"/>
                <a:ext cx="9722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6,7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030" y="2910726"/>
                <a:ext cx="9722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3021162" y="3352066"/>
            <a:ext cx="150664" cy="138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025924" y="3352800"/>
            <a:ext cx="136376" cy="148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4" idx="2"/>
          </p:cNvCxnSpPr>
          <p:nvPr/>
        </p:nvCxnSpPr>
        <p:spPr>
          <a:xfrm flipV="1">
            <a:off x="2133600" y="3280058"/>
            <a:ext cx="1934344" cy="2870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043608" y="4330591"/>
                <a:ext cx="6566817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1. It passes through the midpoint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330591"/>
                <a:ext cx="6566817" cy="461665"/>
              </a:xfrm>
              <a:prstGeom prst="rect">
                <a:avLst/>
              </a:prstGeom>
              <a:blipFill>
                <a:blip r:embed="rId5"/>
                <a:stretch>
                  <a:fillRect l="-1203" t="-7500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190876" y="3482866"/>
                <a:ext cx="896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876" y="3482866"/>
                <a:ext cx="8961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346823" y="3492391"/>
                <a:ext cx="35569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Just find the mean of the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 values and the mean of the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/>
                  <a:t> values.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823" y="3492391"/>
                <a:ext cx="3556967" cy="523220"/>
              </a:xfrm>
              <a:prstGeom prst="rect">
                <a:avLst/>
              </a:prstGeom>
              <a:blipFill>
                <a:blip r:embed="rId7"/>
                <a:stretch>
                  <a:fillRect l="-514" t="-232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>
          <a:xfrm>
            <a:off x="3516993" y="3516239"/>
            <a:ext cx="626382" cy="3890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43608" y="4804586"/>
                <a:ext cx="6566817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2. It is perpendicular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804586"/>
                <a:ext cx="6566817" cy="461665"/>
              </a:xfrm>
              <a:prstGeom prst="rect">
                <a:avLst/>
              </a:prstGeom>
              <a:blipFill>
                <a:blip r:embed="rId8"/>
                <a:stretch>
                  <a:fillRect l="-1203" t="-7500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693318" y="5238182"/>
                <a:ext cx="2933699" cy="1466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Equation?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𝑨𝑩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GB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318" y="5238182"/>
                <a:ext cx="2933699" cy="1466812"/>
              </a:xfrm>
              <a:prstGeom prst="rect">
                <a:avLst/>
              </a:prstGeom>
              <a:blipFill>
                <a:blip r:embed="rId9"/>
                <a:stretch>
                  <a:fillRect l="-1871" t="-20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3012552" y="5583726"/>
            <a:ext cx="2279527" cy="11212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2979420" y="2565400"/>
            <a:ext cx="215900" cy="1574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78956" y="3239929"/>
            <a:ext cx="154305" cy="22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233738" y="3238501"/>
            <a:ext cx="21431" cy="157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20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47" grpId="0"/>
      <p:bldP spid="48" grpId="0" animBg="1"/>
      <p:bldP spid="48" grpId="1" animBg="1"/>
      <p:bldP spid="49" grpId="0" animBg="1"/>
      <p:bldP spid="50" grpId="0"/>
      <p:bldP spid="51" grpId="0" animBg="1"/>
      <p:bldP spid="5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7544" y="759196"/>
                <a:ext cx="4168251" cy="120032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Find the perpendicular bisector of the line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have the coordinates:</a:t>
                </a:r>
              </a:p>
              <a:p>
                <a:pPr marL="342900" indent="-342900">
                  <a:buAutoNum type="alphaLcParenR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4,7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10,17</m:t>
                        </m:r>
                      </m:e>
                    </m:d>
                  </m:oMath>
                </a14:m>
                <a:endParaRPr lang="en-GB" dirty="0"/>
              </a:p>
              <a:p>
                <a:pPr marL="342900" indent="-342900">
                  <a:buAutoNum type="alphaLcParenR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59196"/>
                <a:ext cx="4168251" cy="1200329"/>
              </a:xfrm>
              <a:prstGeom prst="rect">
                <a:avLst/>
              </a:prstGeom>
              <a:blipFill>
                <a:blip r:embed="rId2"/>
                <a:stretch>
                  <a:fillRect b="-901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1379" y="2189392"/>
                <a:ext cx="3744416" cy="3551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7,12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−12=−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79" y="2189392"/>
                <a:ext cx="3744416" cy="35510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05767" y="2242554"/>
            <a:ext cx="216024" cy="2314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605767" y="4078737"/>
            <a:ext cx="216024" cy="2314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821791" y="2242554"/>
            <a:ext cx="3814004" cy="14024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1108" y="4081749"/>
            <a:ext cx="3814004" cy="1714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889" y="5947090"/>
            <a:ext cx="325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Note</a:t>
            </a:r>
            <a:r>
              <a:rPr lang="en-GB" dirty="0"/>
              <a:t>: No need to memorise!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83523" y="759195"/>
                <a:ext cx="3692933" cy="120032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 line segment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dirty="0"/>
                  <a:t> is the diameter of a circle with centre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5,−4</m:t>
                        </m:r>
                      </m:e>
                    </m:d>
                  </m:oMath>
                </a14:m>
                <a:r>
                  <a:rPr lang="en-GB" dirty="0"/>
                  <a:t>.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has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1,−2</m:t>
                        </m:r>
                      </m:e>
                    </m:d>
                  </m:oMath>
                </a14:m>
                <a:r>
                  <a:rPr lang="en-GB" dirty="0"/>
                  <a:t>, what are the coordinates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?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523" y="759195"/>
                <a:ext cx="3692933" cy="1200329"/>
              </a:xfrm>
              <a:prstGeom prst="rect">
                <a:avLst/>
              </a:prstGeom>
              <a:blipFill>
                <a:blip r:embed="rId4"/>
                <a:stretch>
                  <a:fillRect b="-901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05553" y="2717088"/>
                <a:ext cx="139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1,−2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553" y="2717088"/>
                <a:ext cx="13972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58916" y="3163600"/>
                <a:ext cx="139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5,−4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916" y="3163600"/>
                <a:ext cx="139726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6073216" y="2609354"/>
            <a:ext cx="111684" cy="1147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7092280" y="3095691"/>
            <a:ext cx="111684" cy="1147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8028384" y="3530228"/>
            <a:ext cx="111684" cy="1147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7714" y="3589271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714" y="3589271"/>
                <a:ext cx="57606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143287" y="4101340"/>
                <a:ext cx="3533169" cy="2445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We could use the formula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GB" dirty="0"/>
                  <a:t>, but it is easy to see from the diagram that whatever movement there is from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dirty="0"/>
                  <a:t>, we can continue to get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5+4=9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−4−2=−6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9,−6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287" y="4101340"/>
                <a:ext cx="3533169" cy="2445862"/>
              </a:xfrm>
              <a:prstGeom prst="rect">
                <a:avLst/>
              </a:prstGeom>
              <a:blipFill>
                <a:blip r:embed="rId8"/>
                <a:stretch>
                  <a:fillRect l="-1554" t="-1496" r="-27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5052706" y="4107640"/>
            <a:ext cx="3742951" cy="2496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788024" y="759195"/>
            <a:ext cx="0" cy="5694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50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6.1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58939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2/AS</a:t>
            </a:r>
          </a:p>
          <a:p>
            <a:r>
              <a:rPr lang="en-GB" sz="2400" dirty="0"/>
              <a:t>Page 46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72816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E00D836-D394-A19A-F9BE-E65825A36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53" y="1052736"/>
            <a:ext cx="72199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8152EDC-DA71-DBDF-9387-2CD2BBA5F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24744"/>
            <a:ext cx="73533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0CC18-388A-D791-BD8C-B4F964CF1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7F01EA-0633-F206-2359-D81F0A434E3E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60A9E226-99AD-F974-6305-7281F3EE1D40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27722CE-8429-DC51-558C-3C088CC9A7C2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4B840F6-12F8-33DB-687C-FB10CD144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836712"/>
            <a:ext cx="557212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5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4A3B6-401E-C87C-51BB-E4410C992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F020FC-367C-0070-BA19-CD45F053A212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C5509722-00A1-75CC-E430-F1203B823674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DDBA6DD-5686-AAA5-5E13-9ADF3E82F00F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C2FD99C-EF51-EE2B-C6BA-3C73B83B4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40" y="836712"/>
            <a:ext cx="76485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0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4226E62-BD75-5AB5-7858-E13BE57C6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24744"/>
            <a:ext cx="53054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61758</TotalTime>
  <Words>290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P1 Chapter 6: Circles  Perpendicular Bisectors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2025-06-25T10:22:47Z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