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547" r:id="rId5"/>
    <p:sldId id="498" r:id="rId6"/>
    <p:sldId id="500" r:id="rId7"/>
    <p:sldId id="543" r:id="rId8"/>
    <p:sldId id="54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401865F4-3552-4DA3-9B2F-A46F53C217CD}"/>
    <pc:docChg chg="delSld modSld">
      <pc:chgData name="Dieter Beaven" userId="9bbdb69f-69d0-4759-aa9b-5c090a2da237" providerId="ADAL" clId="{401865F4-3552-4DA3-9B2F-A46F53C217CD}" dt="2025-06-03T13:46:17.267" v="4" actId="47"/>
      <pc:docMkLst>
        <pc:docMk/>
      </pc:docMkLst>
      <pc:sldChg chg="modSp mod">
        <pc:chgData name="Dieter Beaven" userId="9bbdb69f-69d0-4759-aa9b-5c090a2da237" providerId="ADAL" clId="{401865F4-3552-4DA3-9B2F-A46F53C217CD}" dt="2025-06-03T13:45:40.801" v="1" actId="1076"/>
        <pc:sldMkLst>
          <pc:docMk/>
          <pc:sldMk cId="3896053727" sldId="543"/>
        </pc:sldMkLst>
        <pc:picChg chg="mod">
          <ac:chgData name="Dieter Beaven" userId="9bbdb69f-69d0-4759-aa9b-5c090a2da237" providerId="ADAL" clId="{401865F4-3552-4DA3-9B2F-A46F53C217CD}" dt="2025-06-03T13:45:40.801" v="1" actId="1076"/>
          <ac:picMkLst>
            <pc:docMk/>
            <pc:sldMk cId="3896053727" sldId="543"/>
            <ac:picMk id="6" creationId="{E0C49337-F6AF-F37C-6E11-9E1C16A33803}"/>
          </ac:picMkLst>
        </pc:picChg>
      </pc:sldChg>
      <pc:sldChg chg="addSp modSp mod">
        <pc:chgData name="Dieter Beaven" userId="9bbdb69f-69d0-4759-aa9b-5c090a2da237" providerId="ADAL" clId="{401865F4-3552-4DA3-9B2F-A46F53C217CD}" dt="2025-06-03T13:46:15.845" v="3" actId="1076"/>
        <pc:sldMkLst>
          <pc:docMk/>
          <pc:sldMk cId="3458699803" sldId="545"/>
        </pc:sldMkLst>
        <pc:picChg chg="add mod">
          <ac:chgData name="Dieter Beaven" userId="9bbdb69f-69d0-4759-aa9b-5c090a2da237" providerId="ADAL" clId="{401865F4-3552-4DA3-9B2F-A46F53C217CD}" dt="2025-06-03T13:46:15.845" v="3" actId="1076"/>
          <ac:picMkLst>
            <pc:docMk/>
            <pc:sldMk cId="3458699803" sldId="545"/>
            <ac:picMk id="6" creationId="{D33EA915-4209-55A2-8EF4-5D627CDDCC94}"/>
          </ac:picMkLst>
        </pc:picChg>
      </pc:sldChg>
      <pc:sldChg chg="del">
        <pc:chgData name="Dieter Beaven" userId="9bbdb69f-69d0-4759-aa9b-5c090a2da237" providerId="ADAL" clId="{401865F4-3552-4DA3-9B2F-A46F53C217CD}" dt="2025-06-03T13:46:17.267" v="4" actId="47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73517785-EB4C-4D85-AC28-4F98C203B6D8}"/>
    <pc:docChg chg="addSld delSld modSld">
      <pc:chgData name="Dieter Beaven" userId="9bbdb69f-69d0-4759-aa9b-5c090a2da237" providerId="ADAL" clId="{73517785-EB4C-4D85-AC28-4F98C203B6D8}" dt="2025-04-25T15:19:43.526" v="21" actId="47"/>
      <pc:docMkLst>
        <pc:docMk/>
      </pc:docMkLst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3617830027" sldId="484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1675231928" sldId="485"/>
        </pc:sldMkLst>
      </pc:sldChg>
      <pc:sldChg chg="add del">
        <pc:chgData name="Dieter Beaven" userId="9bbdb69f-69d0-4759-aa9b-5c090a2da237" providerId="ADAL" clId="{73517785-EB4C-4D85-AC28-4F98C203B6D8}" dt="2025-04-25T15:19:43.526" v="21" actId="47"/>
        <pc:sldMkLst>
          <pc:docMk/>
          <pc:sldMk cId="1415099988" sldId="486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2447135441" sldId="487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4161425287" sldId="488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1203914855" sldId="490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2187763450" sldId="491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4079007622" sldId="492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3044220269" sldId="493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1675960484" sldId="494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4144122255" sldId="495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1472293953" sldId="496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3596109084" sldId="497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2133712902" sldId="498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1438338925" sldId="500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729090957" sldId="501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3125914873" sldId="502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1083324042" sldId="503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2701283313" sldId="504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1278676798" sldId="505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2238859092" sldId="506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1265011483" sldId="507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259998275" sldId="509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626229934" sldId="510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2933407185" sldId="511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4015274601" sldId="512"/>
        </pc:sldMkLst>
      </pc:sldChg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addSp modSp add mod modAnim">
        <pc:chgData name="Dieter Beaven" userId="9bbdb69f-69d0-4759-aa9b-5c090a2da237" providerId="ADAL" clId="{73517785-EB4C-4D85-AC28-4F98C203B6D8}" dt="2025-04-25T15:19:36.761" v="20" actId="1036"/>
        <pc:sldMkLst>
          <pc:docMk/>
          <pc:sldMk cId="3598450900" sldId="553"/>
        </pc:sldMkLst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E4C4B532-F796-4F3D-920B-7AE28532B608}"/>
    <pc:docChg chg="undo custSel addSld delSld modSld">
      <pc:chgData name="Dieter Beaven" userId="9bbdb69f-69d0-4759-aa9b-5c090a2da237" providerId="ADAL" clId="{E4C4B532-F796-4F3D-920B-7AE28532B608}" dt="2025-04-28T09:36:18.534" v="45" actId="20577"/>
      <pc:docMkLst>
        <pc:docMk/>
      </pc:docMkLst>
      <pc:sldChg chg="del">
        <pc:chgData name="Dieter Beaven" userId="9bbdb69f-69d0-4759-aa9b-5c090a2da237" providerId="ADAL" clId="{E4C4B532-F796-4F3D-920B-7AE28532B608}" dt="2025-04-28T09:34:13.776" v="0" actId="47"/>
        <pc:sldMkLst>
          <pc:docMk/>
          <pc:sldMk cId="3617830027" sldId="484"/>
        </pc:sldMkLst>
      </pc:sldChg>
      <pc:sldChg chg="del">
        <pc:chgData name="Dieter Beaven" userId="9bbdb69f-69d0-4759-aa9b-5c090a2da237" providerId="ADAL" clId="{E4C4B532-F796-4F3D-920B-7AE28532B608}" dt="2025-04-28T09:34:14.292" v="1" actId="47"/>
        <pc:sldMkLst>
          <pc:docMk/>
          <pc:sldMk cId="1675231928" sldId="485"/>
        </pc:sldMkLst>
      </pc:sldChg>
      <pc:sldChg chg="add del">
        <pc:chgData name="Dieter Beaven" userId="9bbdb69f-69d0-4759-aa9b-5c090a2da237" providerId="ADAL" clId="{E4C4B532-F796-4F3D-920B-7AE28532B608}" dt="2025-04-28T09:34:41.599" v="19" actId="47"/>
        <pc:sldMkLst>
          <pc:docMk/>
          <pc:sldMk cId="2447135441" sldId="487"/>
        </pc:sldMkLst>
      </pc:sldChg>
      <pc:sldChg chg="del">
        <pc:chgData name="Dieter Beaven" userId="9bbdb69f-69d0-4759-aa9b-5c090a2da237" providerId="ADAL" clId="{E4C4B532-F796-4F3D-920B-7AE28532B608}" dt="2025-04-28T09:34:15.299" v="3" actId="47"/>
        <pc:sldMkLst>
          <pc:docMk/>
          <pc:sldMk cId="4161425287" sldId="488"/>
        </pc:sldMkLst>
      </pc:sldChg>
      <pc:sldChg chg="del">
        <pc:chgData name="Dieter Beaven" userId="9bbdb69f-69d0-4759-aa9b-5c090a2da237" providerId="ADAL" clId="{E4C4B532-F796-4F3D-920B-7AE28532B608}" dt="2025-04-28T09:34:16.400" v="5" actId="47"/>
        <pc:sldMkLst>
          <pc:docMk/>
          <pc:sldMk cId="1203914855" sldId="490"/>
        </pc:sldMkLst>
      </pc:sldChg>
      <pc:sldChg chg="del">
        <pc:chgData name="Dieter Beaven" userId="9bbdb69f-69d0-4759-aa9b-5c090a2da237" providerId="ADAL" clId="{E4C4B532-F796-4F3D-920B-7AE28532B608}" dt="2025-04-28T09:34:15.900" v="4" actId="47"/>
        <pc:sldMkLst>
          <pc:docMk/>
          <pc:sldMk cId="2187763450" sldId="491"/>
        </pc:sldMkLst>
      </pc:sldChg>
      <pc:sldChg chg="del">
        <pc:chgData name="Dieter Beaven" userId="9bbdb69f-69d0-4759-aa9b-5c090a2da237" providerId="ADAL" clId="{E4C4B532-F796-4F3D-920B-7AE28532B608}" dt="2025-04-28T09:34:17.170" v="6" actId="47"/>
        <pc:sldMkLst>
          <pc:docMk/>
          <pc:sldMk cId="4079007622" sldId="492"/>
        </pc:sldMkLst>
      </pc:sldChg>
      <pc:sldChg chg="del">
        <pc:chgData name="Dieter Beaven" userId="9bbdb69f-69d0-4759-aa9b-5c090a2da237" providerId="ADAL" clId="{E4C4B532-F796-4F3D-920B-7AE28532B608}" dt="2025-04-28T09:34:17.917" v="7" actId="47"/>
        <pc:sldMkLst>
          <pc:docMk/>
          <pc:sldMk cId="3044220269" sldId="493"/>
        </pc:sldMkLst>
      </pc:sldChg>
      <pc:sldChg chg="del">
        <pc:chgData name="Dieter Beaven" userId="9bbdb69f-69d0-4759-aa9b-5c090a2da237" providerId="ADAL" clId="{E4C4B532-F796-4F3D-920B-7AE28532B608}" dt="2025-04-28T09:34:18.588" v="8" actId="47"/>
        <pc:sldMkLst>
          <pc:docMk/>
          <pc:sldMk cId="1675960484" sldId="494"/>
        </pc:sldMkLst>
      </pc:sldChg>
      <pc:sldChg chg="del">
        <pc:chgData name="Dieter Beaven" userId="9bbdb69f-69d0-4759-aa9b-5c090a2da237" providerId="ADAL" clId="{E4C4B532-F796-4F3D-920B-7AE28532B608}" dt="2025-04-28T09:34:19.388" v="9" actId="47"/>
        <pc:sldMkLst>
          <pc:docMk/>
          <pc:sldMk cId="4144122255" sldId="495"/>
        </pc:sldMkLst>
      </pc:sldChg>
      <pc:sldChg chg="del">
        <pc:chgData name="Dieter Beaven" userId="9bbdb69f-69d0-4759-aa9b-5c090a2da237" providerId="ADAL" clId="{E4C4B532-F796-4F3D-920B-7AE28532B608}" dt="2025-04-28T09:34:20.906" v="11" actId="47"/>
        <pc:sldMkLst>
          <pc:docMk/>
          <pc:sldMk cId="1472293953" sldId="496"/>
        </pc:sldMkLst>
      </pc:sldChg>
      <pc:sldChg chg="del">
        <pc:chgData name="Dieter Beaven" userId="9bbdb69f-69d0-4759-aa9b-5c090a2da237" providerId="ADAL" clId="{E4C4B532-F796-4F3D-920B-7AE28532B608}" dt="2025-04-28T09:34:20.343" v="10" actId="47"/>
        <pc:sldMkLst>
          <pc:docMk/>
          <pc:sldMk cId="3596109084" sldId="497"/>
        </pc:sldMkLst>
      </pc:sldChg>
      <pc:sldChg chg="add del">
        <pc:chgData name="Dieter Beaven" userId="9bbdb69f-69d0-4759-aa9b-5c090a2da237" providerId="ADAL" clId="{E4C4B532-F796-4F3D-920B-7AE28532B608}" dt="2025-04-28T09:34:32.542" v="17" actId="47"/>
        <pc:sldMkLst>
          <pc:docMk/>
          <pc:sldMk cId="2133712902" sldId="498"/>
        </pc:sldMkLst>
      </pc:sldChg>
      <pc:sldChg chg="addSp delSp modSp mod addAnim delAnim">
        <pc:chgData name="Dieter Beaven" userId="9bbdb69f-69d0-4759-aa9b-5c090a2da237" providerId="ADAL" clId="{E4C4B532-F796-4F3D-920B-7AE28532B608}" dt="2025-04-28T09:36:07.187" v="37" actId="478"/>
        <pc:sldMkLst>
          <pc:docMk/>
          <pc:sldMk cId="1438338925" sldId="500"/>
        </pc:sldMkLst>
        <pc:spChg chg="mod">
          <ac:chgData name="Dieter Beaven" userId="9bbdb69f-69d0-4759-aa9b-5c090a2da237" providerId="ADAL" clId="{E4C4B532-F796-4F3D-920B-7AE28532B608}" dt="2025-04-28T09:35:30.126" v="29" actId="6549"/>
          <ac:spMkLst>
            <pc:docMk/>
            <pc:sldMk cId="1438338925" sldId="500"/>
            <ac:spMk id="3" creationId="{00000000-0000-0000-0000-000000000000}"/>
          </ac:spMkLst>
        </pc:spChg>
        <pc:spChg chg="mod">
          <ac:chgData name="Dieter Beaven" userId="9bbdb69f-69d0-4759-aa9b-5c090a2da237" providerId="ADAL" clId="{E4C4B532-F796-4F3D-920B-7AE28532B608}" dt="2025-04-28T09:35:34.379" v="32" actId="20577"/>
          <ac:spMkLst>
            <pc:docMk/>
            <pc:sldMk cId="1438338925" sldId="500"/>
            <ac:spMk id="5" creationId="{00000000-0000-0000-0000-000000000000}"/>
          </ac:spMkLst>
        </pc:spChg>
        <pc:cxnChg chg="add del">
          <ac:chgData name="Dieter Beaven" userId="9bbdb69f-69d0-4759-aa9b-5c090a2da237" providerId="ADAL" clId="{E4C4B532-F796-4F3D-920B-7AE28532B608}" dt="2025-04-28T09:35:59.938" v="36" actId="478"/>
          <ac:cxnSpMkLst>
            <pc:docMk/>
            <pc:sldMk cId="1438338925" sldId="500"/>
            <ac:cxnSpMk id="6" creationId="{00000000-0000-0000-0000-000000000000}"/>
          </ac:cxnSpMkLst>
        </pc:cxnChg>
      </pc:sldChg>
      <pc:sldChg chg="del">
        <pc:chgData name="Dieter Beaven" userId="9bbdb69f-69d0-4759-aa9b-5c090a2da237" providerId="ADAL" clId="{E4C4B532-F796-4F3D-920B-7AE28532B608}" dt="2025-04-28T09:35:01.735" v="20" actId="47"/>
        <pc:sldMkLst>
          <pc:docMk/>
          <pc:sldMk cId="729090957" sldId="501"/>
        </pc:sldMkLst>
      </pc:sldChg>
      <pc:sldChg chg="del">
        <pc:chgData name="Dieter Beaven" userId="9bbdb69f-69d0-4759-aa9b-5c090a2da237" providerId="ADAL" clId="{E4C4B532-F796-4F3D-920B-7AE28532B608}" dt="2025-04-28T09:35:02.704" v="21" actId="47"/>
        <pc:sldMkLst>
          <pc:docMk/>
          <pc:sldMk cId="3125914873" sldId="502"/>
        </pc:sldMkLst>
      </pc:sldChg>
      <pc:sldChg chg="del">
        <pc:chgData name="Dieter Beaven" userId="9bbdb69f-69d0-4759-aa9b-5c090a2da237" providerId="ADAL" clId="{E4C4B532-F796-4F3D-920B-7AE28532B608}" dt="2025-04-28T09:35:04.078" v="22" actId="47"/>
        <pc:sldMkLst>
          <pc:docMk/>
          <pc:sldMk cId="1083324042" sldId="503"/>
        </pc:sldMkLst>
      </pc:sldChg>
      <pc:sldChg chg="del">
        <pc:chgData name="Dieter Beaven" userId="9bbdb69f-69d0-4759-aa9b-5c090a2da237" providerId="ADAL" clId="{E4C4B532-F796-4F3D-920B-7AE28532B608}" dt="2025-04-28T09:35:05.002" v="23" actId="47"/>
        <pc:sldMkLst>
          <pc:docMk/>
          <pc:sldMk cId="2701283313" sldId="504"/>
        </pc:sldMkLst>
      </pc:sldChg>
      <pc:sldChg chg="del">
        <pc:chgData name="Dieter Beaven" userId="9bbdb69f-69d0-4759-aa9b-5c090a2da237" providerId="ADAL" clId="{E4C4B532-F796-4F3D-920B-7AE28532B608}" dt="2025-04-28T09:35:06.936" v="24" actId="47"/>
        <pc:sldMkLst>
          <pc:docMk/>
          <pc:sldMk cId="1278676798" sldId="505"/>
        </pc:sldMkLst>
      </pc:sldChg>
      <pc:sldChg chg="del">
        <pc:chgData name="Dieter Beaven" userId="9bbdb69f-69d0-4759-aa9b-5c090a2da237" providerId="ADAL" clId="{E4C4B532-F796-4F3D-920B-7AE28532B608}" dt="2025-04-28T09:35:15.256" v="26" actId="47"/>
        <pc:sldMkLst>
          <pc:docMk/>
          <pc:sldMk cId="2238859092" sldId="506"/>
        </pc:sldMkLst>
      </pc:sldChg>
      <pc:sldChg chg="del">
        <pc:chgData name="Dieter Beaven" userId="9bbdb69f-69d0-4759-aa9b-5c090a2da237" providerId="ADAL" clId="{E4C4B532-F796-4F3D-920B-7AE28532B608}" dt="2025-04-28T09:35:45.778" v="33" actId="47"/>
        <pc:sldMkLst>
          <pc:docMk/>
          <pc:sldMk cId="1265011483" sldId="507"/>
        </pc:sldMkLst>
      </pc:sldChg>
      <pc:sldChg chg="del">
        <pc:chgData name="Dieter Beaven" userId="9bbdb69f-69d0-4759-aa9b-5c090a2da237" providerId="ADAL" clId="{E4C4B532-F796-4F3D-920B-7AE28532B608}" dt="2025-04-28T09:34:21.360" v="12" actId="47"/>
        <pc:sldMkLst>
          <pc:docMk/>
          <pc:sldMk cId="259998275" sldId="509"/>
        </pc:sldMkLst>
      </pc:sldChg>
      <pc:sldChg chg="del">
        <pc:chgData name="Dieter Beaven" userId="9bbdb69f-69d0-4759-aa9b-5c090a2da237" providerId="ADAL" clId="{E4C4B532-F796-4F3D-920B-7AE28532B608}" dt="2025-04-28T09:34:21.876" v="13" actId="47"/>
        <pc:sldMkLst>
          <pc:docMk/>
          <pc:sldMk cId="626229934" sldId="510"/>
        </pc:sldMkLst>
      </pc:sldChg>
      <pc:sldChg chg="del">
        <pc:chgData name="Dieter Beaven" userId="9bbdb69f-69d0-4759-aa9b-5c090a2da237" providerId="ADAL" clId="{E4C4B532-F796-4F3D-920B-7AE28532B608}" dt="2025-04-28T09:34:22.846" v="14" actId="47"/>
        <pc:sldMkLst>
          <pc:docMk/>
          <pc:sldMk cId="2933407185" sldId="511"/>
        </pc:sldMkLst>
      </pc:sldChg>
      <pc:sldChg chg="del">
        <pc:chgData name="Dieter Beaven" userId="9bbdb69f-69d0-4759-aa9b-5c090a2da237" providerId="ADAL" clId="{E4C4B532-F796-4F3D-920B-7AE28532B608}" dt="2025-04-28T09:35:08.624" v="25" actId="47"/>
        <pc:sldMkLst>
          <pc:docMk/>
          <pc:sldMk cId="4015274601" sldId="512"/>
        </pc:sldMkLst>
      </pc:sldChg>
      <pc:sldChg chg="modSp mod">
        <pc:chgData name="Dieter Beaven" userId="9bbdb69f-69d0-4759-aa9b-5c090a2da237" providerId="ADAL" clId="{E4C4B532-F796-4F3D-920B-7AE28532B608}" dt="2025-04-28T09:36:18.534" v="45" actId="20577"/>
        <pc:sldMkLst>
          <pc:docMk/>
          <pc:sldMk cId="3991975165" sldId="547"/>
        </pc:sldMkLst>
        <pc:spChg chg="mod">
          <ac:chgData name="Dieter Beaven" userId="9bbdb69f-69d0-4759-aa9b-5c090a2da237" providerId="ADAL" clId="{E4C4B532-F796-4F3D-920B-7AE28532B608}" dt="2025-04-28T09:36:18.534" v="45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del">
        <pc:chgData name="Dieter Beaven" userId="9bbdb69f-69d0-4759-aa9b-5c090a2da237" providerId="ADAL" clId="{E4C4B532-F796-4F3D-920B-7AE28532B608}" dt="2025-04-28T09:35:46.463" v="34" actId="47"/>
        <pc:sldMkLst>
          <pc:docMk/>
          <pc:sldMk cId="3055658135" sldId="549"/>
        </pc:sldMkLst>
      </pc:sldChg>
      <pc:sldChg chg="del">
        <pc:chgData name="Dieter Beaven" userId="9bbdb69f-69d0-4759-aa9b-5c090a2da237" providerId="ADAL" clId="{E4C4B532-F796-4F3D-920B-7AE28532B608}" dt="2025-04-28T09:34:14.714" v="2" actId="47"/>
        <pc:sldMkLst>
          <pc:docMk/>
          <pc:sldMk cId="3598450900" sldId="553"/>
        </pc:sldMkLst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EB4D524E-77B6-4A89-A89F-E4AD03AAF89D}"/>
    <pc:docChg chg="delSld modSld">
      <pc:chgData name="Dieter Beaven" userId="9bbdb69f-69d0-4759-aa9b-5c090a2da237" providerId="ADAL" clId="{EB4D524E-77B6-4A89-A89F-E4AD03AAF89D}" dt="2025-04-28T11:34:43.499" v="16" actId="20577"/>
      <pc:docMkLst>
        <pc:docMk/>
      </pc:docMkLst>
      <pc:sldChg chg="modSp mod">
        <pc:chgData name="Dieter Beaven" userId="9bbdb69f-69d0-4759-aa9b-5c090a2da237" providerId="ADAL" clId="{EB4D524E-77B6-4A89-A89F-E4AD03AAF89D}" dt="2025-04-28T11:34:43.499" v="16" actId="20577"/>
        <pc:sldMkLst>
          <pc:docMk/>
          <pc:sldMk cId="2133712902" sldId="498"/>
        </pc:sldMkLst>
        <pc:spChg chg="mod">
          <ac:chgData name="Dieter Beaven" userId="9bbdb69f-69d0-4759-aa9b-5c090a2da237" providerId="ADAL" clId="{EB4D524E-77B6-4A89-A89F-E4AD03AAF89D}" dt="2025-04-28T11:34:32.548" v="12" actId="20577"/>
          <ac:spMkLst>
            <pc:docMk/>
            <pc:sldMk cId="2133712902" sldId="498"/>
            <ac:spMk id="3" creationId="{00000000-0000-0000-0000-000000000000}"/>
          </ac:spMkLst>
        </pc:spChg>
        <pc:spChg chg="mod">
          <ac:chgData name="Dieter Beaven" userId="9bbdb69f-69d0-4759-aa9b-5c090a2da237" providerId="ADAL" clId="{EB4D524E-77B6-4A89-A89F-E4AD03AAF89D}" dt="2025-04-28T11:34:43.499" v="16" actId="20577"/>
          <ac:spMkLst>
            <pc:docMk/>
            <pc:sldMk cId="2133712902" sldId="498"/>
            <ac:spMk id="7" creationId="{00000000-0000-0000-0000-000000000000}"/>
          </ac:spMkLst>
        </pc:spChg>
      </pc:sldChg>
      <pc:sldChg chg="modSp mod">
        <pc:chgData name="Dieter Beaven" userId="9bbdb69f-69d0-4759-aa9b-5c090a2da237" providerId="ADAL" clId="{EB4D524E-77B6-4A89-A89F-E4AD03AAF89D}" dt="2025-04-28T11:34:22.627" v="5" actId="20577"/>
        <pc:sldMkLst>
          <pc:docMk/>
          <pc:sldMk cId="1438338925" sldId="500"/>
        </pc:sldMkLst>
        <pc:spChg chg="mod">
          <ac:chgData name="Dieter Beaven" userId="9bbdb69f-69d0-4759-aa9b-5c090a2da237" providerId="ADAL" clId="{EB4D524E-77B6-4A89-A89F-E4AD03AAF89D}" dt="2025-04-28T11:34:22.627" v="5" actId="20577"/>
          <ac:spMkLst>
            <pc:docMk/>
            <pc:sldMk cId="1438338925" sldId="500"/>
            <ac:spMk id="5" creationId="{00000000-0000-0000-0000-000000000000}"/>
          </ac:spMkLst>
        </pc:spChg>
      </pc:sldChg>
      <pc:sldChg chg="addSp modSp mod">
        <pc:chgData name="Dieter Beaven" userId="9bbdb69f-69d0-4759-aa9b-5c090a2da237" providerId="ADAL" clId="{EB4D524E-77B6-4A89-A89F-E4AD03AAF89D}" dt="2025-04-28T11:34:12.143" v="3" actId="1076"/>
        <pc:sldMkLst>
          <pc:docMk/>
          <pc:sldMk cId="3896053727" sldId="543"/>
        </pc:sldMkLst>
        <pc:picChg chg="add mod">
          <ac:chgData name="Dieter Beaven" userId="9bbdb69f-69d0-4759-aa9b-5c090a2da237" providerId="ADAL" clId="{EB4D524E-77B6-4A89-A89F-E4AD03AAF89D}" dt="2025-04-28T11:34:12.143" v="3" actId="1076"/>
          <ac:picMkLst>
            <pc:docMk/>
            <pc:sldMk cId="3896053727" sldId="543"/>
            <ac:picMk id="6" creationId="{E0C49337-F6AF-F37C-6E11-9E1C16A33803}"/>
          </ac:picMkLst>
        </pc:picChg>
      </pc:sldChg>
      <pc:sldChg chg="del">
        <pc:chgData name="Dieter Beaven" userId="9bbdb69f-69d0-4759-aa9b-5c090a2da237" providerId="ADAL" clId="{EB4D524E-77B6-4A89-A89F-E4AD03AAF89D}" dt="2025-04-28T11:34:24.709" v="6" actId="47"/>
        <pc:sldMkLst>
          <pc:docMk/>
          <pc:sldMk cId="4091202299" sldId="550"/>
        </pc:sldMkLst>
      </pc:sldChg>
      <pc:sldChg chg="del">
        <pc:chgData name="Dieter Beaven" userId="9bbdb69f-69d0-4759-aa9b-5c090a2da237" providerId="ADAL" clId="{EB4D524E-77B6-4A89-A89F-E4AD03AAF89D}" dt="2025-04-28T11:34:25.693" v="7" actId="47"/>
        <pc:sldMkLst>
          <pc:docMk/>
          <pc:sldMk cId="3826585799" sldId="551"/>
        </pc:sldMkLst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1: </a:t>
            </a:r>
            <a:r>
              <a:rPr lang="en-GB" dirty="0">
                <a:solidFill>
                  <a:schemeClr val="accent5"/>
                </a:solidFill>
              </a:rPr>
              <a:t>Algebra</a:t>
            </a:r>
            <a:br>
              <a:rPr lang="en-GB" dirty="0"/>
            </a:br>
            <a:br>
              <a:rPr lang="en-GB"/>
            </a:br>
            <a:r>
              <a:rPr lang="en-GB"/>
              <a:t>Surds </a:t>
            </a:r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>
                  <a:latin typeface="+mj-lt"/>
                </a:rPr>
                <a:t>Surds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77280" y="706737"/>
            <a:ext cx="1152128" cy="461665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400" dirty="0"/>
              <a:t>Recap: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4023" y="1311175"/>
                <a:ext cx="4659177" cy="2353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A surd is a root of a number that does not simplify to a rational number.</a:t>
                </a:r>
              </a:p>
              <a:p>
                <a:endParaRPr lang="en-GB" sz="2000" dirty="0"/>
              </a:p>
              <a:p>
                <a:r>
                  <a:rPr lang="en-GB" sz="2000" dirty="0"/>
                  <a:t>Laws: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ra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ra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rad>
                    </m:oMath>
                    <m:oMath xmlns:m="http://schemas.openxmlformats.org/officeDocument/2006/math"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rad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23" y="1311175"/>
                <a:ext cx="4659177" cy="2353145"/>
              </a:xfrm>
              <a:prstGeom prst="rect">
                <a:avLst/>
              </a:prstGeom>
              <a:blipFill>
                <a:blip r:embed="rId2"/>
                <a:stretch>
                  <a:fillRect l="-1307" t="-12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57483" y="843404"/>
                <a:ext cx="2880320" cy="198471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b="1"/>
                  <a:t>Note</a:t>
                </a:r>
                <a:r>
                  <a:rPr lang="en-GB" dirty="0"/>
                  <a:t>: A </a:t>
                </a:r>
                <a:r>
                  <a:rPr lang="en-GB" i="1" dirty="0"/>
                  <a:t>rational</a:t>
                </a:r>
                <a:r>
                  <a:rPr lang="en-GB" dirty="0"/>
                  <a:t> number is any which can be expressed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are integers.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GB" dirty="0"/>
                  <a:t> are rational numbers, but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GB" dirty="0"/>
                  <a:t> are not.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483" y="843404"/>
                <a:ext cx="2880320" cy="1984710"/>
              </a:xfrm>
              <a:prstGeom prst="rect">
                <a:avLst/>
              </a:prstGeom>
              <a:blipFill>
                <a:blip r:embed="rId3"/>
                <a:stretch>
                  <a:fillRect l="-1258" t="-909" b="-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0" y="378904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1795" y="3888387"/>
                <a:ext cx="6369474" cy="3019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×2                      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ad>
                        <m:radPr>
                          <m:degHide m:val="on"/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rad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ad>
                        <m:radPr>
                          <m:deg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×2</m:t>
                      </m:r>
                      <m:rad>
                        <m:radPr>
                          <m:deg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           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𝟑𝟎</m:t>
                      </m:r>
                    </m:oMath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ra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rad>
                      <m:rad>
                        <m:radPr>
                          <m:deg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          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ad>
                        <m:radPr>
                          <m:degHide m:val="on"/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</m:oMath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ra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e>
                      </m:ra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           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ad>
                        <m:radPr>
                          <m:degHide m:val="on"/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rad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ad>
                        <m:radPr>
                          <m:degHide m:val="on"/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rad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  <m:rad>
                        <m:radPr>
                          <m:degHide m:val="on"/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rad>
                    </m:oMath>
                    <m:oMath xmlns:m="http://schemas.openxmlformats.org/officeDocument/2006/math"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rad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rad>
                        <m:radPr>
                          <m:degHide m:val="on"/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𝟏𝟔</m:t>
                          </m:r>
                        </m:e>
                      </m:rad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ad>
                        <m:radPr>
                          <m:degHide m:val="on"/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e>
                      </m:rad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𝟔</m:t>
                      </m:r>
                      <m:rad>
                        <m:radPr>
                          <m:degHide m:val="on"/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  <m:rad>
                        <m:radPr>
                          <m:degHide m:val="on"/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</m:oMath>
                  </m:oMathPara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95" y="3888387"/>
                <a:ext cx="6369474" cy="30195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3516830" y="3875313"/>
            <a:ext cx="1156770" cy="4661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16830" y="4341477"/>
            <a:ext cx="1156770" cy="4192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16830" y="4749967"/>
            <a:ext cx="1156770" cy="4192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16830" y="5182251"/>
            <a:ext cx="2666256" cy="3912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40741" y="5586560"/>
            <a:ext cx="2889087" cy="407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16830" y="5994400"/>
            <a:ext cx="2889087" cy="407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28785" y="6402240"/>
            <a:ext cx="1475263" cy="407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3371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1.5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90872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 4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98884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33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0C49337-F6AF-F37C-6E11-9E1C16A33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68760"/>
            <a:ext cx="66294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33EA915-4209-55A2-8EF4-5D627CDDC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24744"/>
            <a:ext cx="47434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3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61752</TotalTime>
  <Words>162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Office Theme</vt:lpstr>
      <vt:lpstr>P1 Chapter 1: Algebra  Surds 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2025-06-03T13:46:18Z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