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47" r:id="rId2"/>
    <p:sldId id="533" r:id="rId3"/>
    <p:sldId id="527" r:id="rId4"/>
    <p:sldId id="528" r:id="rId5"/>
    <p:sldId id="530" r:id="rId6"/>
    <p:sldId id="548" r:id="rId7"/>
    <p:sldId id="549" r:id="rId8"/>
    <p:sldId id="550" r:id="rId9"/>
    <p:sldId id="55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406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134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3.png"/><Relationship Id="rId3" Type="http://schemas.openxmlformats.org/officeDocument/2006/relationships/image" Target="../media/image2.png"/><Relationship Id="rId17" Type="http://schemas.openxmlformats.org/officeDocument/2006/relationships/image" Target="../media/image16.png"/><Relationship Id="rId2" Type="http://schemas.openxmlformats.org/officeDocument/2006/relationships/image" Target="../media/image19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2" Type="http://schemas.openxmlformats.org/officeDocument/2006/relationships/image" Target="../media/image94.png"/><Relationship Id="rId16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15" Type="http://schemas.openxmlformats.org/officeDocument/2006/relationships/image" Target="../media/image95.png"/><Relationship Id="rId10" Type="http://schemas.openxmlformats.org/officeDocument/2006/relationships/image" Target="../media/image86.png"/><Relationship Id="rId9" Type="http://schemas.openxmlformats.org/officeDocument/2006/relationships/image" Target="../media/image85.png"/><Relationship Id="rId14" Type="http://schemas.openxmlformats.org/officeDocument/2006/relationships/image" Target="../media/image9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10: </a:t>
            </a:r>
            <a:r>
              <a:rPr lang="en-GB" dirty="0">
                <a:solidFill>
                  <a:schemeClr val="accent5"/>
                </a:solidFill>
              </a:rPr>
              <a:t>Forces and Motion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Connected Particles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0098A51-504B-4299-8AD9-F3F27789DBA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DB961E6-9DDD-426B-BA86-943C87CB0DB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Starter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AB47F7A-4921-43C7-95F9-0819E7563663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8534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3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C0FD29-41DD-49EC-9AB8-88BAB1B21871}"/>
              </a:ext>
            </a:extLst>
          </p:cNvPr>
          <p:cNvCxnSpPr>
            <a:cxnSpLocks/>
          </p:cNvCxnSpPr>
          <p:nvPr/>
        </p:nvCxnSpPr>
        <p:spPr>
          <a:xfrm>
            <a:off x="1475687" y="4603066"/>
            <a:ext cx="1340856" cy="78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Connected Particles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79512" y="620688"/>
            <a:ext cx="877964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00" dirty="0"/>
              <a:t>General approach: create a free body force diagram for each part separately.</a:t>
            </a:r>
          </a:p>
          <a:p>
            <a:r>
              <a:rPr lang="en-GB" sz="1500" dirty="0"/>
              <a:t>If their connection is </a:t>
            </a:r>
            <a:r>
              <a:rPr lang="en-GB" sz="1500" dirty="0">
                <a:solidFill>
                  <a:srgbClr val="0070C0"/>
                </a:solidFill>
              </a:rPr>
              <a:t>light and inextensible </a:t>
            </a:r>
            <a:r>
              <a:rPr lang="en-GB" sz="1500" dirty="0"/>
              <a:t>this means the tension </a:t>
            </a:r>
            <a:r>
              <a:rPr lang="en-GB" sz="1500" i="1" dirty="0"/>
              <a:t>T</a:t>
            </a:r>
            <a:r>
              <a:rPr lang="en-GB" sz="1500" dirty="0"/>
              <a:t> in the connection is equal everywhere and opposite at the two ends.</a:t>
            </a:r>
          </a:p>
          <a:p>
            <a:r>
              <a:rPr lang="en-GB" sz="1500" dirty="0"/>
              <a:t>If (and only if) the objects move in the same direction, you can treat the connected bodies as a single object to save a little algebra ( what happens to </a:t>
            </a:r>
            <a:r>
              <a:rPr lang="en-GB" sz="1500" i="1" dirty="0"/>
              <a:t>T</a:t>
            </a:r>
            <a:r>
              <a:rPr lang="en-GB" sz="1500" dirty="0"/>
              <a:t> ? how does this differ from the general approach? 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3528" y="1916833"/>
                <a:ext cx="8604902" cy="138499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[Textbook] Two particles,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/>
                  <a:t>, of masses 5kg and 3kg respectively, are connected by a </a:t>
                </a:r>
                <a:r>
                  <a:rPr lang="en-GB" sz="1400" dirty="0">
                    <a:solidFill>
                      <a:srgbClr val="0070C0"/>
                    </a:solidFill>
                  </a:rPr>
                  <a:t>light inextensible </a:t>
                </a:r>
                <a:r>
                  <a:rPr lang="en-GB" sz="1400" dirty="0"/>
                  <a:t>string. Particle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is pulled by a horizontal force of magnitude 40N along a rough horizontal plane. Particle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experiences a frictional force of 10N and particle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/>
                  <a:t> experiences a frictional force of 6N.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acceleration of the particles.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tension in the string.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Explain how the modelling assumptions that the string is light and inextensible have been used.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916833"/>
                <a:ext cx="8604902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C0FD29-41DD-49EC-9AB8-88BAB1B21871}"/>
              </a:ext>
            </a:extLst>
          </p:cNvPr>
          <p:cNvCxnSpPr>
            <a:cxnSpLocks/>
          </p:cNvCxnSpPr>
          <p:nvPr/>
        </p:nvCxnSpPr>
        <p:spPr>
          <a:xfrm>
            <a:off x="1449310" y="4597812"/>
            <a:ext cx="48768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D9893D-0845-49E2-A4A4-3C7C96DFCBAF}"/>
              </a:ext>
            </a:extLst>
          </p:cNvPr>
          <p:cNvCxnSpPr>
            <a:cxnSpLocks/>
          </p:cNvCxnSpPr>
          <p:nvPr/>
        </p:nvCxnSpPr>
        <p:spPr>
          <a:xfrm flipH="1" flipV="1">
            <a:off x="2122033" y="4596050"/>
            <a:ext cx="43434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4EEDC-5BD6-40DF-B743-EA00FA0737E8}"/>
                  </a:ext>
                </a:extLst>
              </p:cNvPr>
              <p:cNvSpPr txBox="1"/>
              <p:nvPr/>
            </p:nvSpPr>
            <p:spPr>
              <a:xfrm>
                <a:off x="1319199" y="4213809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4EEDC-5BD6-40DF-B743-EA00FA073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99" y="4213809"/>
                <a:ext cx="5662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3197060" y="4228107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40 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60" y="4228107"/>
                <a:ext cx="566267" cy="369332"/>
              </a:xfrm>
              <a:prstGeom prst="rect">
                <a:avLst/>
              </a:prstGeom>
              <a:blipFill>
                <a:blip r:embed="rId6"/>
                <a:stretch>
                  <a:fillRect r="-150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00120" y="4356519"/>
            <a:ext cx="658550" cy="467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3kg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23207" y="4831908"/>
            <a:ext cx="2880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64814" y="4356519"/>
            <a:ext cx="658550" cy="467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4667" y="4084307"/>
                <a:ext cx="569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7" y="4084307"/>
                <a:ext cx="569469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61492" y="4082521"/>
                <a:ext cx="569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492" y="4082521"/>
                <a:ext cx="5694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C0FD29-41DD-49EC-9AB8-88BAB1B21871}"/>
              </a:ext>
            </a:extLst>
          </p:cNvPr>
          <p:cNvCxnSpPr>
            <a:cxnSpLocks/>
          </p:cNvCxnSpPr>
          <p:nvPr/>
        </p:nvCxnSpPr>
        <p:spPr>
          <a:xfrm>
            <a:off x="3231805" y="4608387"/>
            <a:ext cx="48768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D9893D-0845-49E2-A4A4-3C7C96DFCBAF}"/>
              </a:ext>
            </a:extLst>
          </p:cNvPr>
          <p:cNvCxnSpPr>
            <a:cxnSpLocks/>
          </p:cNvCxnSpPr>
          <p:nvPr/>
        </p:nvCxnSpPr>
        <p:spPr>
          <a:xfrm flipH="1" flipV="1">
            <a:off x="2126522" y="4709635"/>
            <a:ext cx="43434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1949334" y="4687105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34" y="4687105"/>
                <a:ext cx="566267" cy="369332"/>
              </a:xfrm>
              <a:prstGeom prst="rect">
                <a:avLst/>
              </a:prstGeom>
              <a:blipFill>
                <a:blip r:embed="rId10"/>
                <a:stretch>
                  <a:fillRect r="-139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D9893D-0845-49E2-A4A4-3C7C96DFCBAF}"/>
              </a:ext>
            </a:extLst>
          </p:cNvPr>
          <p:cNvCxnSpPr>
            <a:cxnSpLocks/>
          </p:cNvCxnSpPr>
          <p:nvPr/>
        </p:nvCxnSpPr>
        <p:spPr>
          <a:xfrm flipH="1" flipV="1">
            <a:off x="357339" y="4709635"/>
            <a:ext cx="43434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294983" y="4683369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83" y="4683369"/>
                <a:ext cx="5662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7B67B2-1E91-4953-B573-31F2C3EB001C}"/>
              </a:ext>
            </a:extLst>
          </p:cNvPr>
          <p:cNvCxnSpPr>
            <a:cxnSpLocks/>
          </p:cNvCxnSpPr>
          <p:nvPr/>
        </p:nvCxnSpPr>
        <p:spPr>
          <a:xfrm>
            <a:off x="1744980" y="3920352"/>
            <a:ext cx="181712" cy="26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645C13-3291-4004-8594-AB457FF4D21D}"/>
              </a:ext>
            </a:extLst>
          </p:cNvPr>
          <p:cNvCxnSpPr>
            <a:cxnSpLocks/>
          </p:cNvCxnSpPr>
          <p:nvPr/>
        </p:nvCxnSpPr>
        <p:spPr>
          <a:xfrm>
            <a:off x="1681480" y="3920352"/>
            <a:ext cx="327194" cy="26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/>
              <p:nvPr/>
            </p:nvSpPr>
            <p:spPr>
              <a:xfrm>
                <a:off x="1608455" y="3538182"/>
                <a:ext cx="45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55" y="3538182"/>
                <a:ext cx="4526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EEDC-5BD6-40DF-B743-EA00FA0737E8}"/>
                  </a:ext>
                </a:extLst>
              </p:cNvPr>
              <p:cNvSpPr txBox="1"/>
              <p:nvPr/>
            </p:nvSpPr>
            <p:spPr>
              <a:xfrm>
                <a:off x="1936484" y="4228560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EEDC-5BD6-40DF-B743-EA00FA073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484" y="4228560"/>
                <a:ext cx="5662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52032" y="5719407"/>
            <a:ext cx="2186367" cy="9002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050" b="1" dirty="0"/>
              <a:t>Key Point 1</a:t>
            </a:r>
            <a:r>
              <a:rPr lang="en-GB" sz="1050" dirty="0"/>
              <a:t>: The tension in a given piece of string is the same in any part of the string (at a given time). The tension acts away from each particle in the direction of the string.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534025" y="3396859"/>
                <a:ext cx="336232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If we considered the two particles as one, we can ignore the tensions (they cancel as they are in opposite directions):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𝟐𝟒</m:t>
                      </m:r>
                    </m:oMath>
                  </m:oMathPara>
                </a14:m>
                <a:br>
                  <a:rPr lang="en-GB" sz="1600" b="1" dirty="0"/>
                </a:b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r>
                  <a:rPr lang="en-GB" sz="1600" b="1" dirty="0"/>
                  <a:t> ms</a:t>
                </a:r>
                <a:r>
                  <a:rPr lang="en-GB" sz="1600" b="1" baseline="30000" dirty="0"/>
                  <a:t>-2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25" y="3396859"/>
                <a:ext cx="3362325" cy="1815882"/>
              </a:xfrm>
              <a:prstGeom prst="rect">
                <a:avLst/>
              </a:prstGeom>
              <a:blipFill>
                <a:blip r:embed="rId16"/>
                <a:stretch>
                  <a:fillRect l="-1089" t="-1007" b="-3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88852" y="5243716"/>
                <a:ext cx="3530901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If we considered them as separate particles (not recommended):</a:t>
                </a:r>
              </a:p>
              <a:p>
                <a:r>
                  <a:rPr lang="en-GB" sz="1600" b="1" dirty="0"/>
                  <a:t>At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GB" sz="1600" b="1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/>
                  <a:t>  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𝟔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GB" sz="1600" b="1" dirty="0"/>
              </a:p>
              <a:p>
                <a:r>
                  <a:rPr lang="en-GB" sz="1600" b="1" dirty="0"/>
                  <a:t>At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sz="1600" b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600" b="1" dirty="0"/>
                  <a:t>  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</a:rPr>
                      <m:t>𝑹</m:t>
                    </m:r>
                    <m:d>
                      <m:dPr>
                        <m:ctrlPr>
                          <a:rPr lang="en-GB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en-GB" sz="1600" b="1" i="1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𝟒𝟎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GB" sz="1600" b="1" dirty="0"/>
              </a:p>
              <a:p>
                <a:r>
                  <a:rPr lang="en-GB" sz="1600" b="1" dirty="0"/>
                  <a:t>Adding the equations to eliminate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GB" sz="1600" b="1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600" b="1" dirty="0"/>
                  <a:t> as before.</a:t>
                </a: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8852" y="5243716"/>
                <a:ext cx="3530901" cy="1569660"/>
              </a:xfrm>
              <a:prstGeom prst="rect">
                <a:avLst/>
              </a:prstGeom>
              <a:blipFill>
                <a:blip r:embed="rId17"/>
                <a:stretch>
                  <a:fillRect l="-862" t="-1163" b="-3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5259760" y="3468867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5499026" y="3470405"/>
            <a:ext cx="3473524" cy="3313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251520" y="3501008"/>
            <a:ext cx="4752528" cy="21404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2543280" y="5705035"/>
                <a:ext cx="2460768" cy="90024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050" b="1" dirty="0"/>
                  <a:t>Key Point 2</a:t>
                </a:r>
                <a:r>
                  <a:rPr lang="en-GB" sz="1050" dirty="0"/>
                  <a:t>: Recall that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050" dirty="0"/>
                  <a:t> is used for the normal support force, acting perpendicular to the plane. The forces vertically are all balance so do not affect the motion and we can ignore them.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80" y="5705035"/>
                <a:ext cx="2460768" cy="900246"/>
              </a:xfrm>
              <a:prstGeom prst="rect">
                <a:avLst/>
              </a:prstGeom>
              <a:blipFill>
                <a:blip r:embed="rId1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71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7C0FD29-41DD-49EC-9AB8-88BAB1B21871}"/>
              </a:ext>
            </a:extLst>
          </p:cNvPr>
          <p:cNvCxnSpPr>
            <a:cxnSpLocks/>
          </p:cNvCxnSpPr>
          <p:nvPr/>
        </p:nvCxnSpPr>
        <p:spPr>
          <a:xfrm>
            <a:off x="1475687" y="4563199"/>
            <a:ext cx="1340856" cy="784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Connected Particles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8700" y="773248"/>
                <a:ext cx="8460886" cy="138499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sz="1400" dirty="0"/>
                  <a:t>[Textbook] Two particles,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/>
                  <a:t>, of masses 5kg and 3kg respectively, are connected by a light inextensible string. Particle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is pulled by a horizontal force of magnitude 40N along a rough horizontal plane. Particle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400" dirty="0"/>
                  <a:t> experiences a frictional force of 10N and particle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1400" dirty="0"/>
                  <a:t> experiences a frictional force of 6N.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acceleration of the particles.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Find the tension in the string.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Explain how the modelling assumptions that the string is light and inextensible have been used.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00" y="773248"/>
                <a:ext cx="8460886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C0FD29-41DD-49EC-9AB8-88BAB1B21871}"/>
              </a:ext>
            </a:extLst>
          </p:cNvPr>
          <p:cNvCxnSpPr>
            <a:cxnSpLocks/>
          </p:cNvCxnSpPr>
          <p:nvPr/>
        </p:nvCxnSpPr>
        <p:spPr>
          <a:xfrm>
            <a:off x="1449310" y="4557945"/>
            <a:ext cx="48768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D9893D-0845-49E2-A4A4-3C7C96DFCBAF}"/>
              </a:ext>
            </a:extLst>
          </p:cNvPr>
          <p:cNvCxnSpPr>
            <a:cxnSpLocks/>
          </p:cNvCxnSpPr>
          <p:nvPr/>
        </p:nvCxnSpPr>
        <p:spPr>
          <a:xfrm flipH="1" flipV="1">
            <a:off x="2122033" y="4556183"/>
            <a:ext cx="43434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4EEDC-5BD6-40DF-B743-EA00FA0737E8}"/>
                  </a:ext>
                </a:extLst>
              </p:cNvPr>
              <p:cNvSpPr txBox="1"/>
              <p:nvPr/>
            </p:nvSpPr>
            <p:spPr>
              <a:xfrm>
                <a:off x="1319199" y="4173942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74EEDC-5BD6-40DF-B743-EA00FA073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199" y="4173942"/>
                <a:ext cx="5662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3197060" y="4188240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40 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60" y="4188240"/>
                <a:ext cx="566267" cy="369332"/>
              </a:xfrm>
              <a:prstGeom prst="rect">
                <a:avLst/>
              </a:prstGeom>
              <a:blipFill>
                <a:blip r:embed="rId6"/>
                <a:stretch>
                  <a:fillRect r="-150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00120" y="4316652"/>
            <a:ext cx="658550" cy="467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3kg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523207" y="4792041"/>
            <a:ext cx="288032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564814" y="4316652"/>
            <a:ext cx="658550" cy="467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74667" y="4044440"/>
                <a:ext cx="569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67" y="4044440"/>
                <a:ext cx="569469" cy="369332"/>
              </a:xfrm>
              <a:prstGeom prst="rect">
                <a:avLst/>
              </a:prstGeom>
              <a:blipFill>
                <a:blip r:embed="rId8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161492" y="4042654"/>
                <a:ext cx="569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1492" y="4042654"/>
                <a:ext cx="5694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C0FD29-41DD-49EC-9AB8-88BAB1B21871}"/>
              </a:ext>
            </a:extLst>
          </p:cNvPr>
          <p:cNvCxnSpPr>
            <a:cxnSpLocks/>
          </p:cNvCxnSpPr>
          <p:nvPr/>
        </p:nvCxnSpPr>
        <p:spPr>
          <a:xfrm>
            <a:off x="3231805" y="4568520"/>
            <a:ext cx="48768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6D9893D-0845-49E2-A4A4-3C7C96DFCBAF}"/>
              </a:ext>
            </a:extLst>
          </p:cNvPr>
          <p:cNvCxnSpPr>
            <a:cxnSpLocks/>
          </p:cNvCxnSpPr>
          <p:nvPr/>
        </p:nvCxnSpPr>
        <p:spPr>
          <a:xfrm flipH="1" flipV="1">
            <a:off x="2126522" y="4669768"/>
            <a:ext cx="43434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1949334" y="4647238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10 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334" y="4647238"/>
                <a:ext cx="566267" cy="369332"/>
              </a:xfrm>
              <a:prstGeom prst="rect">
                <a:avLst/>
              </a:prstGeom>
              <a:blipFill>
                <a:blip r:embed="rId10"/>
                <a:stretch>
                  <a:fillRect r="-139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D9893D-0845-49E2-A4A4-3C7C96DFCBAF}"/>
              </a:ext>
            </a:extLst>
          </p:cNvPr>
          <p:cNvCxnSpPr>
            <a:cxnSpLocks/>
          </p:cNvCxnSpPr>
          <p:nvPr/>
        </p:nvCxnSpPr>
        <p:spPr>
          <a:xfrm flipH="1" flipV="1">
            <a:off x="357339" y="4669768"/>
            <a:ext cx="434340" cy="762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/>
              <p:nvPr/>
            </p:nvSpPr>
            <p:spPr>
              <a:xfrm>
                <a:off x="294983" y="4643502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6 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73350C7-BCFC-41F0-8D52-AD44A3F6D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83" y="4643502"/>
                <a:ext cx="56626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7B67B2-1E91-4953-B573-31F2C3EB001C}"/>
              </a:ext>
            </a:extLst>
          </p:cNvPr>
          <p:cNvCxnSpPr>
            <a:cxnSpLocks/>
          </p:cNvCxnSpPr>
          <p:nvPr/>
        </p:nvCxnSpPr>
        <p:spPr>
          <a:xfrm>
            <a:off x="1744980" y="3880485"/>
            <a:ext cx="181712" cy="26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F645C13-3291-4004-8594-AB457FF4D21D}"/>
              </a:ext>
            </a:extLst>
          </p:cNvPr>
          <p:cNvCxnSpPr>
            <a:cxnSpLocks/>
          </p:cNvCxnSpPr>
          <p:nvPr/>
        </p:nvCxnSpPr>
        <p:spPr>
          <a:xfrm>
            <a:off x="1681480" y="3880485"/>
            <a:ext cx="327194" cy="267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/>
              <p:nvPr/>
            </p:nvSpPr>
            <p:spPr>
              <a:xfrm>
                <a:off x="1608455" y="3498315"/>
                <a:ext cx="452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BF66B6A-5DE7-4EBF-BFDB-025A126007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455" y="3498315"/>
                <a:ext cx="452655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EEDC-5BD6-40DF-B743-EA00FA0737E8}"/>
                  </a:ext>
                </a:extLst>
              </p:cNvPr>
              <p:cNvSpPr txBox="1"/>
              <p:nvPr/>
            </p:nvSpPr>
            <p:spPr>
              <a:xfrm>
                <a:off x="1936484" y="4188693"/>
                <a:ext cx="566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74EEDC-5BD6-40DF-B743-EA00FA073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484" y="4188693"/>
                <a:ext cx="5662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048250" y="2966467"/>
                <a:ext cx="336232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For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1600" dirty="0"/>
                  <a:t>: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40−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dirty="0" smtClean="0">
                        <a:latin typeface="Cambria Math" panose="02040503050406030204" pitchFamily="18" charset="0"/>
                      </a:rPr>
                      <m:t>−10=5×3</m:t>
                    </m:r>
                  </m:oMath>
                </a14:m>
                <a:br>
                  <a:rPr lang="en-GB" sz="1600" b="0" dirty="0"/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=15</m:t>
                    </m:r>
                  </m:oMath>
                </a14:m>
                <a:r>
                  <a:rPr lang="en-GB" sz="1600" dirty="0"/>
                  <a:t> N</a:t>
                </a: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250" y="2966467"/>
                <a:ext cx="3362325" cy="584775"/>
              </a:xfrm>
              <a:prstGeom prst="rect">
                <a:avLst/>
              </a:prstGeom>
              <a:blipFill>
                <a:blip r:embed="rId15"/>
                <a:stretch>
                  <a:fillRect l="-906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4706114" y="3040095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032994" y="3690024"/>
                <a:ext cx="3299325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Inextensible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/>
                  <a:t> acceleration of objects the same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Light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600" dirty="0"/>
                  <a:t> tension is the same throughout the length of the string and the mass of the string is negligible</a:t>
                </a: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994" y="3690024"/>
                <a:ext cx="3299325" cy="1815882"/>
              </a:xfrm>
              <a:prstGeom prst="rect">
                <a:avLst/>
              </a:prstGeom>
              <a:blipFill>
                <a:blip r:embed="rId16"/>
                <a:stretch>
                  <a:fillRect l="-1109" t="-1007" b="-33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 46"/>
          <p:cNvSpPr/>
          <p:nvPr/>
        </p:nvSpPr>
        <p:spPr>
          <a:xfrm>
            <a:off x="4695305" y="3805437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4945894" y="3032340"/>
            <a:ext cx="3464681" cy="6197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FD2A369-4AD1-46FA-8D51-44D83758332A}"/>
              </a:ext>
            </a:extLst>
          </p:cNvPr>
          <p:cNvSpPr/>
          <p:nvPr/>
        </p:nvSpPr>
        <p:spPr>
          <a:xfrm>
            <a:off x="4936898" y="3802486"/>
            <a:ext cx="3464681" cy="18744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468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3" grpId="0" animBg="1"/>
      <p:bldP spid="47" grpId="0" animBg="1"/>
      <p:bldP spid="44" grpId="0" animBg="1"/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Classwork Exercise 10.6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 Exercise Book</a:t>
            </a:r>
          </a:p>
          <a:p>
            <a:r>
              <a:rPr lang="en-GB" sz="2400" dirty="0"/>
              <a:t>Pages 72-73</a:t>
            </a:r>
          </a:p>
          <a:p>
            <a:r>
              <a:rPr lang="en-GB" sz="2400" dirty="0"/>
              <a:t>Questions 1-3 (not 4) 5-9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2060848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670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FB3860C-EE97-4E1B-82C4-3A8588EF8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90" y="1095375"/>
            <a:ext cx="73818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BC2AAE1-CC60-07EB-38DD-1F96CD93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65" y="908720"/>
            <a:ext cx="71723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6DAE973-8883-B55A-C72D-1598A8E71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40" y="692696"/>
            <a:ext cx="71913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DC2E745-69E3-B3EB-A8BA-6C528440F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592" y="620688"/>
            <a:ext cx="5301672" cy="621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09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26316</TotalTime>
  <Words>556</Words>
  <Application>Microsoft Office PowerPoint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M1 Chapter 10: Forces and Motion  Connected Particles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870</cp:revision>
  <dcterms:created xsi:type="dcterms:W3CDTF">2013-02-28T07:36:55Z</dcterms:created>
  <dcterms:modified xsi:type="dcterms:W3CDTF">2024-06-11T08:43:03Z</dcterms:modified>
</cp:coreProperties>
</file>