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47" r:id="rId2"/>
    <p:sldId id="536" r:id="rId3"/>
    <p:sldId id="532" r:id="rId4"/>
    <p:sldId id="533" r:id="rId5"/>
    <p:sldId id="534" r:id="rId6"/>
    <p:sldId id="535" r:id="rId7"/>
    <p:sldId id="530" r:id="rId8"/>
    <p:sldId id="548" r:id="rId9"/>
    <p:sldId id="549" r:id="rId10"/>
    <p:sldId id="55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6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134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.png"/><Relationship Id="rId3" Type="http://schemas.openxmlformats.org/officeDocument/2006/relationships/image" Target="../media/image125.png"/><Relationship Id="rId21" Type="http://schemas.openxmlformats.org/officeDocument/2006/relationships/image" Target="../media/image7.png"/><Relationship Id="rId12" Type="http://schemas.openxmlformats.org/officeDocument/2006/relationships/image" Target="../media/image134.png"/><Relationship Id="rId16" Type="http://schemas.openxmlformats.org/officeDocument/2006/relationships/image" Target="../media/image6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5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10: </a:t>
            </a:r>
            <a:r>
              <a:rPr lang="en-GB" dirty="0">
                <a:solidFill>
                  <a:schemeClr val="accent5"/>
                </a:solidFill>
              </a:rPr>
              <a:t>Forces and Motion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Pulleys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7810BBA-8E48-11AD-A376-94ED940B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4" y="912506"/>
            <a:ext cx="8326252" cy="46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7627930" cy="43924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0098A51-504B-4299-8AD9-F3F27789DBA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DB961E6-9DDD-426B-BA86-943C87CB0DB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Starter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AB47F7A-4921-43C7-95F9-0819E756366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4283968" y="1412776"/>
            <a:ext cx="396044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4283968" y="2060848"/>
            <a:ext cx="396044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568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Pulleys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0028" y="756320"/>
            <a:ext cx="8416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pulley is a wheel on which a rope/string/cable passes.</a:t>
            </a:r>
          </a:p>
          <a:p>
            <a:r>
              <a:rPr lang="en-GB" dirty="0"/>
              <a:t>For now the two particles hanging either side will either be horizontal or vertical. </a:t>
            </a:r>
          </a:p>
          <a:p>
            <a:r>
              <a:rPr lang="en-GB" dirty="0"/>
              <a:t>Later they could be on a slope which works the same way, but needs more geometry.</a:t>
            </a:r>
          </a:p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21568" y="2142585"/>
            <a:ext cx="3096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Why can’t we just model both particles as a single particle as before?</a:t>
            </a:r>
          </a:p>
          <a:p>
            <a:r>
              <a:rPr lang="en-GB" sz="1400" b="1" dirty="0"/>
              <a:t>The particles are moving in different directions </a:t>
            </a:r>
            <a:r>
              <a:rPr lang="en-GB" sz="1400" dirty="0"/>
              <a:t>(it is possible, but now separate just works better)</a:t>
            </a:r>
            <a:r>
              <a:rPr lang="en-GB" sz="1400" b="1" dirty="0"/>
              <a:t>.</a:t>
            </a:r>
          </a:p>
          <a:p>
            <a:endParaRPr lang="en-GB" sz="1400" dirty="0"/>
          </a:p>
          <a:p>
            <a:r>
              <a:rPr lang="en-GB" sz="1400" dirty="0"/>
              <a:t>Under what conditions is the tension in each part of the string the same?</a:t>
            </a:r>
          </a:p>
          <a:p>
            <a:r>
              <a:rPr lang="en-GB" sz="1400" b="1" dirty="0"/>
              <a:t>Single piece of string and a </a:t>
            </a:r>
            <a:r>
              <a:rPr lang="en-GB" sz="1400" b="1" u="sng" dirty="0"/>
              <a:t>smooth pulley</a:t>
            </a:r>
            <a:r>
              <a:rPr lang="en-GB" sz="1400" b="1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395536" y="2636912"/>
            <a:ext cx="2997955" cy="634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395536" y="3933056"/>
            <a:ext cx="2997955" cy="44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8348" y="1835498"/>
                <a:ext cx="5112568" cy="175432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[Textbook] Particles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200" dirty="0"/>
                  <a:t>, of masses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200" dirty="0"/>
                  <a:t>, are attached to the ends of a light inextensible string. The string passes over a small smooth fixed pulley and the masses hang with the string taut. The system is released from rest.</a:t>
                </a:r>
              </a:p>
              <a:p>
                <a:pPr marL="342900" indent="-342900">
                  <a:buAutoNum type="alphaLcParenBoth"/>
                </a:pPr>
                <a:r>
                  <a:rPr lang="en-GB" sz="1200" dirty="0"/>
                  <a:t>Write down an equation of motion 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200" dirty="0"/>
                  <a:t> and 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2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200" dirty="0"/>
                  <a:t>Find the acceleration of each mass.</a:t>
                </a:r>
              </a:p>
              <a:p>
                <a:pPr marL="342900" indent="-342900">
                  <a:buAutoNum type="alphaLcParenBoth"/>
                </a:pPr>
                <a:r>
                  <a:rPr lang="en-GB" sz="1200" dirty="0"/>
                  <a:t>Find the tension in the string.</a:t>
                </a:r>
              </a:p>
              <a:p>
                <a:pPr marL="342900" indent="-342900">
                  <a:buAutoNum type="alphaLcParenBoth"/>
                </a:pPr>
                <a:r>
                  <a:rPr lang="en-GB" sz="1200" dirty="0"/>
                  <a:t>Find the force exerted on the pulley by the string.</a:t>
                </a:r>
              </a:p>
              <a:p>
                <a:pPr marL="342900" indent="-342900">
                  <a:buAutoNum type="alphaLcParenBoth"/>
                </a:pPr>
                <a:r>
                  <a:rPr lang="en-GB" sz="1200" dirty="0"/>
                  <a:t>Find the speed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200" dirty="0"/>
                  <a:t> after the first 4 s, assuming that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200" dirty="0"/>
                  <a:t> does not reach the pulley.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348" y="1835498"/>
                <a:ext cx="5112568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4067944" y="4072111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67969" y="4288135"/>
            <a:ext cx="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9992" y="4288135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</p:cNvCxnSpPr>
          <p:nvPr/>
        </p:nvCxnSpPr>
        <p:spPr>
          <a:xfrm>
            <a:off x="4067944" y="4288135"/>
            <a:ext cx="2406" cy="2775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206" y="4288134"/>
            <a:ext cx="2406" cy="2775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86250" y="3862389"/>
            <a:ext cx="2381" cy="4460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13249" y="3862492"/>
            <a:ext cx="936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13249" y="3774386"/>
            <a:ext cx="936104" cy="8800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3934470" y="5140548"/>
                <a:ext cx="270818" cy="2720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05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70" y="5140548"/>
                <a:ext cx="270818" cy="272033"/>
              </a:xfrm>
              <a:prstGeom prst="ellipse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4367956" y="4971076"/>
                <a:ext cx="275481" cy="26767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05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56" y="4971076"/>
                <a:ext cx="275481" cy="267674"/>
              </a:xfrm>
              <a:prstGeom prst="ellipse">
                <a:avLst/>
              </a:prstGeom>
              <a:blipFill>
                <a:blip r:embed="rId4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4067944" y="5413598"/>
            <a:ext cx="2406" cy="2775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08846" y="5238750"/>
            <a:ext cx="2406" cy="2775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502944" y="4843463"/>
            <a:ext cx="2381" cy="1262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065018" y="5008215"/>
            <a:ext cx="2381" cy="1262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4466220" y="5238129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220" y="5238129"/>
                <a:ext cx="420106" cy="26161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3644912" y="5412581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912" y="5412581"/>
                <a:ext cx="420106" cy="261610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4415300" y="4773806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00" y="4773806"/>
                <a:ext cx="42010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3742795" y="4948252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795" y="4948252"/>
                <a:ext cx="4201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4407162" y="4303729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2" y="4303729"/>
                <a:ext cx="42010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3748922" y="4289324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22" y="4289324"/>
                <a:ext cx="42010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4171909" y="3851366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09" y="3851366"/>
                <a:ext cx="42010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652928" y="4744609"/>
            <a:ext cx="1706222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00" dirty="0"/>
              <a:t>Remember that tension acts away from each object in the direction of the string. This includes the pulley!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365500" y="4495800"/>
            <a:ext cx="225425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267428" y="3645234"/>
                <a:ext cx="3744416" cy="2544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300" dirty="0"/>
                  <a:t>For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300" dirty="0"/>
                  <a:t>,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en-GB" sz="1300" dirty="0"/>
                  <a:t>: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en-GB" sz="1300" dirty="0"/>
                  <a:t>          (1)</a:t>
                </a:r>
              </a:p>
              <a:p>
                <a:r>
                  <a:rPr lang="en-GB" sz="1300" dirty="0"/>
                  <a:t>For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300" dirty="0"/>
                  <a:t>,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</m:oMath>
                </a14:m>
                <a:r>
                  <a:rPr lang="en-GB" sz="1300" dirty="0"/>
                  <a:t>: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en-GB" sz="1300" dirty="0"/>
                  <a:t>          (2)</a:t>
                </a:r>
              </a:p>
              <a:p>
                <a:r>
                  <a:rPr lang="en-GB" sz="1300" dirty="0"/>
                  <a:t>Adding equations:</a:t>
                </a:r>
              </a:p>
              <a:p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     →   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300" dirty="0"/>
                  <a:t>  ms</a:t>
                </a:r>
                <a:r>
                  <a:rPr lang="en-GB" sz="1300" baseline="30000" dirty="0"/>
                  <a:t>-2</a:t>
                </a:r>
              </a:p>
              <a:p>
                <a:r>
                  <a:rPr lang="en-GB" sz="1300" dirty="0"/>
                  <a:t>Substituting back into (1):</a:t>
                </a:r>
              </a:p>
              <a:p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lang="en-GB" sz="1300" dirty="0"/>
                  <a:t> N</a:t>
                </a:r>
              </a:p>
              <a:p>
                <a:r>
                  <a:rPr lang="en-GB" sz="1300" dirty="0"/>
                  <a:t>Force exerted on pulley by string:</a:t>
                </a:r>
              </a:p>
              <a:p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r>
                  <a:rPr lang="en-GB" sz="1300" dirty="0"/>
                  <a:t> N</a:t>
                </a:r>
              </a:p>
              <a:p>
                <a:endParaRPr lang="en-GB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br>
                  <a:rPr lang="en-GB" sz="1300" b="0" dirty="0"/>
                </a:br>
                <a:r>
                  <a:rPr lang="en-GB" sz="1300" b="0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=7.84</m:t>
                    </m:r>
                  </m:oMath>
                </a14:m>
                <a:r>
                  <a:rPr lang="en-GB" sz="1300" dirty="0"/>
                  <a:t> m/s (3sf)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28" y="3645234"/>
                <a:ext cx="3744416" cy="2544736"/>
              </a:xfrm>
              <a:prstGeom prst="rect">
                <a:avLst/>
              </a:prstGeom>
              <a:blipFill>
                <a:blip r:embed="rId10"/>
                <a:stretch>
                  <a:fillRect l="-163" t="-240" b="-1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5099298" y="3726557"/>
            <a:ext cx="144016" cy="1453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99298" y="4106560"/>
            <a:ext cx="144016" cy="1453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99298" y="4598256"/>
            <a:ext cx="144016" cy="1453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85557" y="5079553"/>
            <a:ext cx="144016" cy="1453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91942" y="5735347"/>
            <a:ext cx="144016" cy="1453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292080" y="3717032"/>
            <a:ext cx="2860773" cy="356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292080" y="4077072"/>
            <a:ext cx="2860773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251452" y="4598256"/>
            <a:ext cx="3159123" cy="4665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242191" y="5076809"/>
            <a:ext cx="3159123" cy="5477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292080" y="5661249"/>
            <a:ext cx="3159123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68" name="Group 67"/>
          <p:cNvGrpSpPr/>
          <p:nvPr/>
        </p:nvGrpSpPr>
        <p:grpSpPr>
          <a:xfrm rot="5400000">
            <a:off x="4620204" y="4699074"/>
            <a:ext cx="308801" cy="1596"/>
            <a:chOff x="3385762" y="4112333"/>
            <a:chExt cx="308801" cy="1596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F645C13-3291-4004-8594-AB457FF4D21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62" y="4112333"/>
              <a:ext cx="242570" cy="9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F645C13-3291-4004-8594-AB457FF4D21D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93" y="4112976"/>
              <a:ext cx="242570" cy="9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6200000">
            <a:off x="3677484" y="4772957"/>
            <a:ext cx="308801" cy="1596"/>
            <a:chOff x="3385762" y="4112333"/>
            <a:chExt cx="308801" cy="1596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F645C13-3291-4004-8594-AB457FF4D21D}"/>
                </a:ext>
              </a:extLst>
            </p:cNvPr>
            <p:cNvCxnSpPr>
              <a:cxnSpLocks/>
            </p:cNvCxnSpPr>
            <p:nvPr/>
          </p:nvCxnSpPr>
          <p:spPr>
            <a:xfrm>
              <a:off x="3385762" y="4112333"/>
              <a:ext cx="242570" cy="9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645C13-3291-4004-8594-AB457FF4D21D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93" y="4112976"/>
              <a:ext cx="242570" cy="9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3499272" y="4659920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72" y="4659920"/>
                <a:ext cx="4201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4696350" y="4616978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350" y="4616978"/>
                <a:ext cx="4201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1581381" y="5613159"/>
            <a:ext cx="181852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00" dirty="0"/>
              <a:t>Ensure that you add the direction of acceleration at each moving particle, and resolve forces in this direction.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358172" y="5105400"/>
            <a:ext cx="261328" cy="75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3667125" y="3679916"/>
            <a:ext cx="1295399" cy="2281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/>
              <a:t>Diagram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3450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Horizontal and vertical string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2442369" y="1824335"/>
            <a:ext cx="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371600" y="1676400"/>
            <a:ext cx="918592" cy="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5576" y="1916832"/>
            <a:ext cx="1512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5853" y="1920197"/>
            <a:ext cx="1508715" cy="96722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267744" y="1916832"/>
            <a:ext cx="0" cy="1080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57413" y="2016919"/>
            <a:ext cx="104775" cy="983456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147704" y="1668779"/>
            <a:ext cx="283076" cy="2902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85825" y="1504950"/>
                <a:ext cx="469900" cy="398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5" y="1504950"/>
                <a:ext cx="469900" cy="398466"/>
              </a:xfrm>
              <a:prstGeom prst="rect">
                <a:avLst/>
              </a:prstGeom>
              <a:blipFill>
                <a:blip r:embed="rId3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347752" y="2685512"/>
                <a:ext cx="469900" cy="398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752" y="2685512"/>
                <a:ext cx="469900" cy="398466"/>
              </a:xfrm>
              <a:prstGeom prst="rect">
                <a:avLst/>
              </a:prstGeom>
              <a:blipFill>
                <a:blip r:embed="rId4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2706526" y="2570311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26" y="2570311"/>
                <a:ext cx="42010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611560" y="1323109"/>
                <a:ext cx="4201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23109"/>
                <a:ext cx="42010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1"/>
          </p:cNvCxnSpPr>
          <p:nvPr/>
        </p:nvCxnSpPr>
        <p:spPr>
          <a:xfrm flipH="1">
            <a:off x="531976" y="1704183"/>
            <a:ext cx="35384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66617" y="1562085"/>
                <a:ext cx="50488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0.08</m:t>
                      </m:r>
                      <m:r>
                        <a:rPr lang="en-GB" sz="105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7" y="1562085"/>
                <a:ext cx="504883" cy="253916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2074069" y="1674019"/>
            <a:ext cx="178594" cy="23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1324045" y="1424015"/>
                <a:ext cx="2880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45" y="1424015"/>
                <a:ext cx="288062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2440781" y="1831182"/>
            <a:ext cx="2381" cy="2000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362075" y="1676401"/>
            <a:ext cx="185738" cy="23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2018005" y="1450267"/>
                <a:ext cx="2880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005" y="1450267"/>
                <a:ext cx="288062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2391752" y="1710615"/>
                <a:ext cx="2880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52" y="1710615"/>
                <a:ext cx="288062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H="1" flipV="1">
            <a:off x="2440781" y="2445544"/>
            <a:ext cx="2382" cy="2333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2408236" y="2382361"/>
                <a:ext cx="2880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36" y="2382361"/>
                <a:ext cx="288062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>
            <a:off x="2438400" y="3082926"/>
            <a:ext cx="0" cy="20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2393950" y="3105808"/>
                <a:ext cx="4762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sz="105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50" y="3105808"/>
                <a:ext cx="476250" cy="253916"/>
              </a:xfrm>
              <a:prstGeom prst="rect">
                <a:avLst/>
              </a:prstGeom>
              <a:blipFill>
                <a:blip r:embed="rId1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645C13-3291-4004-8594-AB457FF4D21D}"/>
              </a:ext>
            </a:extLst>
          </p:cNvPr>
          <p:cNvCxnSpPr>
            <a:cxnSpLocks/>
          </p:cNvCxnSpPr>
          <p:nvPr/>
        </p:nvCxnSpPr>
        <p:spPr>
          <a:xfrm>
            <a:off x="900609" y="1339172"/>
            <a:ext cx="242570" cy="9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/>
              <p:nvPr/>
            </p:nvSpPr>
            <p:spPr>
              <a:xfrm>
                <a:off x="827584" y="955140"/>
                <a:ext cx="45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55140"/>
                <a:ext cx="4526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645C13-3291-4004-8594-AB457FF4D21D}"/>
              </a:ext>
            </a:extLst>
          </p:cNvPr>
          <p:cNvCxnSpPr>
            <a:cxnSpLocks/>
          </p:cNvCxnSpPr>
          <p:nvPr/>
        </p:nvCxnSpPr>
        <p:spPr>
          <a:xfrm>
            <a:off x="966840" y="1339815"/>
            <a:ext cx="242570" cy="9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/>
              <p:nvPr/>
            </p:nvSpPr>
            <p:spPr>
              <a:xfrm>
                <a:off x="2660057" y="1948587"/>
                <a:ext cx="45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057" y="1948587"/>
                <a:ext cx="4526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 rot="5400000">
            <a:off x="2573538" y="2185502"/>
            <a:ext cx="308801" cy="1596"/>
            <a:chOff x="2597350" y="2314089"/>
            <a:chExt cx="308801" cy="159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F645C13-3291-4004-8594-AB457FF4D21D}"/>
                </a:ext>
              </a:extLst>
            </p:cNvPr>
            <p:cNvCxnSpPr>
              <a:cxnSpLocks/>
            </p:cNvCxnSpPr>
            <p:nvPr/>
          </p:nvCxnSpPr>
          <p:spPr>
            <a:xfrm>
              <a:off x="2597350" y="2314089"/>
              <a:ext cx="242570" cy="9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F645C13-3291-4004-8594-AB457FF4D21D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81" y="2314732"/>
              <a:ext cx="242570" cy="9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452722" y="876949"/>
                <a:ext cx="5112568" cy="193899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[Textbook] Two particles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200" dirty="0"/>
                  <a:t> of masses 0.4kg and 0.8kg respectively are connected by a light inextensible string. Particle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200" dirty="0"/>
                  <a:t> lies on a rough horizontal table 4.5m from a small smooth pulley which is fixed at the edge of the table. The string passes over the pulley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200" dirty="0"/>
                  <a:t> hangs freely, with the string taut, 0.5m above horizontal ground. A frictional force of magnitude 0.08g opposes the motion of particle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200" dirty="0"/>
                  <a:t>. The system is released from rest. Find:</a:t>
                </a:r>
              </a:p>
              <a:p>
                <a:pPr marL="228600" indent="-228600">
                  <a:buAutoNum type="alphaLcParenBoth"/>
                </a:pPr>
                <a:r>
                  <a:rPr lang="en-GB" sz="1200" dirty="0"/>
                  <a:t>The acceleration of the system</a:t>
                </a:r>
              </a:p>
              <a:p>
                <a:pPr marL="228600" indent="-228600">
                  <a:buAutoNum type="alphaLcParenBoth"/>
                </a:pPr>
                <a:r>
                  <a:rPr lang="en-GB" sz="1200" dirty="0"/>
                  <a:t>The speed 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200" dirty="0"/>
                  <a:t> after 0.4s</a:t>
                </a:r>
              </a:p>
              <a:p>
                <a:pPr marL="228600" indent="-228600">
                  <a:buAutoNum type="alphaLcParenBoth"/>
                </a:pPr>
                <a:r>
                  <a:rPr lang="en-GB" sz="1200" dirty="0"/>
                  <a:t>The tension in the string.</a:t>
                </a:r>
              </a:p>
              <a:p>
                <a:pPr marL="228600" indent="-228600">
                  <a:buFontTx/>
                  <a:buAutoNum type="alphaLcParenBoth"/>
                </a:pPr>
                <a:r>
                  <a:rPr lang="en-GB" sz="1200" dirty="0"/>
                  <a:t>Find the force exerted on the pulley by the string.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722" y="876949"/>
                <a:ext cx="5112568" cy="19389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54107" y="3196714"/>
                <a:ext cx="546683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           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</m:d>
                  </m:oMath>
                </a14:m>
                <a:r>
                  <a:rPr lang="en-GB" sz="1400" dirty="0"/>
                  <a:t>,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−0.08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     (1)</a:t>
                </a:r>
              </a:p>
              <a:p>
                <a:r>
                  <a:rPr lang="en-GB" sz="1400" dirty="0"/>
                  <a:t>           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0.8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          (2)</a:t>
                </a:r>
              </a:p>
              <a:p>
                <a:r>
                  <a:rPr lang="en-GB" sz="1400" dirty="0"/>
                  <a:t>            Adding: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0.72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=1.2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→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=5.88</m:t>
                      </m:r>
                    </m:oMath>
                  </m:oMathPara>
                </a14:m>
                <a:br>
                  <a:rPr lang="en-GB" sz="1400" b="0" i="1" dirty="0">
                    <a:latin typeface="Cambria Math" panose="02040503050406030204" pitchFamily="18" charset="0"/>
                  </a:rPr>
                </a:br>
                <a:r>
                  <a:rPr lang="en-GB" sz="1400" b="0" i="1" dirty="0">
                    <a:latin typeface="Cambria Math" panose="02040503050406030204" pitchFamily="18" charset="0"/>
                  </a:rPr>
                  <a:t>                                               v =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2.4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(2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𝑠𝑓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            From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(eqn-1), 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+0.08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→ 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             The resultant force of the two tensions against the pulley: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GB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b="0" dirty="0"/>
              </a:p>
              <a:p>
                <a:r>
                  <a:rPr lang="en-GB" sz="1400" b="0" i="1" dirty="0">
                    <a:latin typeface="Cambria Math" panose="02040503050406030204" pitchFamily="18" charset="0"/>
                  </a:rPr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→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07" y="3196714"/>
                <a:ext cx="5466834" cy="3323987"/>
              </a:xfrm>
              <a:prstGeom prst="rect">
                <a:avLst/>
              </a:prstGeom>
              <a:blipFill>
                <a:blip r:embed="rId16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611560" y="6525344"/>
            <a:ext cx="25150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585034" y="6180044"/>
                <a:ext cx="68992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600" dirty="0">
                    <a:solidFill>
                      <a:schemeClr val="bg1"/>
                    </a:solidFill>
                  </a:rPr>
                  <a:t> comes to rest.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34" y="6180044"/>
                <a:ext cx="689928" cy="184666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09550" y="6173585"/>
                <a:ext cx="86338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600" dirty="0">
                    <a:solidFill>
                      <a:schemeClr val="bg1"/>
                    </a:solidFill>
                  </a:rPr>
                  <a:t> start moving.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6173585"/>
                <a:ext cx="863389" cy="184666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3635896" y="3278980"/>
            <a:ext cx="144016" cy="1453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669660" y="4356624"/>
            <a:ext cx="144016" cy="1453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107504" y="764704"/>
            <a:ext cx="3005708" cy="2568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/>
              <a:t>Diagram</a:t>
            </a:r>
            <a:endParaRPr lang="en-GB" sz="2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3923928" y="3212976"/>
            <a:ext cx="4909939" cy="918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3923928" y="4149080"/>
            <a:ext cx="4896544" cy="667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674140" y="5014312"/>
            <a:ext cx="144016" cy="14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707904" y="5445224"/>
            <a:ext cx="144016" cy="1453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95936" y="5589240"/>
            <a:ext cx="1009650" cy="92392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3923928" y="4797152"/>
            <a:ext cx="489654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3923928" y="5301208"/>
            <a:ext cx="4896544" cy="12961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74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68" grpId="0" animBg="1"/>
      <p:bldP spid="72" grpId="0" animBg="1"/>
      <p:bldP spid="78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996952"/>
            <a:ext cx="3514725" cy="14859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625" y="794706"/>
            <a:ext cx="250815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 Jan 2010 Q6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2492896"/>
            <a:ext cx="1872208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(“N2L” = Newton’s 2</a:t>
            </a:r>
            <a:r>
              <a:rPr lang="en-GB" sz="1200" baseline="30000" dirty="0"/>
              <a:t>nd</a:t>
            </a:r>
            <a:r>
              <a:rPr lang="en-GB" sz="1200" dirty="0"/>
              <a:t> Law)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364088" y="2924944"/>
            <a:ext cx="368144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364088" y="3645024"/>
            <a:ext cx="3681448" cy="4025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361709" y="4140820"/>
            <a:ext cx="3715616" cy="345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52482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Classwork Exercise 10.6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 Exercise Book</a:t>
            </a:r>
          </a:p>
          <a:p>
            <a:r>
              <a:rPr lang="en-GB" sz="2400" dirty="0"/>
              <a:t>Pages 74-75</a:t>
            </a:r>
          </a:p>
          <a:p>
            <a:r>
              <a:rPr lang="en-GB" sz="2400" dirty="0"/>
              <a:t>Questions 1 to 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6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D4870AB-658C-97BE-916F-CFBC8E80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5" y="966936"/>
            <a:ext cx="67151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626994B-2037-B827-C0E7-7FA51EB8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40" y="836712"/>
            <a:ext cx="67341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33AE2F3-D069-2282-89FB-8A189874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53" y="908720"/>
            <a:ext cx="6838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26359</TotalTime>
  <Words>706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M1 Chapter 10: Forces and Motion  Pulleys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873</cp:revision>
  <dcterms:created xsi:type="dcterms:W3CDTF">2013-02-28T07:36:55Z</dcterms:created>
  <dcterms:modified xsi:type="dcterms:W3CDTF">2024-06-11T11:53:24Z</dcterms:modified>
</cp:coreProperties>
</file>