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5"/>
  </p:notesMasterIdLst>
  <p:sldIdLst>
    <p:sldId id="547" r:id="rId5"/>
    <p:sldId id="686" r:id="rId6"/>
    <p:sldId id="691" r:id="rId7"/>
    <p:sldId id="688" r:id="rId8"/>
    <p:sldId id="689" r:id="rId9"/>
    <p:sldId id="690" r:id="rId10"/>
    <p:sldId id="543" r:id="rId11"/>
    <p:sldId id="550" r:id="rId12"/>
    <p:sldId id="551" r:id="rId13"/>
    <p:sldId id="545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1E958B4-A17A-409B-914B-280716C50F3C}" v="6" dt="2025-06-27T14:57:06.74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12" autoAdjust="0"/>
    <p:restoredTop sz="88534" autoAdjust="0"/>
  </p:normalViewPr>
  <p:slideViewPr>
    <p:cSldViewPr>
      <p:cViewPr varScale="1">
        <p:scale>
          <a:sx n="125" d="100"/>
          <a:sy n="125" d="100"/>
        </p:scale>
        <p:origin x="1128" y="114"/>
      </p:cViewPr>
      <p:guideLst>
        <p:guide orient="horz" pos="216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eter Beaven" userId="9bbdb69f-69d0-4759-aa9b-5c090a2da237" providerId="ADAL" clId="{A1E958B4-A17A-409B-914B-280716C50F3C}"/>
    <pc:docChg chg="undo custSel addSld delSld modSld">
      <pc:chgData name="Dieter Beaven" userId="9bbdb69f-69d0-4759-aa9b-5c090a2da237" providerId="ADAL" clId="{A1E958B4-A17A-409B-914B-280716C50F3C}" dt="2025-06-27T14:57:52.116" v="36" actId="1076"/>
      <pc:docMkLst>
        <pc:docMk/>
      </pc:docMkLst>
      <pc:sldChg chg="addSp modSp mod">
        <pc:chgData name="Dieter Beaven" userId="9bbdb69f-69d0-4759-aa9b-5c090a2da237" providerId="ADAL" clId="{A1E958B4-A17A-409B-914B-280716C50F3C}" dt="2025-06-19T13:59:06.988" v="2" actId="1076"/>
        <pc:sldMkLst>
          <pc:docMk/>
          <pc:sldMk cId="3458699803" sldId="545"/>
        </pc:sldMkLst>
        <pc:picChg chg="add mod">
          <ac:chgData name="Dieter Beaven" userId="9bbdb69f-69d0-4759-aa9b-5c090a2da237" providerId="ADAL" clId="{A1E958B4-A17A-409B-914B-280716C50F3C}" dt="2025-06-19T13:59:06.988" v="2" actId="1076"/>
          <ac:picMkLst>
            <pc:docMk/>
            <pc:sldMk cId="3458699803" sldId="545"/>
            <ac:picMk id="6" creationId="{9416FABD-2FA6-525F-DFE5-2A33B33C9807}"/>
          </ac:picMkLst>
        </pc:picChg>
      </pc:sldChg>
      <pc:sldChg chg="del">
        <pc:chgData name="Dieter Beaven" userId="9bbdb69f-69d0-4759-aa9b-5c090a2da237" providerId="ADAL" clId="{A1E958B4-A17A-409B-914B-280716C50F3C}" dt="2025-06-19T13:59:09.457" v="3" actId="47"/>
        <pc:sldMkLst>
          <pc:docMk/>
          <pc:sldMk cId="2531956736" sldId="552"/>
        </pc:sldMkLst>
      </pc:sldChg>
      <pc:sldChg chg="modSp del mod">
        <pc:chgData name="Dieter Beaven" userId="9bbdb69f-69d0-4759-aa9b-5c090a2da237" providerId="ADAL" clId="{A1E958B4-A17A-409B-914B-280716C50F3C}" dt="2025-06-27T14:57:01.196" v="13" actId="47"/>
        <pc:sldMkLst>
          <pc:docMk/>
          <pc:sldMk cId="2725804360" sldId="687"/>
        </pc:sldMkLst>
        <pc:spChg chg="mod">
          <ac:chgData name="Dieter Beaven" userId="9bbdb69f-69d0-4759-aa9b-5c090a2da237" providerId="ADAL" clId="{A1E958B4-A17A-409B-914B-280716C50F3C}" dt="2025-06-27T14:56:48.089" v="5" actId="1076"/>
          <ac:spMkLst>
            <pc:docMk/>
            <pc:sldMk cId="2725804360" sldId="687"/>
            <ac:spMk id="13" creationId="{00000000-0000-0000-0000-000000000000}"/>
          </ac:spMkLst>
        </pc:spChg>
      </pc:sldChg>
      <pc:sldChg chg="modSp mod">
        <pc:chgData name="Dieter Beaven" userId="9bbdb69f-69d0-4759-aa9b-5c090a2da237" providerId="ADAL" clId="{A1E958B4-A17A-409B-914B-280716C50F3C}" dt="2025-06-27T14:57:09.169" v="21" actId="20577"/>
        <pc:sldMkLst>
          <pc:docMk/>
          <pc:sldMk cId="134160168" sldId="688"/>
        </pc:sldMkLst>
        <pc:spChg chg="mod">
          <ac:chgData name="Dieter Beaven" userId="9bbdb69f-69d0-4759-aa9b-5c090a2da237" providerId="ADAL" clId="{A1E958B4-A17A-409B-914B-280716C50F3C}" dt="2025-06-27T14:57:09.169" v="21" actId="20577"/>
          <ac:spMkLst>
            <pc:docMk/>
            <pc:sldMk cId="134160168" sldId="688"/>
            <ac:spMk id="7" creationId="{00000000-0000-0000-0000-000000000000}"/>
          </ac:spMkLst>
        </pc:spChg>
        <pc:spChg chg="mod">
          <ac:chgData name="Dieter Beaven" userId="9bbdb69f-69d0-4759-aa9b-5c090a2da237" providerId="ADAL" clId="{A1E958B4-A17A-409B-914B-280716C50F3C}" dt="2025-06-27T14:57:06.743" v="17" actId="20577"/>
          <ac:spMkLst>
            <pc:docMk/>
            <pc:sldMk cId="134160168" sldId="688"/>
            <ac:spMk id="14" creationId="{00000000-0000-0000-0000-000000000000}"/>
          </ac:spMkLst>
        </pc:spChg>
      </pc:sldChg>
      <pc:sldChg chg="addSp delSp modSp add mod delAnim modAnim">
        <pc:chgData name="Dieter Beaven" userId="9bbdb69f-69d0-4759-aa9b-5c090a2da237" providerId="ADAL" clId="{A1E958B4-A17A-409B-914B-280716C50F3C}" dt="2025-06-27T14:57:52.116" v="36" actId="1076"/>
        <pc:sldMkLst>
          <pc:docMk/>
          <pc:sldMk cId="3727606388" sldId="691"/>
        </pc:sldMkLst>
        <pc:spChg chg="add mod">
          <ac:chgData name="Dieter Beaven" userId="9bbdb69f-69d0-4759-aa9b-5c090a2da237" providerId="ADAL" clId="{A1E958B4-A17A-409B-914B-280716C50F3C}" dt="2025-06-27T14:57:46.195" v="35" actId="14100"/>
          <ac:spMkLst>
            <pc:docMk/>
            <pc:sldMk cId="3727606388" sldId="691"/>
            <ac:spMk id="8" creationId="{9E250C2E-6371-077E-3786-F075FE73B871}"/>
          </ac:spMkLst>
        </pc:spChg>
        <pc:spChg chg="del">
          <ac:chgData name="Dieter Beaven" userId="9bbdb69f-69d0-4759-aa9b-5c090a2da237" providerId="ADAL" clId="{A1E958B4-A17A-409B-914B-280716C50F3C}" dt="2025-06-27T14:56:51.962" v="7" actId="478"/>
          <ac:spMkLst>
            <pc:docMk/>
            <pc:sldMk cId="3727606388" sldId="691"/>
            <ac:spMk id="13" creationId="{9E3E1DC1-2257-8A6D-D87B-2FCAAB13758D}"/>
          </ac:spMkLst>
        </pc:spChg>
        <pc:spChg chg="mod">
          <ac:chgData name="Dieter Beaven" userId="9bbdb69f-69d0-4759-aa9b-5c090a2da237" providerId="ADAL" clId="{A1E958B4-A17A-409B-914B-280716C50F3C}" dt="2025-06-27T14:57:52.116" v="36" actId="1076"/>
          <ac:spMkLst>
            <pc:docMk/>
            <pc:sldMk cId="3727606388" sldId="691"/>
            <ac:spMk id="17" creationId="{7E7DE19A-3E8D-AE84-6153-C00C640295F4}"/>
          </ac:spMkLst>
        </pc:spChg>
        <pc:cxnChg chg="del">
          <ac:chgData name="Dieter Beaven" userId="9bbdb69f-69d0-4759-aa9b-5c090a2da237" providerId="ADAL" clId="{A1E958B4-A17A-409B-914B-280716C50F3C}" dt="2025-06-27T14:57:30.297" v="27" actId="478"/>
          <ac:cxnSpMkLst>
            <pc:docMk/>
            <pc:sldMk cId="3727606388" sldId="691"/>
            <ac:cxnSpMk id="12" creationId="{6BDAB092-CD5F-1B1F-0E2A-682B3FBC09CC}"/>
          </ac:cxnSpMkLst>
        </pc:cxnChg>
      </pc:sldChg>
    </pc:docChg>
  </pc:docChgLst>
  <pc:docChgLst>
    <pc:chgData name="Dieter Beaven" userId="9bbdb69f-69d0-4759-aa9b-5c090a2da237" providerId="ADAL" clId="{6278ECDA-562A-4540-A38B-F329D1983D7C}"/>
    <pc:docChg chg="custSel modSld">
      <pc:chgData name="Dieter Beaven" userId="9bbdb69f-69d0-4759-aa9b-5c090a2da237" providerId="ADAL" clId="{6278ECDA-562A-4540-A38B-F329D1983D7C}" dt="2025-06-16T13:43:57.506" v="10" actId="1076"/>
      <pc:docMkLst>
        <pc:docMk/>
      </pc:docMkLst>
      <pc:sldChg chg="addSp modSp mod">
        <pc:chgData name="Dieter Beaven" userId="9bbdb69f-69d0-4759-aa9b-5c090a2da237" providerId="ADAL" clId="{6278ECDA-562A-4540-A38B-F329D1983D7C}" dt="2025-06-16T13:42:15.860" v="1" actId="1076"/>
        <pc:sldMkLst>
          <pc:docMk/>
          <pc:sldMk cId="3896053727" sldId="543"/>
        </pc:sldMkLst>
        <pc:picChg chg="add mod">
          <ac:chgData name="Dieter Beaven" userId="9bbdb69f-69d0-4759-aa9b-5c090a2da237" providerId="ADAL" clId="{6278ECDA-562A-4540-A38B-F329D1983D7C}" dt="2025-06-16T13:42:15.860" v="1" actId="1076"/>
          <ac:picMkLst>
            <pc:docMk/>
            <pc:sldMk cId="3896053727" sldId="543"/>
            <ac:picMk id="6" creationId="{3691BD86-517B-3BFC-1084-A17882BB0730}"/>
          </ac:picMkLst>
        </pc:picChg>
      </pc:sldChg>
      <pc:sldChg chg="addSp delSp modSp mod">
        <pc:chgData name="Dieter Beaven" userId="9bbdb69f-69d0-4759-aa9b-5c090a2da237" providerId="ADAL" clId="{6278ECDA-562A-4540-A38B-F329D1983D7C}" dt="2025-06-16T13:43:57.506" v="10" actId="1076"/>
        <pc:sldMkLst>
          <pc:docMk/>
          <pc:sldMk cId="4091202299" sldId="550"/>
        </pc:sldMkLst>
        <pc:picChg chg="add mod">
          <ac:chgData name="Dieter Beaven" userId="9bbdb69f-69d0-4759-aa9b-5c090a2da237" providerId="ADAL" clId="{6278ECDA-562A-4540-A38B-F329D1983D7C}" dt="2025-06-16T13:43:57.506" v="10" actId="1076"/>
          <ac:picMkLst>
            <pc:docMk/>
            <pc:sldMk cId="4091202299" sldId="550"/>
            <ac:picMk id="8" creationId="{522C0CE5-376D-5240-DEAC-E6069F175E34}"/>
          </ac:picMkLst>
        </pc:picChg>
      </pc:sldChg>
      <pc:sldChg chg="addSp modSp mod">
        <pc:chgData name="Dieter Beaven" userId="9bbdb69f-69d0-4759-aa9b-5c090a2da237" providerId="ADAL" clId="{6278ECDA-562A-4540-A38B-F329D1983D7C}" dt="2025-06-16T13:43:47.313" v="8" actId="1076"/>
        <pc:sldMkLst>
          <pc:docMk/>
          <pc:sldMk cId="3826585799" sldId="551"/>
        </pc:sldMkLst>
        <pc:picChg chg="add mod">
          <ac:chgData name="Dieter Beaven" userId="9bbdb69f-69d0-4759-aa9b-5c090a2da237" providerId="ADAL" clId="{6278ECDA-562A-4540-A38B-F329D1983D7C}" dt="2025-06-16T13:43:47.313" v="8" actId="1076"/>
          <ac:picMkLst>
            <pc:docMk/>
            <pc:sldMk cId="3826585799" sldId="551"/>
            <ac:picMk id="6" creationId="{56D5FF90-B50F-65C5-20D5-791C27A47970}"/>
          </ac:picMkLst>
        </pc:picChg>
      </pc:sldChg>
    </pc:docChg>
  </pc:docChgLst>
  <pc:docChgLst>
    <pc:chgData name="Dieter Beaven" userId="9bbdb69f-69d0-4759-aa9b-5c090a2da237" providerId="ADAL" clId="{73517785-EB4C-4D85-AC28-4F98C203B6D8}"/>
    <pc:docChg chg="modSld">
      <pc:chgData name="Dieter Beaven" userId="9bbdb69f-69d0-4759-aa9b-5c090a2da237" providerId="ADAL" clId="{73517785-EB4C-4D85-AC28-4F98C203B6D8}" dt="2025-04-24T16:05:52.271" v="12" actId="20577"/>
      <pc:docMkLst>
        <pc:docMk/>
      </pc:docMkLst>
      <pc:sldChg chg="modSp mod">
        <pc:chgData name="Dieter Beaven" userId="9bbdb69f-69d0-4759-aa9b-5c090a2da237" providerId="ADAL" clId="{73517785-EB4C-4D85-AC28-4F98C203B6D8}" dt="2025-04-24T16:05:52.271" v="12" actId="20577"/>
        <pc:sldMkLst>
          <pc:docMk/>
          <pc:sldMk cId="3991975165" sldId="547"/>
        </pc:sldMkLst>
        <pc:spChg chg="mod">
          <ac:chgData name="Dieter Beaven" userId="9bbdb69f-69d0-4759-aa9b-5c090a2da237" providerId="ADAL" clId="{73517785-EB4C-4D85-AC28-4F98C203B6D8}" dt="2025-04-24T16:05:52.271" v="12" actId="20577"/>
          <ac:spMkLst>
            <pc:docMk/>
            <pc:sldMk cId="3991975165" sldId="547"/>
            <ac:spMk id="2" creationId="{00000000-0000-0000-0000-000000000000}"/>
          </ac:spMkLst>
        </pc:spChg>
      </pc:sldChg>
    </pc:docChg>
  </pc:docChgLst>
  <pc:docChgLst>
    <pc:chgData name="Dieter Beaven" userId="9bbdb69f-69d0-4759-aa9b-5c090a2da237" providerId="ADAL" clId="{1C892770-E48D-412B-AA99-7BE3E2823042}"/>
    <pc:docChg chg="custSel addSld delSld modSld">
      <pc:chgData name="Dieter Beaven" userId="9bbdb69f-69d0-4759-aa9b-5c090a2da237" providerId="ADAL" clId="{1C892770-E48D-412B-AA99-7BE3E2823042}" dt="2025-04-24T16:01:51.069" v="48"/>
      <pc:docMkLst>
        <pc:docMk/>
      </pc:docMkLst>
      <pc:sldChg chg="del">
        <pc:chgData name="Dieter Beaven" userId="9bbdb69f-69d0-4759-aa9b-5c090a2da237" providerId="ADAL" clId="{1C892770-E48D-412B-AA99-7BE3E2823042}" dt="2025-04-24T16:01:13.369" v="38" actId="47"/>
        <pc:sldMkLst>
          <pc:docMk/>
          <pc:sldMk cId="1020239277" sldId="484"/>
        </pc:sldMkLst>
      </pc:sldChg>
      <pc:sldChg chg="del">
        <pc:chgData name="Dieter Beaven" userId="9bbdb69f-69d0-4759-aa9b-5c090a2da237" providerId="ADAL" clId="{1C892770-E48D-412B-AA99-7BE3E2823042}" dt="2025-04-24T16:01:14.591" v="39" actId="47"/>
        <pc:sldMkLst>
          <pc:docMk/>
          <pc:sldMk cId="2811694845" sldId="513"/>
        </pc:sldMkLst>
      </pc:sldChg>
      <pc:sldChg chg="del">
        <pc:chgData name="Dieter Beaven" userId="9bbdb69f-69d0-4759-aa9b-5c090a2da237" providerId="ADAL" clId="{1C892770-E48D-412B-AA99-7BE3E2823042}" dt="2025-04-24T16:01:15.393" v="40" actId="47"/>
        <pc:sldMkLst>
          <pc:docMk/>
          <pc:sldMk cId="767054381" sldId="514"/>
        </pc:sldMkLst>
      </pc:sldChg>
      <pc:sldChg chg="delSp mod">
        <pc:chgData name="Dieter Beaven" userId="9bbdb69f-69d0-4759-aa9b-5c090a2da237" providerId="ADAL" clId="{1C892770-E48D-412B-AA99-7BE3E2823042}" dt="2025-04-24T16:01:18.643" v="41" actId="478"/>
        <pc:sldMkLst>
          <pc:docMk/>
          <pc:sldMk cId="3896053727" sldId="543"/>
        </pc:sldMkLst>
      </pc:sldChg>
      <pc:sldChg chg="delSp mod">
        <pc:chgData name="Dieter Beaven" userId="9bbdb69f-69d0-4759-aa9b-5c090a2da237" providerId="ADAL" clId="{1C892770-E48D-412B-AA99-7BE3E2823042}" dt="2025-04-24T16:01:20.187" v="42" actId="478"/>
        <pc:sldMkLst>
          <pc:docMk/>
          <pc:sldMk cId="3458699803" sldId="545"/>
        </pc:sldMkLst>
      </pc:sldChg>
      <pc:sldChg chg="modSp mod">
        <pc:chgData name="Dieter Beaven" userId="9bbdb69f-69d0-4759-aa9b-5c090a2da237" providerId="ADAL" clId="{1C892770-E48D-412B-AA99-7BE3E2823042}" dt="2025-04-24T16:01:06.370" v="37" actId="6549"/>
        <pc:sldMkLst>
          <pc:docMk/>
          <pc:sldMk cId="3991975165" sldId="547"/>
        </pc:sldMkLst>
        <pc:spChg chg="mod">
          <ac:chgData name="Dieter Beaven" userId="9bbdb69f-69d0-4759-aa9b-5c090a2da237" providerId="ADAL" clId="{1C892770-E48D-412B-AA99-7BE3E2823042}" dt="2025-04-24T16:01:06.370" v="37" actId="6549"/>
          <ac:spMkLst>
            <pc:docMk/>
            <pc:sldMk cId="3991975165" sldId="547"/>
            <ac:spMk id="2" creationId="{00000000-0000-0000-0000-000000000000}"/>
          </ac:spMkLst>
        </pc:spChg>
      </pc:sldChg>
      <pc:sldChg chg="modSp mod">
        <pc:chgData name="Dieter Beaven" userId="9bbdb69f-69d0-4759-aa9b-5c090a2da237" providerId="ADAL" clId="{1C892770-E48D-412B-AA99-7BE3E2823042}" dt="2025-04-24T16:01:42.159" v="45" actId="6549"/>
        <pc:sldMkLst>
          <pc:docMk/>
          <pc:sldMk cId="3055658135" sldId="549"/>
        </pc:sldMkLst>
      </pc:sldChg>
      <pc:sldChg chg="add">
        <pc:chgData name="Dieter Beaven" userId="9bbdb69f-69d0-4759-aa9b-5c090a2da237" providerId="ADAL" clId="{1C892770-E48D-412B-AA99-7BE3E2823042}" dt="2025-04-24T16:01:47.507" v="46"/>
        <pc:sldMkLst>
          <pc:docMk/>
          <pc:sldMk cId="4091202299" sldId="550"/>
        </pc:sldMkLst>
      </pc:sldChg>
      <pc:sldChg chg="add">
        <pc:chgData name="Dieter Beaven" userId="9bbdb69f-69d0-4759-aa9b-5c090a2da237" providerId="ADAL" clId="{1C892770-E48D-412B-AA99-7BE3E2823042}" dt="2025-04-24T16:01:48.048" v="47"/>
        <pc:sldMkLst>
          <pc:docMk/>
          <pc:sldMk cId="3826585799" sldId="551"/>
        </pc:sldMkLst>
      </pc:sldChg>
      <pc:sldChg chg="add">
        <pc:chgData name="Dieter Beaven" userId="9bbdb69f-69d0-4759-aa9b-5c090a2da237" providerId="ADAL" clId="{1C892770-E48D-412B-AA99-7BE3E2823042}" dt="2025-04-24T16:01:51.069" v="48"/>
        <pc:sldMkLst>
          <pc:docMk/>
          <pc:sldMk cId="2531956736" sldId="552"/>
        </pc:sldMkLst>
      </pc:sldChg>
    </pc:docChg>
  </pc:docChgLst>
  <pc:docChgLst>
    <pc:chgData name="Dieter Beaven" userId="9bbdb69f-69d0-4759-aa9b-5c090a2da237" providerId="ADAL" clId="{5BC22596-4F92-4FA2-85D4-CE6A6FE2A641}"/>
    <pc:docChg chg="custSel addSld modSld">
      <pc:chgData name="Dieter Beaven" userId="9bbdb69f-69d0-4759-aa9b-5c090a2da237" providerId="ADAL" clId="{5BC22596-4F92-4FA2-85D4-CE6A6FE2A641}" dt="2024-09-17T16:11:36.921" v="3" actId="478"/>
      <pc:docMkLst>
        <pc:docMk/>
      </pc:docMkLst>
      <pc:sldChg chg="delSp add mod">
        <pc:chgData name="Dieter Beaven" userId="9bbdb69f-69d0-4759-aa9b-5c090a2da237" providerId="ADAL" clId="{5BC22596-4F92-4FA2-85D4-CE6A6FE2A641}" dt="2024-09-17T16:11:36.921" v="3" actId="478"/>
        <pc:sldMkLst>
          <pc:docMk/>
          <pc:sldMk cId="3896053727" sldId="543"/>
        </pc:sldMkLst>
      </pc:sldChg>
      <pc:sldChg chg="delSp add mod">
        <pc:chgData name="Dieter Beaven" userId="9bbdb69f-69d0-4759-aa9b-5c090a2da237" providerId="ADAL" clId="{5BC22596-4F92-4FA2-85D4-CE6A6FE2A641}" dt="2024-09-17T16:11:35.672" v="2" actId="478"/>
        <pc:sldMkLst>
          <pc:docMk/>
          <pc:sldMk cId="446446822" sldId="544"/>
        </pc:sldMkLst>
      </pc:sldChg>
      <pc:sldChg chg="delSp add mod">
        <pc:chgData name="Dieter Beaven" userId="9bbdb69f-69d0-4759-aa9b-5c090a2da237" providerId="ADAL" clId="{5BC22596-4F92-4FA2-85D4-CE6A6FE2A641}" dt="2024-09-17T16:11:34.191" v="1" actId="478"/>
        <pc:sldMkLst>
          <pc:docMk/>
          <pc:sldMk cId="3458699803" sldId="545"/>
        </pc:sldMkLst>
      </pc:sldChg>
    </pc:docChg>
  </pc:docChgLst>
  <pc:docChgLst>
    <pc:chgData name="Dieter Beaven" userId="9bbdb69f-69d0-4759-aa9b-5c090a2da237" providerId="ADAL" clId="{9A6D7447-486B-4CE4-AE73-198090EE41DB}"/>
    <pc:docChg chg="addSld delSld modSld">
      <pc:chgData name="Dieter Beaven" userId="9bbdb69f-69d0-4759-aa9b-5c090a2da237" providerId="ADAL" clId="{9A6D7447-486B-4CE4-AE73-198090EE41DB}" dt="2025-05-02T13:02:38.730" v="39" actId="20577"/>
      <pc:docMkLst>
        <pc:docMk/>
      </pc:docMkLst>
      <pc:sldChg chg="modSp mod">
        <pc:chgData name="Dieter Beaven" userId="9bbdb69f-69d0-4759-aa9b-5c090a2da237" providerId="ADAL" clId="{9A6D7447-486B-4CE4-AE73-198090EE41DB}" dt="2025-05-02T13:02:38.730" v="39" actId="20577"/>
        <pc:sldMkLst>
          <pc:docMk/>
          <pc:sldMk cId="3991975165" sldId="547"/>
        </pc:sldMkLst>
        <pc:spChg chg="mod">
          <ac:chgData name="Dieter Beaven" userId="9bbdb69f-69d0-4759-aa9b-5c090a2da237" providerId="ADAL" clId="{9A6D7447-486B-4CE4-AE73-198090EE41DB}" dt="2025-05-02T13:02:38.730" v="39" actId="20577"/>
          <ac:spMkLst>
            <pc:docMk/>
            <pc:sldMk cId="3991975165" sldId="547"/>
            <ac:spMk id="2" creationId="{00000000-0000-0000-0000-000000000000}"/>
          </ac:spMkLst>
        </pc:spChg>
      </pc:sldChg>
      <pc:sldChg chg="del">
        <pc:chgData name="Dieter Beaven" userId="9bbdb69f-69d0-4759-aa9b-5c090a2da237" providerId="ADAL" clId="{9A6D7447-486B-4CE4-AE73-198090EE41DB}" dt="2025-05-02T13:01:14.930" v="1" actId="47"/>
        <pc:sldMkLst>
          <pc:docMk/>
          <pc:sldMk cId="3055658135" sldId="549"/>
        </pc:sldMkLst>
      </pc:sldChg>
      <pc:sldChg chg="add">
        <pc:chgData name="Dieter Beaven" userId="9bbdb69f-69d0-4759-aa9b-5c090a2da237" providerId="ADAL" clId="{9A6D7447-486B-4CE4-AE73-198090EE41DB}" dt="2025-05-02T13:01:06.268" v="0"/>
        <pc:sldMkLst>
          <pc:docMk/>
          <pc:sldMk cId="3294351253" sldId="686"/>
        </pc:sldMkLst>
      </pc:sldChg>
      <pc:sldChg chg="add">
        <pc:chgData name="Dieter Beaven" userId="9bbdb69f-69d0-4759-aa9b-5c090a2da237" providerId="ADAL" clId="{9A6D7447-486B-4CE4-AE73-198090EE41DB}" dt="2025-05-02T13:01:06.268" v="0"/>
        <pc:sldMkLst>
          <pc:docMk/>
          <pc:sldMk cId="2725804360" sldId="687"/>
        </pc:sldMkLst>
      </pc:sldChg>
      <pc:sldChg chg="add">
        <pc:chgData name="Dieter Beaven" userId="9bbdb69f-69d0-4759-aa9b-5c090a2da237" providerId="ADAL" clId="{9A6D7447-486B-4CE4-AE73-198090EE41DB}" dt="2025-05-02T13:01:06.268" v="0"/>
        <pc:sldMkLst>
          <pc:docMk/>
          <pc:sldMk cId="134160168" sldId="688"/>
        </pc:sldMkLst>
      </pc:sldChg>
      <pc:sldChg chg="add">
        <pc:chgData name="Dieter Beaven" userId="9bbdb69f-69d0-4759-aa9b-5c090a2da237" providerId="ADAL" clId="{9A6D7447-486B-4CE4-AE73-198090EE41DB}" dt="2025-05-02T13:01:06.268" v="0"/>
        <pc:sldMkLst>
          <pc:docMk/>
          <pc:sldMk cId="3556293498" sldId="689"/>
        </pc:sldMkLst>
      </pc:sldChg>
      <pc:sldChg chg="modSp add mod">
        <pc:chgData name="Dieter Beaven" userId="9bbdb69f-69d0-4759-aa9b-5c090a2da237" providerId="ADAL" clId="{9A6D7447-486B-4CE4-AE73-198090EE41DB}" dt="2025-05-02T13:01:29.400" v="13" actId="6549"/>
        <pc:sldMkLst>
          <pc:docMk/>
          <pc:sldMk cId="1598295417" sldId="690"/>
        </pc:sldMkLst>
        <pc:spChg chg="mod">
          <ac:chgData name="Dieter Beaven" userId="9bbdb69f-69d0-4759-aa9b-5c090a2da237" providerId="ADAL" clId="{9A6D7447-486B-4CE4-AE73-198090EE41DB}" dt="2025-05-02T13:01:19.860" v="4" actId="6549"/>
          <ac:spMkLst>
            <pc:docMk/>
            <pc:sldMk cId="1598295417" sldId="690"/>
            <ac:spMk id="3" creationId="{00000000-0000-0000-0000-000000000000}"/>
          </ac:spMkLst>
        </pc:spChg>
        <pc:spChg chg="mod">
          <ac:chgData name="Dieter Beaven" userId="9bbdb69f-69d0-4759-aa9b-5c090a2da237" providerId="ADAL" clId="{9A6D7447-486B-4CE4-AE73-198090EE41DB}" dt="2025-05-02T13:01:29.400" v="13" actId="6549"/>
          <ac:spMkLst>
            <pc:docMk/>
            <pc:sldMk cId="1598295417" sldId="690"/>
            <ac:spMk id="5" creationId="{00000000-0000-0000-0000-000000000000}"/>
          </ac:spMkLst>
        </pc:spChg>
      </pc:sldChg>
    </pc:docChg>
  </pc:docChgLst>
  <pc:docChgLst>
    <pc:chgData name="Dieter Beaven" userId="9bbdb69f-69d0-4759-aa9b-5c090a2da237" providerId="ADAL" clId="{60178E2A-FD64-425A-B509-0969FD7E746E}"/>
    <pc:docChg chg="modSld">
      <pc:chgData name="Dieter Beaven" userId="9bbdb69f-69d0-4759-aa9b-5c090a2da237" providerId="ADAL" clId="{60178E2A-FD64-425A-B509-0969FD7E746E}" dt="2025-04-28T13:02:52.198" v="46" actId="14100"/>
      <pc:docMkLst>
        <pc:docMk/>
      </pc:docMkLst>
      <pc:sldChg chg="modSp mod">
        <pc:chgData name="Dieter Beaven" userId="9bbdb69f-69d0-4759-aa9b-5c090a2da237" providerId="ADAL" clId="{60178E2A-FD64-425A-B509-0969FD7E746E}" dt="2025-04-28T13:02:52.198" v="46" actId="14100"/>
        <pc:sldMkLst>
          <pc:docMk/>
          <pc:sldMk cId="3991975165" sldId="547"/>
        </pc:sldMkLst>
        <pc:spChg chg="mod">
          <ac:chgData name="Dieter Beaven" userId="9bbdb69f-69d0-4759-aa9b-5c090a2da237" providerId="ADAL" clId="{60178E2A-FD64-425A-B509-0969FD7E746E}" dt="2025-04-28T13:02:52.198" v="46" actId="14100"/>
          <ac:spMkLst>
            <pc:docMk/>
            <pc:sldMk cId="3991975165" sldId="547"/>
            <ac:spMk id="2" creationId="{00000000-0000-0000-0000-000000000000}"/>
          </ac:spMkLst>
        </pc:spChg>
      </pc:sldChg>
    </pc:docChg>
  </pc:docChgLst>
  <pc:docChgLst>
    <pc:chgData name="Dieter Beaven" userId="9bbdb69f-69d0-4759-aa9b-5c090a2da237" providerId="ADAL" clId="{6CC27868-E805-439D-A803-36C948DBF4AA}"/>
    <pc:docChg chg="modSld">
      <pc:chgData name="Dieter Beaven" userId="9bbdb69f-69d0-4759-aa9b-5c090a2da237" providerId="ADAL" clId="{6CC27868-E805-439D-A803-36C948DBF4AA}" dt="2025-04-25T15:29:08.654" v="3" actId="20577"/>
      <pc:docMkLst>
        <pc:docMk/>
      </pc:docMkLst>
      <pc:sldChg chg="modSp mod">
        <pc:chgData name="Dieter Beaven" userId="9bbdb69f-69d0-4759-aa9b-5c090a2da237" providerId="ADAL" clId="{6CC27868-E805-439D-A803-36C948DBF4AA}" dt="2025-04-25T15:29:08.654" v="3" actId="20577"/>
        <pc:sldMkLst>
          <pc:docMk/>
          <pc:sldMk cId="3991975165" sldId="547"/>
        </pc:sldMkLst>
        <pc:spChg chg="mod">
          <ac:chgData name="Dieter Beaven" userId="9bbdb69f-69d0-4759-aa9b-5c090a2da237" providerId="ADAL" clId="{6CC27868-E805-439D-A803-36C948DBF4AA}" dt="2025-04-25T15:29:08.654" v="3" actId="20577"/>
          <ac:spMkLst>
            <pc:docMk/>
            <pc:sldMk cId="3991975165" sldId="547"/>
            <ac:spMk id="2" creationId="{00000000-0000-0000-0000-000000000000}"/>
          </ac:spMkLst>
        </pc:spChg>
      </pc:sldChg>
      <pc:sldChg chg="modSp mod">
        <pc:chgData name="Dieter Beaven" userId="9bbdb69f-69d0-4759-aa9b-5c090a2da237" providerId="ADAL" clId="{6CC27868-E805-439D-A803-36C948DBF4AA}" dt="2025-04-25T15:26:53.566" v="2" actId="20577"/>
        <pc:sldMkLst>
          <pc:docMk/>
          <pc:sldMk cId="3055658135" sldId="549"/>
        </pc:sldMkLst>
      </pc:sldChg>
    </pc:docChg>
  </pc:docChgLst>
  <pc:docChgLst>
    <pc:chgData name="Dieter Beaven" userId="9bbdb69f-69d0-4759-aa9b-5c090a2da237" providerId="ADAL" clId="{2A5AE0E2-2788-4AA7-8B3C-A04471EF5D14}"/>
    <pc:docChg chg="custSel addSld delSld modSld">
      <pc:chgData name="Dieter Beaven" userId="9bbdb69f-69d0-4759-aa9b-5c090a2da237" providerId="ADAL" clId="{2A5AE0E2-2788-4AA7-8B3C-A04471EF5D14}" dt="2024-09-17T16:09:35.830" v="251" actId="47"/>
      <pc:docMkLst>
        <pc:docMk/>
      </pc:docMkLst>
      <pc:sldChg chg="del">
        <pc:chgData name="Dieter Beaven" userId="9bbdb69f-69d0-4759-aa9b-5c090a2da237" providerId="ADAL" clId="{2A5AE0E2-2788-4AA7-8B3C-A04471EF5D14}" dt="2024-09-17T16:01:05.070" v="1" actId="47"/>
        <pc:sldMkLst>
          <pc:docMk/>
          <pc:sldMk cId="2913017854" sldId="481"/>
        </pc:sldMkLst>
      </pc:sldChg>
      <pc:sldChg chg="del">
        <pc:chgData name="Dieter Beaven" userId="9bbdb69f-69d0-4759-aa9b-5c090a2da237" providerId="ADAL" clId="{2A5AE0E2-2788-4AA7-8B3C-A04471EF5D14}" dt="2024-09-17T16:01:10.136" v="3" actId="47"/>
        <pc:sldMkLst>
          <pc:docMk/>
          <pc:sldMk cId="3808051470" sldId="483"/>
        </pc:sldMkLst>
      </pc:sldChg>
      <pc:sldChg chg="modSp mod">
        <pc:chgData name="Dieter Beaven" userId="9bbdb69f-69d0-4759-aa9b-5c090a2da237" providerId="ADAL" clId="{2A5AE0E2-2788-4AA7-8B3C-A04471EF5D14}" dt="2024-09-17T16:06:58.646" v="119" actId="6549"/>
        <pc:sldMkLst>
          <pc:docMk/>
          <pc:sldMk cId="2097919484" sldId="503"/>
        </pc:sldMkLst>
      </pc:sldChg>
      <pc:sldChg chg="modSp mod">
        <pc:chgData name="Dieter Beaven" userId="9bbdb69f-69d0-4759-aa9b-5c090a2da237" providerId="ADAL" clId="{2A5AE0E2-2788-4AA7-8B3C-A04471EF5D14}" dt="2024-09-17T16:08:22.961" v="181" actId="20577"/>
        <pc:sldMkLst>
          <pc:docMk/>
          <pc:sldMk cId="216391128" sldId="521"/>
        </pc:sldMkLst>
      </pc:sldChg>
      <pc:sldChg chg="modSp mod">
        <pc:chgData name="Dieter Beaven" userId="9bbdb69f-69d0-4759-aa9b-5c090a2da237" providerId="ADAL" clId="{2A5AE0E2-2788-4AA7-8B3C-A04471EF5D14}" dt="2024-09-17T16:09:15.811" v="250" actId="20577"/>
        <pc:sldMkLst>
          <pc:docMk/>
          <pc:sldMk cId="280797512" sldId="524"/>
        </pc:sldMkLst>
      </pc:sldChg>
      <pc:sldChg chg="del">
        <pc:chgData name="Dieter Beaven" userId="9bbdb69f-69d0-4759-aa9b-5c090a2da237" providerId="ADAL" clId="{2A5AE0E2-2788-4AA7-8B3C-A04471EF5D14}" dt="2024-09-17T16:09:35.830" v="251" actId="47"/>
        <pc:sldMkLst>
          <pc:docMk/>
          <pc:sldMk cId="2491822179" sldId="525"/>
        </pc:sldMkLst>
      </pc:sldChg>
      <pc:sldChg chg="del">
        <pc:chgData name="Dieter Beaven" userId="9bbdb69f-69d0-4759-aa9b-5c090a2da237" providerId="ADAL" clId="{2A5AE0E2-2788-4AA7-8B3C-A04471EF5D14}" dt="2024-09-17T16:01:06.407" v="2" actId="47"/>
        <pc:sldMkLst>
          <pc:docMk/>
          <pc:sldMk cId="3958245491" sldId="526"/>
        </pc:sldMkLst>
      </pc:sldChg>
      <pc:sldChg chg="modSp add mod">
        <pc:chgData name="Dieter Beaven" userId="9bbdb69f-69d0-4759-aa9b-5c090a2da237" providerId="ADAL" clId="{2A5AE0E2-2788-4AA7-8B3C-A04471EF5D14}" dt="2024-09-17T16:01:47.892" v="41" actId="20577"/>
        <pc:sldMkLst>
          <pc:docMk/>
          <pc:sldMk cId="3991975165" sldId="547"/>
        </pc:sldMkLst>
      </pc:sldChg>
      <pc:sldChg chg="modSp add mod">
        <pc:chgData name="Dieter Beaven" userId="9bbdb69f-69d0-4759-aa9b-5c090a2da237" providerId="ADAL" clId="{2A5AE0E2-2788-4AA7-8B3C-A04471EF5D14}" dt="2024-09-17T16:04:57.733" v="104" actId="20577"/>
        <pc:sldMkLst>
          <pc:docMk/>
          <pc:sldMk cId="4071243651" sldId="548"/>
        </pc:sldMkLst>
      </pc:sldChg>
      <pc:sldChg chg="modSp add mod">
        <pc:chgData name="Dieter Beaven" userId="9bbdb69f-69d0-4759-aa9b-5c090a2da237" providerId="ADAL" clId="{2A5AE0E2-2788-4AA7-8B3C-A04471EF5D14}" dt="2024-09-17T16:03:59.444" v="54" actId="20577"/>
        <pc:sldMkLst>
          <pc:docMk/>
          <pc:sldMk cId="3055658135" sldId="549"/>
        </pc:sldMkLst>
      </pc:sldChg>
      <pc:sldChg chg="modSp add mod">
        <pc:chgData name="Dieter Beaven" userId="9bbdb69f-69d0-4759-aa9b-5c090a2da237" providerId="ADAL" clId="{2A5AE0E2-2788-4AA7-8B3C-A04471EF5D14}" dt="2024-09-17T16:07:44.310" v="168" actId="20577"/>
        <pc:sldMkLst>
          <pc:docMk/>
          <pc:sldMk cId="4190994049" sldId="550"/>
        </pc:sldMkLst>
      </pc:sldChg>
      <pc:sldChg chg="modSp add mod">
        <pc:chgData name="Dieter Beaven" userId="9bbdb69f-69d0-4759-aa9b-5c090a2da237" providerId="ADAL" clId="{2A5AE0E2-2788-4AA7-8B3C-A04471EF5D14}" dt="2024-09-17T16:08:53.370" v="235" actId="20577"/>
        <pc:sldMkLst>
          <pc:docMk/>
          <pc:sldMk cId="2915845008" sldId="551"/>
        </pc:sldMkLst>
      </pc:sldChg>
    </pc:docChg>
  </pc:docChgLst>
  <pc:docChgLst>
    <pc:chgData name="Dieter Beaven" userId="S::dbeaven@newsteadwood.co.uk::9bbdb69f-69d0-4759-aa9b-5c090a2da237" providerId="AD" clId="Web-{6BD7071B-32F0-A215-B523-DBD5E937F1B5}"/>
    <pc:docChg chg="modSld">
      <pc:chgData name="Dieter Beaven" userId="S::dbeaven@newsteadwood.co.uk::9bbdb69f-69d0-4759-aa9b-5c090a2da237" providerId="AD" clId="Web-{6BD7071B-32F0-A215-B523-DBD5E937F1B5}" dt="2024-09-23T10:28:21.091" v="1" actId="20577"/>
      <pc:docMkLst>
        <pc:docMk/>
      </pc:docMkLst>
      <pc:sldChg chg="modSp">
        <pc:chgData name="Dieter Beaven" userId="S::dbeaven@newsteadwood.co.uk::9bbdb69f-69d0-4759-aa9b-5c090a2da237" providerId="AD" clId="Web-{6BD7071B-32F0-A215-B523-DBD5E937F1B5}" dt="2024-09-23T10:28:21.091" v="1" actId="20577"/>
        <pc:sldMkLst>
          <pc:docMk/>
          <pc:sldMk cId="3991975165" sldId="547"/>
        </pc:sldMkLst>
      </pc:sldChg>
    </pc:docChg>
  </pc:docChgLst>
  <pc:docChgLst>
    <pc:chgData name="Dieter Beaven" userId="9bbdb69f-69d0-4759-aa9b-5c090a2da237" providerId="ADAL" clId="{3736D5E5-739F-49F8-8648-95658EB5771D}"/>
    <pc:docChg chg="undo custSel delSld modSld">
      <pc:chgData name="Dieter Beaven" userId="9bbdb69f-69d0-4759-aa9b-5c090a2da237" providerId="ADAL" clId="{3736D5E5-739F-49F8-8648-95658EB5771D}" dt="2024-09-20T16:27:38.428" v="45" actId="20577"/>
      <pc:docMkLst>
        <pc:docMk/>
      </pc:docMkLst>
      <pc:sldChg chg="modSp">
        <pc:chgData name="Dieter Beaven" userId="9bbdb69f-69d0-4759-aa9b-5c090a2da237" providerId="ADAL" clId="{3736D5E5-739F-49F8-8648-95658EB5771D}" dt="2024-09-20T16:27:38.428" v="45" actId="20577"/>
        <pc:sldMkLst>
          <pc:docMk/>
          <pc:sldMk cId="1020239277" sldId="484"/>
        </pc:sldMkLst>
      </pc:sldChg>
      <pc:sldChg chg="del">
        <pc:chgData name="Dieter Beaven" userId="9bbdb69f-69d0-4759-aa9b-5c090a2da237" providerId="ADAL" clId="{3736D5E5-739F-49F8-8648-95658EB5771D}" dt="2024-09-17T16:12:19.708" v="5" actId="47"/>
        <pc:sldMkLst>
          <pc:docMk/>
          <pc:sldMk cId="2097919484" sldId="503"/>
        </pc:sldMkLst>
      </pc:sldChg>
      <pc:sldChg chg="addSp delSp modSp mod addAnim delAnim">
        <pc:chgData name="Dieter Beaven" userId="9bbdb69f-69d0-4759-aa9b-5c090a2da237" providerId="ADAL" clId="{3736D5E5-739F-49F8-8648-95658EB5771D}" dt="2024-09-20T16:26:58.661" v="27" actId="1076"/>
        <pc:sldMkLst>
          <pc:docMk/>
          <pc:sldMk cId="2811694845" sldId="513"/>
        </pc:sldMkLst>
      </pc:sldChg>
      <pc:sldChg chg="del">
        <pc:chgData name="Dieter Beaven" userId="9bbdb69f-69d0-4759-aa9b-5c090a2da237" providerId="ADAL" clId="{3736D5E5-739F-49F8-8648-95658EB5771D}" dt="2024-09-17T16:12:18.145" v="1" actId="47"/>
        <pc:sldMkLst>
          <pc:docMk/>
          <pc:sldMk cId="3587264838" sldId="515"/>
        </pc:sldMkLst>
      </pc:sldChg>
      <pc:sldChg chg="del">
        <pc:chgData name="Dieter Beaven" userId="9bbdb69f-69d0-4759-aa9b-5c090a2da237" providerId="ADAL" clId="{3736D5E5-739F-49F8-8648-95658EB5771D}" dt="2024-09-17T16:12:18.486" v="2" actId="47"/>
        <pc:sldMkLst>
          <pc:docMk/>
          <pc:sldMk cId="1162890895" sldId="516"/>
        </pc:sldMkLst>
      </pc:sldChg>
      <pc:sldChg chg="del">
        <pc:chgData name="Dieter Beaven" userId="9bbdb69f-69d0-4759-aa9b-5c090a2da237" providerId="ADAL" clId="{3736D5E5-739F-49F8-8648-95658EB5771D}" dt="2024-09-17T16:12:19.107" v="3" actId="47"/>
        <pc:sldMkLst>
          <pc:docMk/>
          <pc:sldMk cId="2008796709" sldId="517"/>
        </pc:sldMkLst>
      </pc:sldChg>
      <pc:sldChg chg="del">
        <pc:chgData name="Dieter Beaven" userId="9bbdb69f-69d0-4759-aa9b-5c090a2da237" providerId="ADAL" clId="{3736D5E5-739F-49F8-8648-95658EB5771D}" dt="2024-09-17T16:12:19.696" v="4" actId="47"/>
        <pc:sldMkLst>
          <pc:docMk/>
          <pc:sldMk cId="3124780132" sldId="518"/>
        </pc:sldMkLst>
      </pc:sldChg>
      <pc:sldChg chg="del">
        <pc:chgData name="Dieter Beaven" userId="9bbdb69f-69d0-4759-aa9b-5c090a2da237" providerId="ADAL" clId="{3736D5E5-739F-49F8-8648-95658EB5771D}" dt="2024-09-17T16:12:20.787" v="7" actId="47"/>
        <pc:sldMkLst>
          <pc:docMk/>
          <pc:sldMk cId="3312647161" sldId="519"/>
        </pc:sldMkLst>
      </pc:sldChg>
      <pc:sldChg chg="del">
        <pc:chgData name="Dieter Beaven" userId="9bbdb69f-69d0-4759-aa9b-5c090a2da237" providerId="ADAL" clId="{3736D5E5-739F-49F8-8648-95658EB5771D}" dt="2024-09-17T16:12:21.247" v="8" actId="47"/>
        <pc:sldMkLst>
          <pc:docMk/>
          <pc:sldMk cId="3196817432" sldId="520"/>
        </pc:sldMkLst>
      </pc:sldChg>
      <pc:sldChg chg="del">
        <pc:chgData name="Dieter Beaven" userId="9bbdb69f-69d0-4759-aa9b-5c090a2da237" providerId="ADAL" clId="{3736D5E5-739F-49F8-8648-95658EB5771D}" dt="2024-09-17T16:12:21.260" v="9" actId="47"/>
        <pc:sldMkLst>
          <pc:docMk/>
          <pc:sldMk cId="216391128" sldId="521"/>
        </pc:sldMkLst>
      </pc:sldChg>
      <pc:sldChg chg="del">
        <pc:chgData name="Dieter Beaven" userId="9bbdb69f-69d0-4759-aa9b-5c090a2da237" providerId="ADAL" clId="{3736D5E5-739F-49F8-8648-95658EB5771D}" dt="2024-09-17T16:12:23.138" v="11" actId="47"/>
        <pc:sldMkLst>
          <pc:docMk/>
          <pc:sldMk cId="3052028698" sldId="522"/>
        </pc:sldMkLst>
      </pc:sldChg>
      <pc:sldChg chg="del">
        <pc:chgData name="Dieter Beaven" userId="9bbdb69f-69d0-4759-aa9b-5c090a2da237" providerId="ADAL" clId="{3736D5E5-739F-49F8-8648-95658EB5771D}" dt="2024-09-17T16:12:24.348" v="12" actId="47"/>
        <pc:sldMkLst>
          <pc:docMk/>
          <pc:sldMk cId="623853206" sldId="523"/>
        </pc:sldMkLst>
      </pc:sldChg>
      <pc:sldChg chg="del">
        <pc:chgData name="Dieter Beaven" userId="9bbdb69f-69d0-4759-aa9b-5c090a2da237" providerId="ADAL" clId="{3736D5E5-739F-49F8-8648-95658EB5771D}" dt="2024-09-17T16:12:25.073" v="13" actId="47"/>
        <pc:sldMkLst>
          <pc:docMk/>
          <pc:sldMk cId="280797512" sldId="524"/>
        </pc:sldMkLst>
      </pc:sldChg>
      <pc:sldChg chg="addSp modSp mod">
        <pc:chgData name="Dieter Beaven" userId="9bbdb69f-69d0-4759-aa9b-5c090a2da237" providerId="ADAL" clId="{3736D5E5-739F-49F8-8648-95658EB5771D}" dt="2024-09-20T16:25:21.649" v="17" actId="1035"/>
        <pc:sldMkLst>
          <pc:docMk/>
          <pc:sldMk cId="3896053727" sldId="543"/>
        </pc:sldMkLst>
      </pc:sldChg>
      <pc:sldChg chg="del">
        <pc:chgData name="Dieter Beaven" userId="9bbdb69f-69d0-4759-aa9b-5c090a2da237" providerId="ADAL" clId="{3736D5E5-739F-49F8-8648-95658EB5771D}" dt="2024-09-20T16:25:25.114" v="18" actId="47"/>
        <pc:sldMkLst>
          <pc:docMk/>
          <pc:sldMk cId="446446822" sldId="544"/>
        </pc:sldMkLst>
      </pc:sldChg>
      <pc:sldChg chg="addSp modSp mod">
        <pc:chgData name="Dieter Beaven" userId="9bbdb69f-69d0-4759-aa9b-5c090a2da237" providerId="ADAL" clId="{3736D5E5-739F-49F8-8648-95658EB5771D}" dt="2024-09-20T16:26:14.209" v="20" actId="1076"/>
        <pc:sldMkLst>
          <pc:docMk/>
          <pc:sldMk cId="3458699803" sldId="545"/>
        </pc:sldMkLst>
      </pc:sldChg>
      <pc:sldChg chg="del">
        <pc:chgData name="Dieter Beaven" userId="9bbdb69f-69d0-4759-aa9b-5c090a2da237" providerId="ADAL" clId="{3736D5E5-739F-49F8-8648-95658EB5771D}" dt="2024-09-17T16:12:17.231" v="0" actId="47"/>
        <pc:sldMkLst>
          <pc:docMk/>
          <pc:sldMk cId="4071243651" sldId="548"/>
        </pc:sldMkLst>
      </pc:sldChg>
      <pc:sldChg chg="del">
        <pc:chgData name="Dieter Beaven" userId="9bbdb69f-69d0-4759-aa9b-5c090a2da237" providerId="ADAL" clId="{3736D5E5-739F-49F8-8648-95658EB5771D}" dt="2024-09-17T16:12:20.028" v="6" actId="47"/>
        <pc:sldMkLst>
          <pc:docMk/>
          <pc:sldMk cId="4190994049" sldId="550"/>
        </pc:sldMkLst>
      </pc:sldChg>
      <pc:sldChg chg="del">
        <pc:chgData name="Dieter Beaven" userId="9bbdb69f-69d0-4759-aa9b-5c090a2da237" providerId="ADAL" clId="{3736D5E5-739F-49F8-8648-95658EB5771D}" dt="2024-09-17T16:12:21.650" v="10" actId="47"/>
        <pc:sldMkLst>
          <pc:docMk/>
          <pc:sldMk cId="2915845008" sldId="55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E87F4A-DD11-41AF-8B76-F2E5B6202836}" type="datetimeFigureOut">
              <a:rPr lang="en-GB" smtClean="0"/>
              <a:pPr/>
              <a:t>27/06/2025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2F2399-CD51-4C4C-BC34-03B9F40F9CF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7450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27/06/2025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1611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27/06/2025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3399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27/06/2025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2211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27/06/2025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5171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27/06/2025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2520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27/06/2025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6172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27/06/2025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0052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27/06/2025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8912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27/06/2025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336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27/06/2025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7128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27/06/2025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6496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AFE4D-3339-4F90-AB07-DAB31D79E32A}" type="datetimeFigureOut">
              <a:rPr lang="en-GB" smtClean="0"/>
              <a:pPr/>
              <a:t>27/06/2025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6745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25.png"/><Relationship Id="rId7" Type="http://schemas.openxmlformats.org/officeDocument/2006/relationships/image" Target="../media/image1.png"/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0.png"/><Relationship Id="rId11" Type="http://schemas.openxmlformats.org/officeDocument/2006/relationships/image" Target="../media/image131.png"/><Relationship Id="rId5" Type="http://schemas.openxmlformats.org/officeDocument/2006/relationships/image" Target="../media/image127.png"/><Relationship Id="rId10" Type="http://schemas.openxmlformats.org/officeDocument/2006/relationships/image" Target="../media/image130.png"/><Relationship Id="rId4" Type="http://schemas.openxmlformats.org/officeDocument/2006/relationships/image" Target="../media/image12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2.png"/><Relationship Id="rId2" Type="http://schemas.openxmlformats.org/officeDocument/2006/relationships/image" Target="../media/image57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00.png"/><Relationship Id="rId4" Type="http://schemas.openxmlformats.org/officeDocument/2006/relationships/image" Target="../media/image13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5.png"/><Relationship Id="rId2" Type="http://schemas.openxmlformats.org/officeDocument/2006/relationships/image" Target="../media/image13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8.png"/><Relationship Id="rId5" Type="http://schemas.openxmlformats.org/officeDocument/2006/relationships/image" Target="../media/image3.png"/><Relationship Id="rId4" Type="http://schemas.openxmlformats.org/officeDocument/2006/relationships/image" Target="../media/image13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9.png"/><Relationship Id="rId7" Type="http://schemas.openxmlformats.org/officeDocument/2006/relationships/image" Target="../media/image143.png"/><Relationship Id="rId2" Type="http://schemas.openxmlformats.org/officeDocument/2006/relationships/image" Target="../media/image6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2.png"/><Relationship Id="rId5" Type="http://schemas.openxmlformats.org/officeDocument/2006/relationships/image" Target="../media/image141.png"/><Relationship Id="rId4" Type="http://schemas.openxmlformats.org/officeDocument/2006/relationships/image" Target="../media/image14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5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3026767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rgbClr val="92D050"/>
                </a:solidFill>
              </a:rPr>
              <a:t>P1 Chapter 10: </a:t>
            </a:r>
            <a:r>
              <a:rPr lang="en-GB" dirty="0">
                <a:solidFill>
                  <a:schemeClr val="accent5"/>
                </a:solidFill>
              </a:rPr>
              <a:t>Trigonometry Equations</a:t>
            </a:r>
            <a:br>
              <a:rPr lang="en-GB" dirty="0"/>
            </a:br>
            <a:br>
              <a:rPr lang="en-GB" dirty="0"/>
            </a:br>
            <a:r>
              <a:rPr lang="en-GB" dirty="0"/>
              <a:t>Trigonometric Identities  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19751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87744"/>
            <a:chOff x="0" y="13335"/>
            <a:chExt cx="9144218" cy="587744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847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/>
                <a:t>Homework</a:t>
              </a:r>
              <a:r>
                <a:rPr lang="en-GB" sz="3200">
                  <a:latin typeface="+mj-lt"/>
                </a:rPr>
                <a:t> </a:t>
              </a:r>
              <a:r>
                <a:rPr lang="en-GB" sz="3200" dirty="0">
                  <a:latin typeface="+mj-lt"/>
                </a:rPr>
                <a:t>Answers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9416FABD-2FA6-525F-DFE5-2A33B33C98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776" y="605888"/>
            <a:ext cx="8292447" cy="6252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699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87744"/>
            <a:chOff x="0" y="13335"/>
            <a:chExt cx="9144218" cy="587744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847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Trigonometric Identities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5" name="Right Triangle 4"/>
          <p:cNvSpPr/>
          <p:nvPr/>
        </p:nvSpPr>
        <p:spPr>
          <a:xfrm flipH="1">
            <a:off x="2555776" y="764704"/>
            <a:ext cx="2808312" cy="2232248"/>
          </a:xfrm>
          <a:prstGeom prst="rt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4951576" y="2564904"/>
            <a:ext cx="412512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563888" y="1124744"/>
                <a:ext cx="57606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000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GB" sz="40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3888" y="1124744"/>
                <a:ext cx="576064" cy="7078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765308" y="2906728"/>
                <a:ext cx="266429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4000" i="1" dirty="0" smtClean="0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en-GB" sz="40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4000" b="0" i="1" dirty="0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GB" sz="40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5308" y="2906728"/>
                <a:ext cx="2664296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069120" y="1684916"/>
                <a:ext cx="217977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sz="4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40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GB" sz="40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GB" sz="40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9120" y="1684916"/>
                <a:ext cx="2179776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Freeform 9"/>
          <p:cNvSpPr/>
          <p:nvPr/>
        </p:nvSpPr>
        <p:spPr>
          <a:xfrm>
            <a:off x="3178408" y="2485648"/>
            <a:ext cx="233680" cy="508000"/>
          </a:xfrm>
          <a:custGeom>
            <a:avLst/>
            <a:gdLst>
              <a:gd name="connsiteX0" fmla="*/ 233680 w 233680"/>
              <a:gd name="connsiteY0" fmla="*/ 508000 h 508000"/>
              <a:gd name="connsiteX1" fmla="*/ 193040 w 233680"/>
              <a:gd name="connsiteY1" fmla="*/ 304800 h 508000"/>
              <a:gd name="connsiteX2" fmla="*/ 91440 w 233680"/>
              <a:gd name="connsiteY2" fmla="*/ 121920 h 508000"/>
              <a:gd name="connsiteX3" fmla="*/ 0 w 233680"/>
              <a:gd name="connsiteY3" fmla="*/ 0 h 50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3680" h="508000">
                <a:moveTo>
                  <a:pt x="233680" y="508000"/>
                </a:moveTo>
                <a:cubicBezTo>
                  <a:pt x="225213" y="438573"/>
                  <a:pt x="216747" y="369147"/>
                  <a:pt x="193040" y="304800"/>
                </a:cubicBezTo>
                <a:cubicBezTo>
                  <a:pt x="169333" y="240453"/>
                  <a:pt x="123613" y="172720"/>
                  <a:pt x="91440" y="121920"/>
                </a:cubicBezTo>
                <a:cubicBezTo>
                  <a:pt x="59267" y="71120"/>
                  <a:pt x="29633" y="35560"/>
                  <a:pt x="0" y="0"/>
                </a:cubicBez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229434" y="2265721"/>
                <a:ext cx="86409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000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GB" sz="40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9434" y="2265721"/>
                <a:ext cx="864096" cy="7078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722640" y="4293096"/>
                <a:ext cx="4104456" cy="7173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800" b="1" dirty="0"/>
                  <a:t>Then </a:t>
                </a:r>
                <a14:m>
                  <m:oMath xmlns:m="http://schemas.openxmlformats.org/officeDocument/2006/math">
                    <m:r>
                      <a:rPr lang="en-GB" sz="2800" b="1" i="1" smtClean="0">
                        <a:latin typeface="Cambria Math" panose="02040503050406030204" pitchFamily="18" charset="0"/>
                      </a:rPr>
                      <m:t>𝒕𝒂𝒏</m:t>
                    </m:r>
                    <m:r>
                      <a:rPr lang="en-GB" sz="28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2800" b="1" i="1" smtClean="0">
                        <a:latin typeface="Cambria Math" panose="02040503050406030204" pitchFamily="18" charset="0"/>
                      </a:rPr>
                      <m:t>𝜽</m:t>
                    </m:r>
                    <m:r>
                      <a:rPr lang="en-GB" sz="2800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28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800" b="1" i="1" smtClean="0">
                            <a:latin typeface="Cambria Math" panose="02040503050406030204" pitchFamily="18" charset="0"/>
                          </a:rPr>
                          <m:t>𝒔𝒊𝒏</m:t>
                        </m:r>
                        <m:r>
                          <a:rPr lang="en-GB" sz="28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sz="2800" b="1" i="1" smtClean="0">
                            <a:latin typeface="Cambria Math" panose="02040503050406030204" pitchFamily="18" charset="0"/>
                          </a:rPr>
                          <m:t>𝜽</m:t>
                        </m:r>
                      </m:num>
                      <m:den>
                        <m:r>
                          <a:rPr lang="en-GB" sz="2800" b="1" i="1" smtClean="0">
                            <a:latin typeface="Cambria Math" panose="02040503050406030204" pitchFamily="18" charset="0"/>
                          </a:rPr>
                          <m:t>𝒄𝒐𝒔</m:t>
                        </m:r>
                        <m:r>
                          <a:rPr lang="en-GB" sz="28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sz="2800" b="1" i="1" smtClean="0">
                            <a:latin typeface="Cambria Math" panose="02040503050406030204" pitchFamily="18" charset="0"/>
                          </a:rPr>
                          <m:t>𝜽</m:t>
                        </m:r>
                      </m:den>
                    </m:f>
                  </m:oMath>
                </a14:m>
                <a:endParaRPr lang="en-GB" sz="2800" b="1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640" y="4293096"/>
                <a:ext cx="4104456" cy="717376"/>
              </a:xfrm>
              <a:prstGeom prst="rect">
                <a:avLst/>
              </a:prstGeom>
              <a:blipFill rotWithShape="0">
                <a:blip r:embed="rId6"/>
                <a:stretch>
                  <a:fillRect l="-3120" b="-110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183088" y="4365104"/>
            <a:ext cx="467544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46576" y="5589240"/>
            <a:ext cx="467544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27584" y="5517232"/>
            <a:ext cx="28803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Pythagoras gives you...</a:t>
            </a:r>
          </a:p>
        </p:txBody>
      </p:sp>
      <p:sp>
        <p:nvSpPr>
          <p:cNvPr id="20" name="Right Arrow 19"/>
          <p:cNvSpPr/>
          <p:nvPr/>
        </p:nvSpPr>
        <p:spPr>
          <a:xfrm>
            <a:off x="3512849" y="5982879"/>
            <a:ext cx="875771" cy="38393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147778" y="5462614"/>
                <a:ext cx="3642852" cy="5959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1" i="1" smtClean="0">
                          <a:latin typeface="Cambria Math" panose="02040503050406030204" pitchFamily="18" charset="0"/>
                        </a:rPr>
                        <m:t>𝒔𝒊</m:t>
                      </m:r>
                      <m:sSup>
                        <m:sSupPr>
                          <m:ctrlPr>
                            <a:rPr lang="en-GB" sz="32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32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  <m:sup>
                          <m:r>
                            <a:rPr lang="en-GB" sz="32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GB" sz="3200" b="1" i="1" smtClean="0">
                          <a:latin typeface="Cambria Math" panose="02040503050406030204" pitchFamily="18" charset="0"/>
                        </a:rPr>
                        <m:t>𝜽</m:t>
                      </m:r>
                      <m:r>
                        <a:rPr lang="en-GB" sz="32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3200" b="1" i="1" smtClean="0">
                          <a:latin typeface="Cambria Math" panose="02040503050406030204" pitchFamily="18" charset="0"/>
                        </a:rPr>
                        <m:t>𝒄𝒐</m:t>
                      </m:r>
                      <m:sSup>
                        <m:sSupPr>
                          <m:ctrlPr>
                            <a:rPr lang="en-GB" sz="32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32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p>
                          <m:r>
                            <a:rPr lang="en-GB" sz="32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GB" sz="3200" b="1" i="1" smtClean="0">
                          <a:latin typeface="Cambria Math" panose="02040503050406030204" pitchFamily="18" charset="0"/>
                        </a:rPr>
                        <m:t>𝜽</m:t>
                      </m:r>
                      <m:r>
                        <a:rPr lang="en-GB" sz="32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3200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GB" sz="3200" b="1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7778" y="5462614"/>
                <a:ext cx="3642852" cy="5959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angle 21"/>
          <p:cNvSpPr/>
          <p:nvPr/>
        </p:nvSpPr>
        <p:spPr>
          <a:xfrm>
            <a:off x="2912374" y="4058856"/>
            <a:ext cx="1082680" cy="112474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522892" y="1535682"/>
            <a:ext cx="1394102" cy="69132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368257" y="3077654"/>
            <a:ext cx="1440160" cy="50405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0" y="3789040"/>
            <a:ext cx="9144000" cy="0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57413" y="709928"/>
            <a:ext cx="3292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Returning to our point on the unit circle…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4624711" y="5950269"/>
                <a:ext cx="4267769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GB" sz="1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GB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GB" sz="1400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e>
                          <m:sup>
                            <m:r>
                              <a:rPr lang="en-GB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fName>
                      <m:e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</m:oMath>
                </a14:m>
                <a:r>
                  <a:rPr lang="en-GB" sz="1400" dirty="0"/>
                  <a:t> is a shorthand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GB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GB" sz="1400" b="0" i="0" smtClean="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en-GB" sz="14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func>
                          </m:e>
                        </m:d>
                      </m:e>
                      <m:sup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sz="1400" dirty="0"/>
                  <a:t>. It does NOT mean the sin is being squared – this does not make sense as sin is a function, and not a quantity that we can square!</a:t>
                </a: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4711" y="5950269"/>
                <a:ext cx="4267769" cy="738664"/>
              </a:xfrm>
              <a:prstGeom prst="rect">
                <a:avLst/>
              </a:prstGeom>
              <a:blipFill>
                <a:blip r:embed="rId8"/>
                <a:stretch>
                  <a:fillRect l="-429" t="-826" r="-429" b="-826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angle 22"/>
          <p:cNvSpPr/>
          <p:nvPr/>
        </p:nvSpPr>
        <p:spPr>
          <a:xfrm>
            <a:off x="4677489" y="5397944"/>
            <a:ext cx="4113141" cy="128221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2010319" y="2730644"/>
                <a:ext cx="57606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000" b="0" i="1" dirty="0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en-GB" sz="4000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0319" y="2730644"/>
                <a:ext cx="576064" cy="70788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5500810" y="525229"/>
                <a:ext cx="57606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000" b="0" i="1" dirty="0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GB" sz="4000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0810" y="525229"/>
                <a:ext cx="576064" cy="70788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Oval 13"/>
          <p:cNvSpPr/>
          <p:nvPr/>
        </p:nvSpPr>
        <p:spPr>
          <a:xfrm>
            <a:off x="5214972" y="720099"/>
            <a:ext cx="230083" cy="2160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Oval 30"/>
          <p:cNvSpPr/>
          <p:nvPr/>
        </p:nvSpPr>
        <p:spPr>
          <a:xfrm>
            <a:off x="2473640" y="2895947"/>
            <a:ext cx="230083" cy="2160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4351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2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2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2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"/>
                  </p:tgtEl>
                </p:cond>
              </p:nextCondLst>
            </p:seq>
          </p:childTnLst>
        </p:cTn>
      </p:par>
    </p:tnLst>
    <p:bldLst>
      <p:bldP spid="22" grpId="0" animBg="1"/>
      <p:bldP spid="24" grpId="0" animBg="1"/>
      <p:bldP spid="25" grpId="0" animBg="1"/>
      <p:bldP spid="2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610400-11A1-41CE-0944-0095763F12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8E5FA42-BC15-24E8-08F2-CFDD28D161CD}"/>
              </a:ext>
            </a:extLst>
          </p:cNvPr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>
              <a:extLst>
                <a:ext uri="{FF2B5EF4-FFF2-40B4-BE49-F238E27FC236}">
                  <a16:creationId xmlns:a16="http://schemas.microsoft.com/office/drawing/2014/main" id="{723E3F94-CB8D-2D95-122A-BD39615F95AD}"/>
                </a:ext>
              </a:extLst>
            </p:cNvPr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b="1" dirty="0"/>
                <a:t>Application of identities #1</a:t>
              </a:r>
              <a:r>
                <a:rPr lang="en-GB" sz="3200" dirty="0"/>
                <a:t>: Proofs</a:t>
              </a:r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C4C0FDBF-6A3A-FA3B-4CEF-00D23C94FFAC}"/>
                </a:ext>
              </a:extLst>
            </p:cNvPr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446771F-1322-9BF9-C4F4-5F32F1974DC0}"/>
                  </a:ext>
                </a:extLst>
              </p:cNvPr>
              <p:cNvSpPr txBox="1"/>
              <p:nvPr/>
            </p:nvSpPr>
            <p:spPr>
              <a:xfrm>
                <a:off x="539552" y="908720"/>
                <a:ext cx="7056784" cy="400110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GB" sz="2000" dirty="0"/>
                  <a:t>Prove that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1−</m:t>
                    </m:r>
                    <m:func>
                      <m:func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2000" b="0" i="0" smtClean="0">
                            <a:latin typeface="Cambria Math" panose="02040503050406030204" pitchFamily="18" charset="0"/>
                          </a:rPr>
                          <m:t>tan</m:t>
                        </m:r>
                      </m:fName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func>
                      <m:func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20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func>
                      <m:func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20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≡</m:t>
                    </m:r>
                    <m:func>
                      <m:func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GB" sz="2000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e>
                          <m:sup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fName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</m:oMath>
                </a14:m>
                <a:endParaRPr lang="en-GB" sz="20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908720"/>
                <a:ext cx="7056784" cy="400110"/>
              </a:xfrm>
              <a:prstGeom prst="rect">
                <a:avLst/>
              </a:prstGeom>
              <a:blipFill rotWithShape="0">
                <a:blip r:embed="rId2"/>
                <a:stretch>
                  <a:fillRect b="-5556"/>
                </a:stretch>
              </a:blip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C43D3CA-31B6-D886-52BE-7B4D9D3889A5}"/>
                  </a:ext>
                </a:extLst>
              </p:cNvPr>
              <p:cNvSpPr txBox="1"/>
              <p:nvPr/>
            </p:nvSpPr>
            <p:spPr>
              <a:xfrm>
                <a:off x="5868144" y="1525090"/>
                <a:ext cx="2989657" cy="952312"/>
              </a:xfrm>
              <a:prstGeom prst="rect">
                <a:avLst/>
              </a:prstGeom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</m:den>
                      </m:f>
                    </m:oMath>
                  </m:oMathPara>
                </a14:m>
                <a:endParaRPr lang="en-GB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GB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GB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144" y="1525090"/>
                <a:ext cx="2989657" cy="95231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B8774E3-A559-E115-393A-61F50E6C6FB9}"/>
                  </a:ext>
                </a:extLst>
              </p:cNvPr>
              <p:cNvSpPr txBox="1"/>
              <p:nvPr/>
            </p:nvSpPr>
            <p:spPr>
              <a:xfrm>
                <a:off x="5868144" y="2693662"/>
                <a:ext cx="2994346" cy="2062103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GB" sz="1600" dirty="0"/>
                  <a:t>Recall that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GB" sz="1600" dirty="0"/>
                  <a:t> means ‘equivalent to’, and just means the LHS is </a:t>
                </a:r>
                <a:r>
                  <a:rPr lang="en-GB" sz="1600" b="1" u="sng" dirty="0"/>
                  <a:t>always</a:t>
                </a:r>
                <a:r>
                  <a:rPr lang="en-GB" sz="1600" dirty="0"/>
                  <a:t> equal to the RHS for all values of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GB" sz="1600" dirty="0"/>
                  <a:t>.</a:t>
                </a:r>
              </a:p>
              <a:p>
                <a:r>
                  <a:rPr lang="en-GB" sz="1600" dirty="0"/>
                  <a:t>From Chapter 7 (‘Proofs’) we saw that usually the best method is to manipulate one side (e.g. LHS) until we get to the other (RHS).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144" y="2693662"/>
                <a:ext cx="2994346" cy="2062103"/>
              </a:xfrm>
              <a:prstGeom prst="rect">
                <a:avLst/>
              </a:prstGeom>
              <a:blipFill>
                <a:blip r:embed="rId4"/>
                <a:stretch>
                  <a:fillRect l="-808" t="-292" r="-808" b="-233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6CF383A-C5D2-B371-7441-4B9C9CB829A1}"/>
                  </a:ext>
                </a:extLst>
              </p:cNvPr>
              <p:cNvSpPr txBox="1"/>
              <p:nvPr/>
            </p:nvSpPr>
            <p:spPr>
              <a:xfrm>
                <a:off x="323528" y="1752804"/>
                <a:ext cx="3528392" cy="25219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𝐿𝐻𝑆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sz="2000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sz="2000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den>
                      </m:f>
                      <m:func>
                        <m:func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20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func>
                        <m:func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20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br>
                  <a:rPr lang="en-GB" sz="2000" b="0" dirty="0"/>
                </a:br>
                <a:br>
                  <a:rPr lang="en-GB" sz="2000" b="0" dirty="0"/>
                </a:br>
                <a:endParaRPr lang="en-GB" sz="20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2000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e>
                                <m:sup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𝑐𝑜𝑠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num>
                        <m:den>
                          <m:func>
                            <m:funcPr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sz="2000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den>
                      </m:f>
                    </m:oMath>
                    <m:oMath xmlns:m="http://schemas.openxmlformats.org/officeDocument/2006/math"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=1−</m:t>
                      </m:r>
                      <m:func>
                        <m:func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GB" sz="2000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e>
                            <m:sup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  <m:oMath xmlns:m="http://schemas.openxmlformats.org/officeDocument/2006/math"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GB" sz="2000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e>
                            <m:sup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𝑅𝐻𝑆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1752804"/>
                <a:ext cx="3528392" cy="2521909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31CE0C46-40ED-FB27-D2DD-1BE2E6ADD279}"/>
              </a:ext>
            </a:extLst>
          </p:cNvPr>
          <p:cNvSpPr/>
          <p:nvPr/>
        </p:nvSpPr>
        <p:spPr>
          <a:xfrm>
            <a:off x="1417593" y="2693663"/>
            <a:ext cx="2608142" cy="90456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9A21A37-025D-8EFF-85FE-4AB80416FD44}"/>
              </a:ext>
            </a:extLst>
          </p:cNvPr>
          <p:cNvSpPr/>
          <p:nvPr/>
        </p:nvSpPr>
        <p:spPr>
          <a:xfrm>
            <a:off x="1417593" y="3586390"/>
            <a:ext cx="2608142" cy="34540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1E67D97-7238-4A3C-CA0F-2E760751D7ED}"/>
              </a:ext>
            </a:extLst>
          </p:cNvPr>
          <p:cNvSpPr/>
          <p:nvPr/>
        </p:nvSpPr>
        <p:spPr>
          <a:xfrm>
            <a:off x="1417593" y="3931792"/>
            <a:ext cx="2608142" cy="49694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E7DE19A-3E8D-AE84-6153-C00C640295F4}"/>
              </a:ext>
            </a:extLst>
          </p:cNvPr>
          <p:cNvSpPr txBox="1"/>
          <p:nvPr/>
        </p:nvSpPr>
        <p:spPr>
          <a:xfrm>
            <a:off x="4127376" y="1668393"/>
            <a:ext cx="1554377" cy="4616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200" b="1" dirty="0"/>
              <a:t>Tip #1</a:t>
            </a:r>
            <a:r>
              <a:rPr lang="en-GB" sz="1200" dirty="0"/>
              <a:t>: Turn any tan’s into sin’s and cos’s.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E250C2E-6371-077E-3786-F075FE73B871}"/>
              </a:ext>
            </a:extLst>
          </p:cNvPr>
          <p:cNvSpPr/>
          <p:nvPr/>
        </p:nvSpPr>
        <p:spPr>
          <a:xfrm>
            <a:off x="1417593" y="1678140"/>
            <a:ext cx="2608142" cy="101552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727606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More Examples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95003" y="1154973"/>
                <a:ext cx="4053713" cy="528606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GB" sz="2000" dirty="0"/>
                  <a:t>Prove that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2000" b="0" i="0" smtClean="0">
                            <a:latin typeface="Cambria Math" panose="02040503050406030204" pitchFamily="18" charset="0"/>
                          </a:rPr>
                          <m:t>tan</m:t>
                        </m:r>
                      </m:fName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func>
                          <m:funcPr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GB" sz="2000" b="0" i="0" smtClean="0">
                                <a:latin typeface="Cambria Math" panose="02040503050406030204" pitchFamily="18" charset="0"/>
                              </a:rPr>
                              <m:t>tan</m:t>
                            </m:r>
                          </m:fName>
                          <m:e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</m:den>
                    </m:f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≡</m:t>
                    </m:r>
                    <m:f>
                      <m:f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func>
                          <m:funcPr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GB" sz="2000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  <m:func>
                          <m:funcPr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GB" sz="2000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</m:den>
                    </m:f>
                  </m:oMath>
                </a14:m>
                <a:endParaRPr lang="en-GB" sz="20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003" y="1154973"/>
                <a:ext cx="4053713" cy="52860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295003" y="774259"/>
            <a:ext cx="3456384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Edexcel C2 June 2012 Paper 1 Q16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4144" y="5668557"/>
            <a:ext cx="3384376" cy="7386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400" b="1" dirty="0"/>
              <a:t>Tip #2</a:t>
            </a:r>
            <a:r>
              <a:rPr lang="en-GB" sz="1400" dirty="0"/>
              <a:t>: In any addition/subtraction involving at least one fraction (with trig functions), always combine algebraically into one.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43858" y="1933257"/>
                <a:ext cx="4031876" cy="3355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𝐿𝐻𝑆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≡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br>
                  <a:rPr lang="en-GB" b="0" dirty="0"/>
                </a:br>
                <a:br>
                  <a:rPr lang="en-GB" b="0" i="1" dirty="0">
                    <a:latin typeface="Cambria Math" panose="02040503050406030204" pitchFamily="18" charset="0"/>
                  </a:rPr>
                </a:br>
                <a:endParaRPr lang="en-GB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≡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e>
                                <m:sup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  <m:func>
                            <m:func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e>
                                <m:sup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  <m:func>
                            <m:func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GB" b="0" dirty="0"/>
              </a:p>
              <a:p>
                <a:pPr/>
                <a:br>
                  <a:rPr lang="en-GB" b="0" dirty="0"/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≡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e>
                                <m:sup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e>
                                <m:sup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  <m:func>
                            <m:func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GB" dirty="0"/>
              </a:p>
              <a:p>
                <a:endParaRPr lang="en-GB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</a:rPr>
                        <m:t>≡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func>
                            <m:func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  <m:func>
                            <m:func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𝑅𝐻𝑆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858" y="1933257"/>
                <a:ext cx="4031876" cy="33552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1225581" y="1832578"/>
            <a:ext cx="1645723" cy="87150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0" name="Rectangle 9"/>
          <p:cNvSpPr/>
          <p:nvPr/>
        </p:nvSpPr>
        <p:spPr>
          <a:xfrm>
            <a:off x="740906" y="2934110"/>
            <a:ext cx="2682471" cy="82935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40905" y="3777824"/>
            <a:ext cx="2682471" cy="82935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40905" y="4621538"/>
            <a:ext cx="2682471" cy="82935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571428" y="1143591"/>
                <a:ext cx="4053713" cy="400110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GB" sz="2000" dirty="0"/>
                  <a:t>Simplify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5−5</m:t>
                    </m:r>
                    <m:func>
                      <m:func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GB" sz="2000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e>
                          <m:sup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fName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</m:oMath>
                </a14:m>
                <a:endParaRPr lang="en-GB" sz="20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1428" y="1143591"/>
                <a:ext cx="4053713" cy="400110"/>
              </a:xfrm>
              <a:prstGeom prst="rect">
                <a:avLst/>
              </a:prstGeom>
              <a:blipFill>
                <a:blip r:embed="rId4"/>
                <a:stretch>
                  <a:fillRect b="-6742"/>
                </a:stretch>
              </a:blip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4667120" y="3120485"/>
                <a:ext cx="4032448" cy="738664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GB" sz="1400" b="1" dirty="0"/>
                  <a:t>Tip #3</a:t>
                </a:r>
                <a:r>
                  <a:rPr lang="en-GB" sz="1400" dirty="0"/>
                  <a:t>: Look out for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1−</m:t>
                    </m:r>
                    <m:func>
                      <m:funcPr>
                        <m:ctrlPr>
                          <a:rPr lang="en-GB" sz="1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GB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GB" sz="1400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e>
                          <m:sup>
                            <m:r>
                              <a:rPr lang="en-GB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fName>
                      <m:e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</m:oMath>
                </a14:m>
                <a:r>
                  <a:rPr lang="en-GB" sz="1400" dirty="0"/>
                  <a:t> and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1−</m:t>
                    </m:r>
                    <m:func>
                      <m:funcPr>
                        <m:ctrlPr>
                          <a:rPr lang="en-GB" sz="1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GB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GB" sz="1400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e>
                          <m:sup>
                            <m:r>
                              <a:rPr lang="en-GB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fName>
                      <m:e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</m:oMath>
                </a14:m>
                <a:r>
                  <a:rPr lang="en-GB" sz="1400" dirty="0"/>
                  <a:t>.</a:t>
                </a:r>
              </a:p>
              <a:p>
                <a:r>
                  <a:rPr lang="en-GB" sz="1400" dirty="0"/>
                  <a:t>Students often don’t spot that these can be simplified.</a:t>
                </a:r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7120" y="3120485"/>
                <a:ext cx="4032448" cy="738664"/>
              </a:xfrm>
              <a:prstGeom prst="rect">
                <a:avLst/>
              </a:prstGeom>
              <a:blipFill>
                <a:blip r:embed="rId5"/>
                <a:stretch>
                  <a:fillRect l="-150" b="-56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4716016" y="1832578"/>
                <a:ext cx="237626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≡5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func>
                            <m:func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e>
                                <m:sup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e>
                      </m:d>
                    </m:oMath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≡5</m:t>
                      </m:r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GB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016" y="1832578"/>
                <a:ext cx="2376264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/>
          <p:cNvSpPr/>
          <p:nvPr/>
        </p:nvSpPr>
        <p:spPr>
          <a:xfrm>
            <a:off x="4562912" y="1555668"/>
            <a:ext cx="4049460" cy="125132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34160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4" grpId="0" animBg="1"/>
      <p:bldP spid="1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Test Your Understanding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51520" y="3665698"/>
                <a:ext cx="7056784" cy="528543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GB" sz="2000" dirty="0"/>
                  <a:t>Prove that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GB" sz="2000" b="0" i="0" smtClean="0">
                                <a:latin typeface="Cambria Math" panose="02040503050406030204" pitchFamily="18" charset="0"/>
                              </a:rPr>
                              <m:t>tan</m:t>
                            </m:r>
                          </m:e>
                          <m:sup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fName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≡</m:t>
                    </m:r>
                    <m:f>
                      <m:f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func>
                          <m:funcPr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GB" sz="2000" b="0" i="0" smtClean="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e>
                              <m:sup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fName>
                          <m:e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</m:den>
                    </m:f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GB" sz="20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3665698"/>
                <a:ext cx="7056784" cy="52854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251520" y="3284984"/>
            <a:ext cx="3888432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AQA IGCSE Further Maths Worksheet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24846" y="4238677"/>
                <a:ext cx="5256584" cy="21061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𝐿𝐻𝑆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≡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e>
                                <m:sup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e>
                                <m:sup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GB" b="0" i="1" dirty="0">
                  <a:latin typeface="Cambria Math" panose="02040503050406030204" pitchFamily="18" charset="0"/>
                </a:endParaRPr>
              </a:p>
              <a:p>
                <a:endParaRPr lang="en-GB" sz="105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≡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func>
                            <m:func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e>
                                <m:sup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e>
                                <m:sup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GB" b="0" i="1" dirty="0">
                  <a:latin typeface="Cambria Math" panose="02040503050406030204" pitchFamily="18" charset="0"/>
                </a:endParaRPr>
              </a:p>
              <a:p>
                <a:endParaRPr lang="en-GB" sz="105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≡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func>
                            <m:func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e>
                                <m:sup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e>
                                <m:sup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e>
                                <m:sup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≡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func>
                            <m:func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e>
                                <m:sup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−1≡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𝑅𝐻𝑆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46" y="4238677"/>
                <a:ext cx="5256584" cy="21061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67544" y="906024"/>
                <a:ext cx="3147526" cy="538930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GB" sz="2000" dirty="0"/>
                  <a:t>Prove that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GB" sz="2000" b="0" i="0" smtClean="0">
                                <a:latin typeface="Cambria Math" panose="02040503050406030204" pitchFamily="18" charset="0"/>
                              </a:rPr>
                              <m:t>tan</m:t>
                            </m:r>
                          </m:fName>
                          <m:e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  <m:func>
                          <m:funcPr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GB" sz="2000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num>
                      <m:den>
                        <m:rad>
                          <m:radPr>
                            <m:degHide m:val="on"/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func>
                              <m:funcPr>
                                <m:ctrlP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p>
                                  <m:sSupPr>
                                    <m:ctrlP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GB" sz="2000" b="0" i="0" smtClean="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e>
                                  <m:sup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fName>
                              <m:e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e>
                        </m:rad>
                      </m:den>
                    </m:f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≡1</m:t>
                    </m:r>
                  </m:oMath>
                </a14:m>
                <a:endParaRPr lang="en-GB" sz="20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906024"/>
                <a:ext cx="3147526" cy="5389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52052" y="1626339"/>
                <a:ext cx="3326813" cy="8420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𝐿𝐻𝑆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≡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GB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num>
                            <m:den>
                              <m:func>
                                <m:func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GB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den>
                          </m:f>
                          <m:func>
                            <m:func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unc>
                                <m:func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p>
                                    <m:sSupPr>
                                      <m:ctrlP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GB" b="0" i="0" smtClean="0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e>
                                    <m:sup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fName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e>
                          </m:rad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≡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≡1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052" y="1626339"/>
                <a:ext cx="3326813" cy="84202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/>
          <p:cNvSpPr/>
          <p:nvPr/>
        </p:nvSpPr>
        <p:spPr>
          <a:xfrm>
            <a:off x="467544" y="1461014"/>
            <a:ext cx="3147526" cy="126396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51520" y="4194241"/>
            <a:ext cx="7056784" cy="220580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355976" y="873772"/>
                <a:ext cx="4165543" cy="571182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GB" sz="2000" dirty="0"/>
                  <a:t>Prove that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GB" sz="2000" b="0" i="0" smtClean="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e>
                              <m:sup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p>
                            </m:sSup>
                          </m:fName>
                          <m:e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GB" sz="2000" b="0" i="0" smtClean="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e>
                              <m:sup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p>
                            </m:sSup>
                          </m:fName>
                          <m:e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GB" sz="2000" b="0" i="0" smtClean="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e>
                              <m:sup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fName>
                          <m:e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</m:den>
                    </m:f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≡1−</m:t>
                    </m:r>
                    <m:func>
                      <m:func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GB" sz="2000" b="0" i="0" smtClean="0">
                                <a:latin typeface="Cambria Math" panose="02040503050406030204" pitchFamily="18" charset="0"/>
                              </a:rPr>
                              <m:t>tan</m:t>
                            </m:r>
                          </m:e>
                          <m:sup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fName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</m:oMath>
                </a14:m>
                <a:endParaRPr lang="en-GB" sz="20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5976" y="873772"/>
                <a:ext cx="4165543" cy="57118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029740" y="1595500"/>
                <a:ext cx="4869712" cy="14810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𝐿𝐻𝑆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≡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p>
                                    <m:sSupPr>
                                      <m:ctrlP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GB" b="0" i="0" smtClean="0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e>
                                    <m:sup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fName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unc>
                                <m:func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p>
                                    <m:sSupPr>
                                      <m:ctrlP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GB" b="0" i="0" smtClean="0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e>
                                    <m:sup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fName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</m:d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p>
                                    <m:sSupPr>
                                      <m:ctrlP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GB" b="0" i="0" smtClean="0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e>
                                    <m:sup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fName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p>
                                    <m:sSupPr>
                                      <m:ctrlP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GB" b="0" i="0" smtClean="0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e>
                                    <m:sup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fName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</m:d>
                        </m:num>
                        <m:den>
                          <m:func>
                            <m:func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e>
                                <m:sup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den>
                      </m:f>
                    </m:oMath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≡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e>
                                <m:sup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e>
                                <m:sup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e>
                                <m:sup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≡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e>
                                <m:sup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e>
                                <m:sup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e>
                                <m:sup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e>
                                <m:sup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den>
                      </m:f>
                    </m:oMath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≡1−</m:t>
                      </m:r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GB" b="0" i="0" smtClean="0">
                                  <a:latin typeface="Cambria Math" panose="02040503050406030204" pitchFamily="18" charset="0"/>
                                </a:rPr>
                                <m:t>tan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𝑅𝐻𝑆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9740" y="1595500"/>
                <a:ext cx="4869712" cy="148104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/>
          <p:cNvSpPr/>
          <p:nvPr/>
        </p:nvSpPr>
        <p:spPr>
          <a:xfrm>
            <a:off x="4355975" y="1456336"/>
            <a:ext cx="4165543" cy="16202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556293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Exercise 10.3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395536" y="725840"/>
            <a:ext cx="79208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Pearson Pure Mathematics Year 1/AS</a:t>
            </a:r>
          </a:p>
          <a:p>
            <a:r>
              <a:rPr lang="en-GB" sz="2400" dirty="0"/>
              <a:t>Page 79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1739717"/>
            <a:ext cx="9144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51680" y="2282120"/>
                <a:ext cx="3600972" cy="36933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i="1" dirty="0"/>
                  <a:t>[MAT 2008 1C] </a:t>
                </a:r>
                <a:r>
                  <a:rPr lang="en-GB" dirty="0"/>
                  <a:t>The simultaneous equations in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GB" dirty="0"/>
                  <a:t>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  <m:oMath xmlns:m="http://schemas.openxmlformats.org/officeDocument/2006/math"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GB" dirty="0"/>
              </a:p>
              <a:p>
                <a:r>
                  <a:rPr lang="en-GB" dirty="0"/>
                  <a:t>are solvable:</a:t>
                </a:r>
              </a:p>
              <a:p>
                <a:pPr marL="342900" indent="-342900">
                  <a:buAutoNum type="alphaUcParenR"/>
                </a:pPr>
                <a:r>
                  <a:rPr lang="en-GB" dirty="0"/>
                  <a:t>for all values of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GB" dirty="0"/>
                  <a:t> in range </a:t>
                </a:r>
                <a:br>
                  <a:rPr lang="en-GB" dirty="0"/>
                </a:b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&lt;2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GB" dirty="0"/>
                  <a:t> </a:t>
                </a:r>
              </a:p>
              <a:p>
                <a:pPr marL="342900" indent="-342900">
                  <a:buAutoNum type="alphaUcParenR"/>
                </a:pPr>
                <a:r>
                  <a:rPr lang="en-GB" dirty="0"/>
                  <a:t>except for one value of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GB" dirty="0"/>
                  <a:t> in range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&lt;2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endParaRPr lang="en-GB" dirty="0"/>
              </a:p>
              <a:p>
                <a:pPr marL="342900" indent="-342900">
                  <a:buFontTx/>
                  <a:buAutoNum type="alphaUcParenR"/>
                </a:pPr>
                <a:r>
                  <a:rPr lang="en-GB" dirty="0"/>
                  <a:t>except for two values of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GB" dirty="0"/>
                  <a:t> in range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&lt;2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endParaRPr lang="en-GB" dirty="0"/>
              </a:p>
              <a:p>
                <a:pPr marL="342900" indent="-342900">
                  <a:buFontTx/>
                  <a:buAutoNum type="alphaUcParenR"/>
                </a:pPr>
                <a:r>
                  <a:rPr lang="en-GB" dirty="0"/>
                  <a:t>except for three values of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GB" dirty="0"/>
                  <a:t> in range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&lt;2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680" y="2282120"/>
                <a:ext cx="3600972" cy="3693319"/>
              </a:xfrm>
              <a:prstGeom prst="rect">
                <a:avLst/>
              </a:prstGeom>
              <a:blipFill>
                <a:blip r:embed="rId2"/>
                <a:stretch>
                  <a:fillRect l="-1354" t="-825" b="-165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4403824" y="2020254"/>
                <a:ext cx="4572000" cy="4420249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GB" b="1" dirty="0"/>
                  <a:t>For convenience let </a:t>
                </a:r>
                <a14:m>
                  <m:oMath xmlns:m="http://schemas.openxmlformats.org/officeDocument/2006/math">
                    <m:r>
                      <a:rPr lang="en-GB" b="1" i="1"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GB" b="1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b="1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GB" b="1" i="1">
                            <a:latin typeface="Cambria Math" panose="02040503050406030204" pitchFamily="18" charset="0"/>
                          </a:rPr>
                          <m:t>𝒔𝒊𝒏</m:t>
                        </m:r>
                      </m:fName>
                      <m:e>
                        <m:r>
                          <a:rPr lang="en-GB" b="1" i="1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</m:func>
                  </m:oMath>
                </a14:m>
                <a:r>
                  <a:rPr lang="en-GB" b="1" dirty="0"/>
                  <a:t> and </a:t>
                </a:r>
                <a14:m>
                  <m:oMath xmlns:m="http://schemas.openxmlformats.org/officeDocument/2006/math">
                    <m:r>
                      <a:rPr lang="en-GB" b="1" i="1"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GB" b="1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b="1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GB" b="1" i="1">
                            <a:latin typeface="Cambria Math" panose="02040503050406030204" pitchFamily="18" charset="0"/>
                          </a:rPr>
                          <m:t>𝒄𝒐𝒔</m:t>
                        </m:r>
                      </m:fName>
                      <m:e>
                        <m:r>
                          <a:rPr lang="en-GB" b="1" i="1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</m:func>
                  </m:oMath>
                </a14:m>
                <a:r>
                  <a:rPr lang="en-GB" b="1" dirty="0"/>
                  <a:t>. As we’d usually do for simultaneous equations, we could make coefficients of </a:t>
                </a:r>
                <a14:m>
                  <m:oMath xmlns:m="http://schemas.openxmlformats.org/officeDocument/2006/math">
                    <m:r>
                      <a:rPr lang="en-GB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GB" b="1" dirty="0"/>
                  <a:t> terms the same: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>
                          <a:latin typeface="Cambria Math" panose="02040503050406030204" pitchFamily="18" charset="0"/>
                        </a:rPr>
                        <m:t>𝒔𝒄𝒙</m:t>
                      </m:r>
                      <m:r>
                        <a:rPr lang="en-GB" b="1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GB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p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GB" b="1" i="1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GB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1" i="1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GB" b="1" i="1">
                          <a:latin typeface="Cambria Math" panose="02040503050406030204" pitchFamily="18" charset="0"/>
                        </a:rPr>
                        <m:t>𝒔</m:t>
                      </m:r>
                    </m:oMath>
                    <m:oMath xmlns:m="http://schemas.openxmlformats.org/officeDocument/2006/math">
                      <m:r>
                        <a:rPr lang="en-GB" b="1" i="1">
                          <a:latin typeface="Cambria Math" panose="02040503050406030204" pitchFamily="18" charset="0"/>
                        </a:rPr>
                        <m:t>𝒔𝒄𝒙</m:t>
                      </m:r>
                      <m:r>
                        <a:rPr lang="en-GB" b="1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GB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p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GB" b="1" i="1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GB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1" i="1">
                          <a:latin typeface="Cambria Math" panose="02040503050406030204" pitchFamily="18" charset="0"/>
                        </a:rPr>
                        <m:t>𝒄</m:t>
                      </m:r>
                    </m:oMath>
                  </m:oMathPara>
                </a14:m>
                <a:endParaRPr lang="en-GB" b="1" dirty="0"/>
              </a:p>
              <a:p>
                <a:r>
                  <a:rPr lang="en-GB" b="1" dirty="0"/>
                  <a:t>Then subtracting: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1" i="1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p>
                              <m:r>
                                <a:rPr lang="en-GB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GB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1" i="1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p>
                              <m:r>
                                <a:rPr lang="en-GB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d>
                      <m:r>
                        <a:rPr lang="en-GB" b="1" i="1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GB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1" i="1"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GB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b="1" i="1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GB" b="1" i="1">
                          <a:latin typeface="Cambria Math" panose="02040503050406030204" pitchFamily="18" charset="0"/>
                        </a:rPr>
                        <m:t>𝒔</m:t>
                      </m:r>
                    </m:oMath>
                    <m:oMath xmlns:m="http://schemas.openxmlformats.org/officeDocument/2006/math"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∴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𝒔</m:t>
                      </m:r>
                    </m:oMath>
                  </m:oMathPara>
                </a14:m>
                <a:endParaRPr lang="en-GB" b="1" dirty="0"/>
              </a:p>
              <a:p>
                <a:r>
                  <a:rPr lang="en-GB" b="1" dirty="0"/>
                  <a:t>Similarly making </a:t>
                </a:r>
                <a14:m>
                  <m:oMath xmlns:m="http://schemas.openxmlformats.org/officeDocument/2006/math">
                    <m:r>
                      <a:rPr lang="en-GB" b="1" i="1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GB" b="1" dirty="0"/>
                  <a:t> terms the same, we yield </a:t>
                </a:r>
                <a14:m>
                  <m:oMath xmlns:m="http://schemas.openxmlformats.org/officeDocument/2006/math">
                    <m:r>
                      <a:rPr lang="en-GB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GB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1" i="1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GB" b="1" i="1"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GB" b="1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b="1" i="1">
                        <a:latin typeface="Cambria Math" panose="02040503050406030204" pitchFamily="18" charset="0"/>
                      </a:rPr>
                      <m:t>𝒔</m:t>
                    </m:r>
                  </m:oMath>
                </a14:m>
                <a:endParaRPr lang="en-GB" b="1" dirty="0"/>
              </a:p>
              <a:p>
                <a14:m>
                  <m:oMath xmlns:m="http://schemas.openxmlformats.org/officeDocument/2006/math">
                    <m:r>
                      <a:rPr lang="en-GB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GB" b="1" dirty="0"/>
                  <a:t> are defined for every value of </a:t>
                </a:r>
                <a14:m>
                  <m:oMath xmlns:m="http://schemas.openxmlformats.org/officeDocument/2006/math">
                    <m:r>
                      <a:rPr lang="en-GB" b="1" i="1">
                        <a:latin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en-GB" b="1" dirty="0"/>
                  <a:t>, so the answer is (A). Why might it have not been (A)? Suppose </a:t>
                </a:r>
                <a14:m>
                  <m:oMath xmlns:m="http://schemas.openxmlformats.org/officeDocument/2006/math">
                    <m:r>
                      <a:rPr lang="en-GB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GB" b="1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1" i="1">
                            <a:latin typeface="Cambria Math" panose="02040503050406030204" pitchFamily="18" charset="0"/>
                          </a:rPr>
                          <m:t>𝟐</m:t>
                        </m:r>
                        <m:func>
                          <m:funcPr>
                            <m:ctrlPr>
                              <a:rPr lang="en-GB" b="1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GB" b="1" i="1">
                                <a:latin typeface="Cambria Math" panose="02040503050406030204" pitchFamily="18" charset="0"/>
                              </a:rPr>
                              <m:t>𝒄𝒐𝒔</m:t>
                            </m:r>
                          </m:fName>
                          <m:e>
                            <m:r>
                              <a:rPr lang="en-GB" b="1" i="1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</m:func>
                        <m:r>
                          <a:rPr lang="en-GB" b="1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GB" b="1" i="1">
                            <a:latin typeface="Cambria Math" panose="02040503050406030204" pitchFamily="18" charset="0"/>
                          </a:rPr>
                          <m:t>𝒔𝒊𝒏</m:t>
                        </m:r>
                        <m:r>
                          <a:rPr lang="en-GB" b="1" i="1">
                            <a:latin typeface="Cambria Math" panose="02040503050406030204" pitchFamily="18" charset="0"/>
                          </a:rPr>
                          <m:t>𝜽</m:t>
                        </m:r>
                      </m:num>
                      <m:den>
                        <m:r>
                          <a:rPr lang="en-GB" b="1" i="1">
                            <a:latin typeface="Cambria Math" panose="02040503050406030204" pitchFamily="18" charset="0"/>
                          </a:rPr>
                          <m:t>𝐬𝐢𝐧</m:t>
                        </m:r>
                        <m:r>
                          <a:rPr lang="en-GB" b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b="1" i="1">
                            <a:latin typeface="Cambria Math" panose="02040503050406030204" pitchFamily="18" charset="0"/>
                          </a:rPr>
                          <m:t>𝜽</m:t>
                        </m:r>
                      </m:den>
                    </m:f>
                  </m:oMath>
                </a14:m>
                <a:r>
                  <a:rPr lang="en-GB" b="1" dirty="0"/>
                  <a:t>. This would not be defined whenever </a:t>
                </a:r>
                <a14:m>
                  <m:oMath xmlns:m="http://schemas.openxmlformats.org/officeDocument/2006/math">
                    <m:r>
                      <a:rPr lang="en-GB" b="1" i="1">
                        <a:latin typeface="Cambria Math" panose="02040503050406030204" pitchFamily="18" charset="0"/>
                      </a:rPr>
                      <m:t>𝒔𝒊𝒏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1" i="1">
                        <a:latin typeface="Cambria Math" panose="02040503050406030204" pitchFamily="18" charset="0"/>
                      </a:rPr>
                      <m:t>𝜽</m:t>
                    </m:r>
                    <m:r>
                      <a:rPr lang="en-GB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1" i="1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GB" b="1" dirty="0"/>
                  <a:t>.</a:t>
                </a: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3824" y="2020254"/>
                <a:ext cx="4572000" cy="4420249"/>
              </a:xfrm>
              <a:prstGeom prst="rect">
                <a:avLst/>
              </a:prstGeom>
              <a:blipFill>
                <a:blip r:embed="rId3"/>
                <a:stretch>
                  <a:fillRect l="-1067" t="-689" r="-533" b="-110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433760" y="1820998"/>
            <a:ext cx="1401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Extension:</a:t>
            </a:r>
          </a:p>
        </p:txBody>
      </p:sp>
      <p:sp>
        <p:nvSpPr>
          <p:cNvPr id="10" name="Rectangle 9"/>
          <p:cNvSpPr/>
          <p:nvPr/>
        </p:nvSpPr>
        <p:spPr>
          <a:xfrm>
            <a:off x="4419475" y="1913535"/>
            <a:ext cx="4432425" cy="469991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598295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Homework Exercise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3691BD86-517B-3BFC-1084-A17882BB07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803" y="836712"/>
            <a:ext cx="6953250" cy="551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053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9033AC-846C-1B51-B0D6-66FCEF5199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A33E61B-5971-C1CA-63B6-84D4E8CD15B9}"/>
              </a:ext>
            </a:extLst>
          </p:cNvPr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>
              <a:extLst>
                <a:ext uri="{FF2B5EF4-FFF2-40B4-BE49-F238E27FC236}">
                  <a16:creationId xmlns:a16="http://schemas.microsoft.com/office/drawing/2014/main" id="{91569A6F-F775-6BAD-E18A-F451C7CF95D5}"/>
                </a:ext>
              </a:extLst>
            </p:cNvPr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Homework Exercise</a:t>
              </a:r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24CF18F9-8040-27F2-298F-E639F1017697}"/>
                </a:ext>
              </a:extLst>
            </p:cNvPr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522C0CE5-376D-5240-DEAC-E6069F175E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052736"/>
            <a:ext cx="7439025" cy="380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2022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F0FF53-D376-6E8C-D0FD-1D517FE599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BC62057-5111-B8A6-4E80-4193E055911B}"/>
              </a:ext>
            </a:extLst>
          </p:cNvPr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>
              <a:extLst>
                <a:ext uri="{FF2B5EF4-FFF2-40B4-BE49-F238E27FC236}">
                  <a16:creationId xmlns:a16="http://schemas.microsoft.com/office/drawing/2014/main" id="{B0E89DB0-01D1-BE2B-F9D3-8CB397834D7E}"/>
                </a:ext>
              </a:extLst>
            </p:cNvPr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Homework Exercise</a:t>
              </a:r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713F8B5A-9D24-B9B4-CD6B-9A26C85DC691}"/>
                </a:ext>
              </a:extLst>
            </p:cNvPr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56D5FF90-B50F-65C5-20D5-791C27A479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052736"/>
            <a:ext cx="7381875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5857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2145CED0C8C3544A5BCCC2783BB773D" ma:contentTypeVersion="18" ma:contentTypeDescription="Create a new document." ma:contentTypeScope="" ma:versionID="071d80e8befb16289be70b0ed95d7a13">
  <xsd:schema xmlns:xsd="http://www.w3.org/2001/XMLSchema" xmlns:xs="http://www.w3.org/2001/XMLSchema" xmlns:p="http://schemas.microsoft.com/office/2006/metadata/properties" xmlns:ns2="faa1ecaf-a1aa-4fc9-8c75-2805352e1f65" xmlns:ns3="f9cd3b9a-9a6c-485a-81b7-4082693b5161" targetNamespace="http://schemas.microsoft.com/office/2006/metadata/properties" ma:root="true" ma:fieldsID="bfedc4b824bdcf7bc3afcdacf96d42fb" ns2:_="" ns3:_="">
    <xsd:import namespace="faa1ecaf-a1aa-4fc9-8c75-2805352e1f65"/>
    <xsd:import namespace="f9cd3b9a-9a6c-485a-81b7-4082693b516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a1ecaf-a1aa-4fc9-8c75-2805352e1f6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ObjectDetectorVersions" ma:index="2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35c9266d-873e-4384-88ad-117b2e21bbb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9cd3b9a-9a6c-485a-81b7-4082693b516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37dd2894-802d-4a2b-8969-adc31d00c97c}" ma:internalName="TaxCatchAll" ma:showField="CatchAllData" ma:web="f9cd3b9a-9a6c-485a-81b7-4082693b516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faa1ecaf-a1aa-4fc9-8c75-2805352e1f65">
      <Terms xmlns="http://schemas.microsoft.com/office/infopath/2007/PartnerControls"/>
    </lcf76f155ced4ddcb4097134ff3c332f>
    <TaxCatchAll xmlns="f9cd3b9a-9a6c-485a-81b7-4082693b5161" xsi:nil="true"/>
  </documentManagement>
</p:properties>
</file>

<file path=customXml/itemProps1.xml><?xml version="1.0" encoding="utf-8"?>
<ds:datastoreItem xmlns:ds="http://schemas.openxmlformats.org/officeDocument/2006/customXml" ds:itemID="{A8F9F0BF-CA8C-4D24-90A1-67BA839288E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9CFC61B-804A-451F-96CB-09693B40877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aa1ecaf-a1aa-4fc9-8c75-2805352e1f65"/>
    <ds:schemaRef ds:uri="f9cd3b9a-9a6c-485a-81b7-4082693b516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A78994C-A71F-42AC-8C1A-2D47B8B074D2}">
  <ds:schemaRefs>
    <ds:schemaRef ds:uri="http://schemas.microsoft.com/office/2006/metadata/properties"/>
    <ds:schemaRef ds:uri="http://schemas.microsoft.com/office/infopath/2007/PartnerControls"/>
    <ds:schemaRef ds:uri="faa1ecaf-a1aa-4fc9-8c75-2805352e1f65"/>
    <ds:schemaRef ds:uri="f9cd3b9a-9a6c-485a-81b7-4082693b5161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61754</TotalTime>
  <Words>605</Words>
  <Application>Microsoft Office PowerPoint</Application>
  <PresentationFormat>On-screen Show (4:3)</PresentationFormat>
  <Paragraphs>87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Cambria Math</vt:lpstr>
      <vt:lpstr>Office Theme</vt:lpstr>
      <vt:lpstr>P1 Chapter 10: Trigonometry Equations  Trigonometric Identities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RM plc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Frost J</dc:creator>
  <cp:lastModifiedBy>Dieter Beaven</cp:lastModifiedBy>
  <cp:revision>1284</cp:revision>
  <dcterms:created xsi:type="dcterms:W3CDTF">2013-02-28T07:36:55Z</dcterms:created>
  <dcterms:modified xsi:type="dcterms:W3CDTF">2025-06-27T14:57:58Z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0x010100E2145CED0C8C3544A5BCCC2783BB773D</vt:lpwstr>
  </property>
</Properties>
</file>