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547" r:id="rId5"/>
    <p:sldId id="602" r:id="rId6"/>
    <p:sldId id="603" r:id="rId7"/>
    <p:sldId id="610" r:id="rId8"/>
    <p:sldId id="605" r:id="rId9"/>
    <p:sldId id="606" r:id="rId10"/>
    <p:sldId id="607" r:id="rId11"/>
    <p:sldId id="608" r:id="rId12"/>
    <p:sldId id="543" r:id="rId13"/>
    <p:sldId id="550" r:id="rId14"/>
    <p:sldId id="551" r:id="rId15"/>
    <p:sldId id="609" r:id="rId16"/>
    <p:sldId id="54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A6DFDA-B38B-42B5-BF48-0A6DF0EE5EF9}" v="4" dt="2025-06-25T10:29:33.2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2" autoAdjust="0"/>
    <p:restoredTop sz="88534" autoAdjust="0"/>
  </p:normalViewPr>
  <p:slideViewPr>
    <p:cSldViewPr>
      <p:cViewPr varScale="1">
        <p:scale>
          <a:sx n="70" d="100"/>
          <a:sy n="70" d="100"/>
        </p:scale>
        <p:origin x="1332" y="6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30C95632-A3A2-4979-9455-E20141D89A57}"/>
    <pc:docChg chg="modSld">
      <pc:chgData name="Dieter Beaven" userId="9bbdb69f-69d0-4759-aa9b-5c090a2da237" providerId="ADAL" clId="{30C95632-A3A2-4979-9455-E20141D89A57}" dt="2025-04-25T15:28:36.751" v="1" actId="20577"/>
      <pc:docMkLst>
        <pc:docMk/>
      </pc:docMkLst>
      <pc:sldChg chg="modSp mod">
        <pc:chgData name="Dieter Beaven" userId="9bbdb69f-69d0-4759-aa9b-5c090a2da237" providerId="ADAL" clId="{30C95632-A3A2-4979-9455-E20141D89A57}" dt="2025-04-25T15:28:36.751" v="1" actId="20577"/>
        <pc:sldMkLst>
          <pc:docMk/>
          <pc:sldMk cId="3991975165" sldId="547"/>
        </pc:sldMkLst>
        <pc:spChg chg="mod">
          <ac:chgData name="Dieter Beaven" userId="9bbdb69f-69d0-4759-aa9b-5c090a2da237" providerId="ADAL" clId="{30C95632-A3A2-4979-9455-E20141D89A57}" dt="2025-04-25T15:28:36.751" v="1" actId="20577"/>
          <ac:spMkLst>
            <pc:docMk/>
            <pc:sldMk cId="3991975165" sldId="547"/>
            <ac:spMk id="2" creationId="{00000000-0000-0000-0000-000000000000}"/>
          </ac:spMkLst>
        </pc:spChg>
      </pc:sldChg>
    </pc:docChg>
  </pc:docChgLst>
  <pc:docChgLst>
    <pc:chgData name="Dieter Beaven" userId="9bbdb69f-69d0-4759-aa9b-5c090a2da237" providerId="ADAL" clId="{BAE2F92A-F545-45E7-B488-F9A135E0AB9D}"/>
    <pc:docChg chg="undo custSel addSld delSld modSld">
      <pc:chgData name="Dieter Beaven" userId="9bbdb69f-69d0-4759-aa9b-5c090a2da237" providerId="ADAL" clId="{BAE2F92A-F545-45E7-B488-F9A135E0AB9D}" dt="2025-06-11T11:37:15.244" v="25" actId="47"/>
      <pc:docMkLst>
        <pc:docMk/>
      </pc:docMkLst>
      <pc:sldChg chg="addSp modSp mod">
        <pc:chgData name="Dieter Beaven" userId="9bbdb69f-69d0-4759-aa9b-5c090a2da237" providerId="ADAL" clId="{BAE2F92A-F545-45E7-B488-F9A135E0AB9D}" dt="2025-06-06T14:39:19.711" v="8" actId="1036"/>
        <pc:sldMkLst>
          <pc:docMk/>
          <pc:sldMk cId="3896053727" sldId="543"/>
        </pc:sldMkLst>
        <pc:picChg chg="add mod">
          <ac:chgData name="Dieter Beaven" userId="9bbdb69f-69d0-4759-aa9b-5c090a2da237" providerId="ADAL" clId="{BAE2F92A-F545-45E7-B488-F9A135E0AB9D}" dt="2025-06-06T14:39:19.711" v="8" actId="1036"/>
          <ac:picMkLst>
            <pc:docMk/>
            <pc:sldMk cId="3896053727" sldId="543"/>
            <ac:picMk id="6" creationId="{78EB28AB-1E3C-B50C-7DB3-D457304A78DF}"/>
          </ac:picMkLst>
        </pc:picChg>
      </pc:sldChg>
      <pc:sldChg chg="addSp delSp mod">
        <pc:chgData name="Dieter Beaven" userId="9bbdb69f-69d0-4759-aa9b-5c090a2da237" providerId="ADAL" clId="{BAE2F92A-F545-45E7-B488-F9A135E0AB9D}" dt="2025-06-11T11:37:13.679" v="24" actId="22"/>
        <pc:sldMkLst>
          <pc:docMk/>
          <pc:sldMk cId="3458699803" sldId="545"/>
        </pc:sldMkLst>
        <pc:picChg chg="add">
          <ac:chgData name="Dieter Beaven" userId="9bbdb69f-69d0-4759-aa9b-5c090a2da237" providerId="ADAL" clId="{BAE2F92A-F545-45E7-B488-F9A135E0AB9D}" dt="2025-06-11T11:37:13.679" v="24" actId="22"/>
          <ac:picMkLst>
            <pc:docMk/>
            <pc:sldMk cId="3458699803" sldId="545"/>
            <ac:picMk id="8" creationId="{38D20A1E-F383-D441-FDF6-177DE958E3E1}"/>
          </ac:picMkLst>
        </pc:picChg>
      </pc:sldChg>
      <pc:sldChg chg="addSp modSp mod">
        <pc:chgData name="Dieter Beaven" userId="9bbdb69f-69d0-4759-aa9b-5c090a2da237" providerId="ADAL" clId="{BAE2F92A-F545-45E7-B488-F9A135E0AB9D}" dt="2025-06-06T14:40:21.916" v="13" actId="14100"/>
        <pc:sldMkLst>
          <pc:docMk/>
          <pc:sldMk cId="4091202299" sldId="550"/>
        </pc:sldMkLst>
        <pc:picChg chg="add mod">
          <ac:chgData name="Dieter Beaven" userId="9bbdb69f-69d0-4759-aa9b-5c090a2da237" providerId="ADAL" clId="{BAE2F92A-F545-45E7-B488-F9A135E0AB9D}" dt="2025-06-06T14:40:21.916" v="13" actId="14100"/>
          <ac:picMkLst>
            <pc:docMk/>
            <pc:sldMk cId="4091202299" sldId="550"/>
            <ac:picMk id="6" creationId="{CE967476-A22A-A8CE-56CE-9F857792DF83}"/>
          </ac:picMkLst>
        </pc:picChg>
      </pc:sldChg>
      <pc:sldChg chg="addSp modSp mod">
        <pc:chgData name="Dieter Beaven" userId="9bbdb69f-69d0-4759-aa9b-5c090a2da237" providerId="ADAL" clId="{BAE2F92A-F545-45E7-B488-F9A135E0AB9D}" dt="2025-06-06T14:41:02.908" v="15" actId="1076"/>
        <pc:sldMkLst>
          <pc:docMk/>
          <pc:sldMk cId="3826585799" sldId="551"/>
        </pc:sldMkLst>
        <pc:picChg chg="add mod">
          <ac:chgData name="Dieter Beaven" userId="9bbdb69f-69d0-4759-aa9b-5c090a2da237" providerId="ADAL" clId="{BAE2F92A-F545-45E7-B488-F9A135E0AB9D}" dt="2025-06-06T14:41:02.908" v="15" actId="1076"/>
          <ac:picMkLst>
            <pc:docMk/>
            <pc:sldMk cId="3826585799" sldId="551"/>
            <ac:picMk id="6" creationId="{901D2009-D6FE-882A-2872-7A32914D8CC2}"/>
          </ac:picMkLst>
        </pc:picChg>
      </pc:sldChg>
      <pc:sldChg chg="addSp delSp del mod">
        <pc:chgData name="Dieter Beaven" userId="9bbdb69f-69d0-4759-aa9b-5c090a2da237" providerId="ADAL" clId="{BAE2F92A-F545-45E7-B488-F9A135E0AB9D}" dt="2025-06-11T11:37:15.244" v="25" actId="47"/>
        <pc:sldMkLst>
          <pc:docMk/>
          <pc:sldMk cId="2531956736" sldId="552"/>
        </pc:sldMkLst>
      </pc:sldChg>
      <pc:sldChg chg="addSp delSp modSp add mod">
        <pc:chgData name="Dieter Beaven" userId="9bbdb69f-69d0-4759-aa9b-5c090a2da237" providerId="ADAL" clId="{BAE2F92A-F545-45E7-B488-F9A135E0AB9D}" dt="2025-06-06T14:41:31.584" v="20" actId="1076"/>
        <pc:sldMkLst>
          <pc:docMk/>
          <pc:sldMk cId="1531976948" sldId="609"/>
        </pc:sldMkLst>
        <pc:picChg chg="add mod">
          <ac:chgData name="Dieter Beaven" userId="9bbdb69f-69d0-4759-aa9b-5c090a2da237" providerId="ADAL" clId="{BAE2F92A-F545-45E7-B488-F9A135E0AB9D}" dt="2025-06-06T14:41:31.584" v="20" actId="1076"/>
          <ac:picMkLst>
            <pc:docMk/>
            <pc:sldMk cId="1531976948" sldId="609"/>
            <ac:picMk id="5" creationId="{A2AC335D-5CB2-A2CB-2583-980F24E0C54B}"/>
          </ac:picMkLst>
        </pc:picChg>
      </pc:sldChg>
    </pc:docChg>
  </pc:docChgLst>
  <pc:docChgLst>
    <pc:chgData name="Dieter Beaven" userId="9bbdb69f-69d0-4759-aa9b-5c090a2da237" providerId="ADAL" clId="{73517785-EB4C-4D85-AC28-4F98C203B6D8}"/>
    <pc:docChg chg="modSld">
      <pc:chgData name="Dieter Beaven" userId="9bbdb69f-69d0-4759-aa9b-5c090a2da237" providerId="ADAL" clId="{73517785-EB4C-4D85-AC28-4F98C203B6D8}" dt="2025-04-24T16:05:52.271" v="12" actId="20577"/>
      <pc:docMkLst>
        <pc:docMk/>
      </pc:docMkLst>
      <pc:sldChg chg="modSp mod">
        <pc:chgData name="Dieter Beaven" userId="9bbdb69f-69d0-4759-aa9b-5c090a2da237" providerId="ADAL" clId="{73517785-EB4C-4D85-AC28-4F98C203B6D8}" dt="2025-04-24T16:05:52.271" v="12" actId="20577"/>
        <pc:sldMkLst>
          <pc:docMk/>
          <pc:sldMk cId="3991975165" sldId="547"/>
        </pc:sldMkLst>
        <pc:spChg chg="mod">
          <ac:chgData name="Dieter Beaven" userId="9bbdb69f-69d0-4759-aa9b-5c090a2da237" providerId="ADAL" clId="{73517785-EB4C-4D85-AC28-4F98C203B6D8}" dt="2025-04-24T16:05:52.271" v="12" actId="20577"/>
          <ac:spMkLst>
            <pc:docMk/>
            <pc:sldMk cId="3991975165" sldId="547"/>
            <ac:spMk id="2" creationId="{00000000-0000-0000-0000-000000000000}"/>
          </ac:spMkLst>
        </pc:spChg>
      </pc:sldChg>
    </pc:docChg>
  </pc:docChgLst>
  <pc:docChgLst>
    <pc:chgData name="Dieter Beaven" userId="9bbdb69f-69d0-4759-aa9b-5c090a2da237" providerId="ADAL" clId="{1C892770-E48D-412B-AA99-7BE3E2823042}"/>
    <pc:docChg chg="custSel addSld delSld modSld">
      <pc:chgData name="Dieter Beaven" userId="9bbdb69f-69d0-4759-aa9b-5c090a2da237" providerId="ADAL" clId="{1C892770-E48D-412B-AA99-7BE3E2823042}" dt="2025-04-24T16:01:51.069" v="48"/>
      <pc:docMkLst>
        <pc:docMk/>
      </pc:docMkLst>
      <pc:sldChg chg="del">
        <pc:chgData name="Dieter Beaven" userId="9bbdb69f-69d0-4759-aa9b-5c090a2da237" providerId="ADAL" clId="{1C892770-E48D-412B-AA99-7BE3E2823042}" dt="2025-04-24T16:01:13.369" v="38" actId="47"/>
        <pc:sldMkLst>
          <pc:docMk/>
          <pc:sldMk cId="1020239277" sldId="484"/>
        </pc:sldMkLst>
      </pc:sldChg>
      <pc:sldChg chg="del">
        <pc:chgData name="Dieter Beaven" userId="9bbdb69f-69d0-4759-aa9b-5c090a2da237" providerId="ADAL" clId="{1C892770-E48D-412B-AA99-7BE3E2823042}" dt="2025-04-24T16:01:14.591" v="39" actId="47"/>
        <pc:sldMkLst>
          <pc:docMk/>
          <pc:sldMk cId="2811694845" sldId="513"/>
        </pc:sldMkLst>
      </pc:sldChg>
      <pc:sldChg chg="del">
        <pc:chgData name="Dieter Beaven" userId="9bbdb69f-69d0-4759-aa9b-5c090a2da237" providerId="ADAL" clId="{1C892770-E48D-412B-AA99-7BE3E2823042}" dt="2025-04-24T16:01:15.393" v="40" actId="47"/>
        <pc:sldMkLst>
          <pc:docMk/>
          <pc:sldMk cId="767054381" sldId="514"/>
        </pc:sldMkLst>
      </pc:sldChg>
      <pc:sldChg chg="delSp mod">
        <pc:chgData name="Dieter Beaven" userId="9bbdb69f-69d0-4759-aa9b-5c090a2da237" providerId="ADAL" clId="{1C892770-E48D-412B-AA99-7BE3E2823042}" dt="2025-04-24T16:01:18.643" v="41" actId="478"/>
        <pc:sldMkLst>
          <pc:docMk/>
          <pc:sldMk cId="3896053727" sldId="543"/>
        </pc:sldMkLst>
      </pc:sldChg>
      <pc:sldChg chg="delSp mod">
        <pc:chgData name="Dieter Beaven" userId="9bbdb69f-69d0-4759-aa9b-5c090a2da237" providerId="ADAL" clId="{1C892770-E48D-412B-AA99-7BE3E2823042}" dt="2025-04-24T16:01:20.187" v="42" actId="478"/>
        <pc:sldMkLst>
          <pc:docMk/>
          <pc:sldMk cId="3458699803" sldId="545"/>
        </pc:sldMkLst>
      </pc:sldChg>
      <pc:sldChg chg="modSp mod">
        <pc:chgData name="Dieter Beaven" userId="9bbdb69f-69d0-4759-aa9b-5c090a2da237" providerId="ADAL" clId="{1C892770-E48D-412B-AA99-7BE3E2823042}" dt="2025-04-24T16:01:06.370" v="37" actId="6549"/>
        <pc:sldMkLst>
          <pc:docMk/>
          <pc:sldMk cId="3991975165" sldId="547"/>
        </pc:sldMkLst>
        <pc:spChg chg="mod">
          <ac:chgData name="Dieter Beaven" userId="9bbdb69f-69d0-4759-aa9b-5c090a2da237" providerId="ADAL" clId="{1C892770-E48D-412B-AA99-7BE3E2823042}" dt="2025-04-24T16:01:06.370" v="37" actId="6549"/>
          <ac:spMkLst>
            <pc:docMk/>
            <pc:sldMk cId="3991975165" sldId="547"/>
            <ac:spMk id="2" creationId="{00000000-0000-0000-0000-000000000000}"/>
          </ac:spMkLst>
        </pc:spChg>
      </pc:sldChg>
      <pc:sldChg chg="modSp mod">
        <pc:chgData name="Dieter Beaven" userId="9bbdb69f-69d0-4759-aa9b-5c090a2da237" providerId="ADAL" clId="{1C892770-E48D-412B-AA99-7BE3E2823042}" dt="2025-04-24T16:01:42.159" v="45" actId="6549"/>
        <pc:sldMkLst>
          <pc:docMk/>
          <pc:sldMk cId="3055658135" sldId="549"/>
        </pc:sldMkLst>
      </pc:sldChg>
      <pc:sldChg chg="add">
        <pc:chgData name="Dieter Beaven" userId="9bbdb69f-69d0-4759-aa9b-5c090a2da237" providerId="ADAL" clId="{1C892770-E48D-412B-AA99-7BE3E2823042}" dt="2025-04-24T16:01:47.507" v="46"/>
        <pc:sldMkLst>
          <pc:docMk/>
          <pc:sldMk cId="4091202299" sldId="550"/>
        </pc:sldMkLst>
      </pc:sldChg>
      <pc:sldChg chg="add">
        <pc:chgData name="Dieter Beaven" userId="9bbdb69f-69d0-4759-aa9b-5c090a2da237" providerId="ADAL" clId="{1C892770-E48D-412B-AA99-7BE3E2823042}" dt="2025-04-24T16:01:48.048" v="47"/>
        <pc:sldMkLst>
          <pc:docMk/>
          <pc:sldMk cId="3826585799" sldId="551"/>
        </pc:sldMkLst>
      </pc:sldChg>
      <pc:sldChg chg="add">
        <pc:chgData name="Dieter Beaven" userId="9bbdb69f-69d0-4759-aa9b-5c090a2da237" providerId="ADAL" clId="{1C892770-E48D-412B-AA99-7BE3E2823042}" dt="2025-04-24T16:01:51.069" v="48"/>
        <pc:sldMkLst>
          <pc:docMk/>
          <pc:sldMk cId="2531956736" sldId="552"/>
        </pc:sldMkLst>
      </pc:sldChg>
    </pc:docChg>
  </pc:docChgLst>
  <pc:docChgLst>
    <pc:chgData name="Dieter Beaven" userId="9bbdb69f-69d0-4759-aa9b-5c090a2da237" providerId="ADAL" clId="{5BC22596-4F92-4FA2-85D4-CE6A6FE2A641}"/>
    <pc:docChg chg="custSel addSld modSld">
      <pc:chgData name="Dieter Beaven" userId="9bbdb69f-69d0-4759-aa9b-5c090a2da237" providerId="ADAL" clId="{5BC22596-4F92-4FA2-85D4-CE6A6FE2A641}" dt="2024-09-17T16:11:36.921" v="3" actId="478"/>
      <pc:docMkLst>
        <pc:docMk/>
      </pc:docMkLst>
      <pc:sldChg chg="delSp add mod">
        <pc:chgData name="Dieter Beaven" userId="9bbdb69f-69d0-4759-aa9b-5c090a2da237" providerId="ADAL" clId="{5BC22596-4F92-4FA2-85D4-CE6A6FE2A641}" dt="2024-09-17T16:11:36.921" v="3" actId="478"/>
        <pc:sldMkLst>
          <pc:docMk/>
          <pc:sldMk cId="3896053727" sldId="543"/>
        </pc:sldMkLst>
      </pc:sldChg>
      <pc:sldChg chg="delSp add mod">
        <pc:chgData name="Dieter Beaven" userId="9bbdb69f-69d0-4759-aa9b-5c090a2da237" providerId="ADAL" clId="{5BC22596-4F92-4FA2-85D4-CE6A6FE2A641}" dt="2024-09-17T16:11:35.672" v="2" actId="478"/>
        <pc:sldMkLst>
          <pc:docMk/>
          <pc:sldMk cId="446446822" sldId="544"/>
        </pc:sldMkLst>
      </pc:sldChg>
      <pc:sldChg chg="delSp add mod">
        <pc:chgData name="Dieter Beaven" userId="9bbdb69f-69d0-4759-aa9b-5c090a2da237" providerId="ADAL" clId="{5BC22596-4F92-4FA2-85D4-CE6A6FE2A641}" dt="2024-09-17T16:11:34.191" v="1" actId="478"/>
        <pc:sldMkLst>
          <pc:docMk/>
          <pc:sldMk cId="3458699803" sldId="545"/>
        </pc:sldMkLst>
      </pc:sldChg>
    </pc:docChg>
  </pc:docChgLst>
  <pc:docChgLst>
    <pc:chgData name="Dieter Beaven" userId="9bbdb69f-69d0-4759-aa9b-5c090a2da237" providerId="ADAL" clId="{5176FD79-5903-4ECF-A113-AE2D3023AD4B}"/>
    <pc:docChg chg="addSld delSld modSld">
      <pc:chgData name="Dieter Beaven" userId="9bbdb69f-69d0-4759-aa9b-5c090a2da237" providerId="ADAL" clId="{5176FD79-5903-4ECF-A113-AE2D3023AD4B}" dt="2025-05-01T14:58:14.043" v="36"/>
      <pc:docMkLst>
        <pc:docMk/>
      </pc:docMkLst>
      <pc:sldChg chg="modSp mod">
        <pc:chgData name="Dieter Beaven" userId="9bbdb69f-69d0-4759-aa9b-5c090a2da237" providerId="ADAL" clId="{5176FD79-5903-4ECF-A113-AE2D3023AD4B}" dt="2025-05-01T14:57:34.517" v="35" actId="20577"/>
        <pc:sldMkLst>
          <pc:docMk/>
          <pc:sldMk cId="3991975165" sldId="547"/>
        </pc:sldMkLst>
        <pc:spChg chg="mod">
          <ac:chgData name="Dieter Beaven" userId="9bbdb69f-69d0-4759-aa9b-5c090a2da237" providerId="ADAL" clId="{5176FD79-5903-4ECF-A113-AE2D3023AD4B}" dt="2025-05-01T14:57:34.517" v="35" actId="20577"/>
          <ac:spMkLst>
            <pc:docMk/>
            <pc:sldMk cId="3991975165" sldId="547"/>
            <ac:spMk id="2" creationId="{00000000-0000-0000-0000-000000000000}"/>
          </ac:spMkLst>
        </pc:spChg>
      </pc:sldChg>
      <pc:sldChg chg="del">
        <pc:chgData name="Dieter Beaven" userId="9bbdb69f-69d0-4759-aa9b-5c090a2da237" providerId="ADAL" clId="{5176FD79-5903-4ECF-A113-AE2D3023AD4B}" dt="2025-05-01T14:57:00.098" v="1" actId="47"/>
        <pc:sldMkLst>
          <pc:docMk/>
          <pc:sldMk cId="3055658135" sldId="549"/>
        </pc:sldMkLst>
      </pc:sldChg>
      <pc:sldChg chg="add">
        <pc:chgData name="Dieter Beaven" userId="9bbdb69f-69d0-4759-aa9b-5c090a2da237" providerId="ADAL" clId="{5176FD79-5903-4ECF-A113-AE2D3023AD4B}" dt="2025-05-01T14:56:54.786" v="0"/>
        <pc:sldMkLst>
          <pc:docMk/>
          <pc:sldMk cId="1096131658" sldId="602"/>
        </pc:sldMkLst>
      </pc:sldChg>
      <pc:sldChg chg="add">
        <pc:chgData name="Dieter Beaven" userId="9bbdb69f-69d0-4759-aa9b-5c090a2da237" providerId="ADAL" clId="{5176FD79-5903-4ECF-A113-AE2D3023AD4B}" dt="2025-05-01T14:56:54.786" v="0"/>
        <pc:sldMkLst>
          <pc:docMk/>
          <pc:sldMk cId="2354154179" sldId="603"/>
        </pc:sldMkLst>
      </pc:sldChg>
      <pc:sldChg chg="add">
        <pc:chgData name="Dieter Beaven" userId="9bbdb69f-69d0-4759-aa9b-5c090a2da237" providerId="ADAL" clId="{5176FD79-5903-4ECF-A113-AE2D3023AD4B}" dt="2025-05-01T14:56:54.786" v="0"/>
        <pc:sldMkLst>
          <pc:docMk/>
          <pc:sldMk cId="253319264" sldId="604"/>
        </pc:sldMkLst>
      </pc:sldChg>
      <pc:sldChg chg="add">
        <pc:chgData name="Dieter Beaven" userId="9bbdb69f-69d0-4759-aa9b-5c090a2da237" providerId="ADAL" clId="{5176FD79-5903-4ECF-A113-AE2D3023AD4B}" dt="2025-05-01T14:56:54.786" v="0"/>
        <pc:sldMkLst>
          <pc:docMk/>
          <pc:sldMk cId="869845387" sldId="605"/>
        </pc:sldMkLst>
      </pc:sldChg>
      <pc:sldChg chg="modSp add mod">
        <pc:chgData name="Dieter Beaven" userId="9bbdb69f-69d0-4759-aa9b-5c090a2da237" providerId="ADAL" clId="{5176FD79-5903-4ECF-A113-AE2D3023AD4B}" dt="2025-05-01T14:57:15.384" v="13" actId="6549"/>
        <pc:sldMkLst>
          <pc:docMk/>
          <pc:sldMk cId="3930598034" sldId="606"/>
        </pc:sldMkLst>
        <pc:spChg chg="mod">
          <ac:chgData name="Dieter Beaven" userId="9bbdb69f-69d0-4759-aa9b-5c090a2da237" providerId="ADAL" clId="{5176FD79-5903-4ECF-A113-AE2D3023AD4B}" dt="2025-05-01T14:57:08.290" v="4" actId="6549"/>
          <ac:spMkLst>
            <pc:docMk/>
            <pc:sldMk cId="3930598034" sldId="606"/>
            <ac:spMk id="3" creationId="{00000000-0000-0000-0000-000000000000}"/>
          </ac:spMkLst>
        </pc:spChg>
        <pc:spChg chg="mod">
          <ac:chgData name="Dieter Beaven" userId="9bbdb69f-69d0-4759-aa9b-5c090a2da237" providerId="ADAL" clId="{5176FD79-5903-4ECF-A113-AE2D3023AD4B}" dt="2025-05-01T14:57:15.384" v="13" actId="6549"/>
          <ac:spMkLst>
            <pc:docMk/>
            <pc:sldMk cId="3930598034" sldId="606"/>
            <ac:spMk id="5" creationId="{00000000-0000-0000-0000-000000000000}"/>
          </ac:spMkLst>
        </pc:spChg>
      </pc:sldChg>
      <pc:sldChg chg="add">
        <pc:chgData name="Dieter Beaven" userId="9bbdb69f-69d0-4759-aa9b-5c090a2da237" providerId="ADAL" clId="{5176FD79-5903-4ECF-A113-AE2D3023AD4B}" dt="2025-05-01T14:58:14.043" v="36"/>
        <pc:sldMkLst>
          <pc:docMk/>
          <pc:sldMk cId="2713868780" sldId="607"/>
        </pc:sldMkLst>
      </pc:sldChg>
      <pc:sldChg chg="add">
        <pc:chgData name="Dieter Beaven" userId="9bbdb69f-69d0-4759-aa9b-5c090a2da237" providerId="ADAL" clId="{5176FD79-5903-4ECF-A113-AE2D3023AD4B}" dt="2025-05-01T14:58:14.043" v="36"/>
        <pc:sldMkLst>
          <pc:docMk/>
          <pc:sldMk cId="240963998" sldId="608"/>
        </pc:sldMkLst>
      </pc:sldChg>
    </pc:docChg>
  </pc:docChgLst>
  <pc:docChgLst>
    <pc:chgData name="Dieter Beaven" userId="9bbdb69f-69d0-4759-aa9b-5c090a2da237" providerId="ADAL" clId="{2A5AE0E2-2788-4AA7-8B3C-A04471EF5D14}"/>
    <pc:docChg chg="custSel addSld delSld modSld">
      <pc:chgData name="Dieter Beaven" userId="9bbdb69f-69d0-4759-aa9b-5c090a2da237" providerId="ADAL" clId="{2A5AE0E2-2788-4AA7-8B3C-A04471EF5D14}" dt="2024-09-17T16:09:35.830" v="251" actId="47"/>
      <pc:docMkLst>
        <pc:docMk/>
      </pc:docMkLst>
      <pc:sldChg chg="del">
        <pc:chgData name="Dieter Beaven" userId="9bbdb69f-69d0-4759-aa9b-5c090a2da237" providerId="ADAL" clId="{2A5AE0E2-2788-4AA7-8B3C-A04471EF5D14}" dt="2024-09-17T16:01:05.070" v="1" actId="47"/>
        <pc:sldMkLst>
          <pc:docMk/>
          <pc:sldMk cId="2913017854" sldId="481"/>
        </pc:sldMkLst>
      </pc:sldChg>
      <pc:sldChg chg="del">
        <pc:chgData name="Dieter Beaven" userId="9bbdb69f-69d0-4759-aa9b-5c090a2da237" providerId="ADAL" clId="{2A5AE0E2-2788-4AA7-8B3C-A04471EF5D14}" dt="2024-09-17T16:01:10.136" v="3" actId="47"/>
        <pc:sldMkLst>
          <pc:docMk/>
          <pc:sldMk cId="3808051470" sldId="483"/>
        </pc:sldMkLst>
      </pc:sldChg>
      <pc:sldChg chg="modSp mod">
        <pc:chgData name="Dieter Beaven" userId="9bbdb69f-69d0-4759-aa9b-5c090a2da237" providerId="ADAL" clId="{2A5AE0E2-2788-4AA7-8B3C-A04471EF5D14}" dt="2024-09-17T16:06:58.646" v="119" actId="6549"/>
        <pc:sldMkLst>
          <pc:docMk/>
          <pc:sldMk cId="2097919484" sldId="503"/>
        </pc:sldMkLst>
      </pc:sldChg>
      <pc:sldChg chg="modSp mod">
        <pc:chgData name="Dieter Beaven" userId="9bbdb69f-69d0-4759-aa9b-5c090a2da237" providerId="ADAL" clId="{2A5AE0E2-2788-4AA7-8B3C-A04471EF5D14}" dt="2024-09-17T16:08:22.961" v="181" actId="20577"/>
        <pc:sldMkLst>
          <pc:docMk/>
          <pc:sldMk cId="216391128" sldId="521"/>
        </pc:sldMkLst>
      </pc:sldChg>
      <pc:sldChg chg="modSp mod">
        <pc:chgData name="Dieter Beaven" userId="9bbdb69f-69d0-4759-aa9b-5c090a2da237" providerId="ADAL" clId="{2A5AE0E2-2788-4AA7-8B3C-A04471EF5D14}" dt="2024-09-17T16:09:15.811" v="250" actId="20577"/>
        <pc:sldMkLst>
          <pc:docMk/>
          <pc:sldMk cId="280797512" sldId="524"/>
        </pc:sldMkLst>
      </pc:sldChg>
      <pc:sldChg chg="del">
        <pc:chgData name="Dieter Beaven" userId="9bbdb69f-69d0-4759-aa9b-5c090a2da237" providerId="ADAL" clId="{2A5AE0E2-2788-4AA7-8B3C-A04471EF5D14}" dt="2024-09-17T16:09:35.830" v="251" actId="47"/>
        <pc:sldMkLst>
          <pc:docMk/>
          <pc:sldMk cId="2491822179" sldId="525"/>
        </pc:sldMkLst>
      </pc:sldChg>
      <pc:sldChg chg="del">
        <pc:chgData name="Dieter Beaven" userId="9bbdb69f-69d0-4759-aa9b-5c090a2da237" providerId="ADAL" clId="{2A5AE0E2-2788-4AA7-8B3C-A04471EF5D14}" dt="2024-09-17T16:01:06.407" v="2" actId="47"/>
        <pc:sldMkLst>
          <pc:docMk/>
          <pc:sldMk cId="3958245491" sldId="526"/>
        </pc:sldMkLst>
      </pc:sldChg>
      <pc:sldChg chg="modSp add mod">
        <pc:chgData name="Dieter Beaven" userId="9bbdb69f-69d0-4759-aa9b-5c090a2da237" providerId="ADAL" clId="{2A5AE0E2-2788-4AA7-8B3C-A04471EF5D14}" dt="2024-09-17T16:01:47.892" v="41" actId="20577"/>
        <pc:sldMkLst>
          <pc:docMk/>
          <pc:sldMk cId="3991975165" sldId="547"/>
        </pc:sldMkLst>
      </pc:sldChg>
      <pc:sldChg chg="modSp add mod">
        <pc:chgData name="Dieter Beaven" userId="9bbdb69f-69d0-4759-aa9b-5c090a2da237" providerId="ADAL" clId="{2A5AE0E2-2788-4AA7-8B3C-A04471EF5D14}" dt="2024-09-17T16:04:57.733" v="104" actId="20577"/>
        <pc:sldMkLst>
          <pc:docMk/>
          <pc:sldMk cId="4071243651" sldId="548"/>
        </pc:sldMkLst>
      </pc:sldChg>
      <pc:sldChg chg="modSp add mod">
        <pc:chgData name="Dieter Beaven" userId="9bbdb69f-69d0-4759-aa9b-5c090a2da237" providerId="ADAL" clId="{2A5AE0E2-2788-4AA7-8B3C-A04471EF5D14}" dt="2024-09-17T16:03:59.444" v="54" actId="20577"/>
        <pc:sldMkLst>
          <pc:docMk/>
          <pc:sldMk cId="3055658135" sldId="549"/>
        </pc:sldMkLst>
      </pc:sldChg>
      <pc:sldChg chg="modSp add mod">
        <pc:chgData name="Dieter Beaven" userId="9bbdb69f-69d0-4759-aa9b-5c090a2da237" providerId="ADAL" clId="{2A5AE0E2-2788-4AA7-8B3C-A04471EF5D14}" dt="2024-09-17T16:07:44.310" v="168" actId="20577"/>
        <pc:sldMkLst>
          <pc:docMk/>
          <pc:sldMk cId="4190994049" sldId="550"/>
        </pc:sldMkLst>
      </pc:sldChg>
      <pc:sldChg chg="modSp add mod">
        <pc:chgData name="Dieter Beaven" userId="9bbdb69f-69d0-4759-aa9b-5c090a2da237" providerId="ADAL" clId="{2A5AE0E2-2788-4AA7-8B3C-A04471EF5D14}" dt="2024-09-17T16:08:53.370" v="235" actId="20577"/>
        <pc:sldMkLst>
          <pc:docMk/>
          <pc:sldMk cId="2915845008" sldId="551"/>
        </pc:sldMkLst>
      </pc:sldChg>
    </pc:docChg>
  </pc:docChgLst>
  <pc:docChgLst>
    <pc:chgData name="Dieter Beaven" userId="9bbdb69f-69d0-4759-aa9b-5c090a2da237" providerId="ADAL" clId="{8A8F40EB-C9BA-4941-8631-E22AAD245816}"/>
    <pc:docChg chg="modSld">
      <pc:chgData name="Dieter Beaven" userId="9bbdb69f-69d0-4759-aa9b-5c090a2da237" providerId="ADAL" clId="{8A8F40EB-C9BA-4941-8631-E22AAD245816}" dt="2025-04-28T09:48:42.093" v="13" actId="20577"/>
      <pc:docMkLst>
        <pc:docMk/>
      </pc:docMkLst>
      <pc:sldChg chg="modSp mod">
        <pc:chgData name="Dieter Beaven" userId="9bbdb69f-69d0-4759-aa9b-5c090a2da237" providerId="ADAL" clId="{8A8F40EB-C9BA-4941-8631-E22AAD245816}" dt="2025-04-28T09:48:42.093" v="13" actId="20577"/>
        <pc:sldMkLst>
          <pc:docMk/>
          <pc:sldMk cId="3991975165" sldId="547"/>
        </pc:sldMkLst>
        <pc:spChg chg="mod">
          <ac:chgData name="Dieter Beaven" userId="9bbdb69f-69d0-4759-aa9b-5c090a2da237" providerId="ADAL" clId="{8A8F40EB-C9BA-4941-8631-E22AAD245816}" dt="2025-04-28T09:48:42.093" v="13" actId="20577"/>
          <ac:spMkLst>
            <pc:docMk/>
            <pc:sldMk cId="3991975165" sldId="547"/>
            <ac:spMk id="2" creationId="{00000000-0000-0000-0000-000000000000}"/>
          </ac:spMkLst>
        </pc:spChg>
      </pc:sldChg>
    </pc:docChg>
  </pc:docChgLst>
  <pc:docChgLst>
    <pc:chgData name="Dieter Beaven" userId="9bbdb69f-69d0-4759-aa9b-5c090a2da237" providerId="ADAL" clId="{E2A6DFDA-B38B-42B5-BF48-0A6DF0EE5EF9}"/>
    <pc:docChg chg="undo custSel addSld delSld modSld">
      <pc:chgData name="Dieter Beaven" userId="9bbdb69f-69d0-4759-aa9b-5c090a2da237" providerId="ADAL" clId="{E2A6DFDA-B38B-42B5-BF48-0A6DF0EE5EF9}" dt="2025-06-25T10:30:17.880" v="49" actId="478"/>
      <pc:docMkLst>
        <pc:docMk/>
      </pc:docMkLst>
      <pc:sldChg chg="addSp delSp modSp mod delAnim modAnim">
        <pc:chgData name="Dieter Beaven" userId="9bbdb69f-69d0-4759-aa9b-5c090a2da237" providerId="ADAL" clId="{E2A6DFDA-B38B-42B5-BF48-0A6DF0EE5EF9}" dt="2025-06-25T10:28:37.050" v="7"/>
        <pc:sldMkLst>
          <pc:docMk/>
          <pc:sldMk cId="2354154179" sldId="603"/>
        </pc:sldMkLst>
        <pc:spChg chg="add mod">
          <ac:chgData name="Dieter Beaven" userId="9bbdb69f-69d0-4759-aa9b-5c090a2da237" providerId="ADAL" clId="{E2A6DFDA-B38B-42B5-BF48-0A6DF0EE5EF9}" dt="2025-06-25T10:28:37.050" v="7"/>
          <ac:spMkLst>
            <pc:docMk/>
            <pc:sldMk cId="2354154179" sldId="603"/>
            <ac:spMk id="7" creationId="{D3080DAB-89CF-3C42-2F04-9EDF4973D045}"/>
          </ac:spMkLst>
        </pc:spChg>
        <pc:spChg chg="add mod">
          <ac:chgData name="Dieter Beaven" userId="9bbdb69f-69d0-4759-aa9b-5c090a2da237" providerId="ADAL" clId="{E2A6DFDA-B38B-42B5-BF48-0A6DF0EE5EF9}" dt="2025-06-25T10:28:37.050" v="7"/>
          <ac:spMkLst>
            <pc:docMk/>
            <pc:sldMk cId="2354154179" sldId="603"/>
            <ac:spMk id="9" creationId="{A7E3EC92-FCAB-6525-2A73-B5AC25EB918A}"/>
          </ac:spMkLst>
        </pc:spChg>
        <pc:spChg chg="mod">
          <ac:chgData name="Dieter Beaven" userId="9bbdb69f-69d0-4759-aa9b-5c090a2da237" providerId="ADAL" clId="{E2A6DFDA-B38B-42B5-BF48-0A6DF0EE5EF9}" dt="2025-06-25T10:28:31.135" v="6" actId="20577"/>
          <ac:spMkLst>
            <pc:docMk/>
            <pc:sldMk cId="2354154179" sldId="603"/>
            <ac:spMk id="12" creationId="{00000000-0000-0000-0000-000000000000}"/>
          </ac:spMkLst>
        </pc:spChg>
        <pc:spChg chg="del">
          <ac:chgData name="Dieter Beaven" userId="9bbdb69f-69d0-4759-aa9b-5c090a2da237" providerId="ADAL" clId="{E2A6DFDA-B38B-42B5-BF48-0A6DF0EE5EF9}" dt="2025-06-25T10:28:27.442" v="1" actId="478"/>
          <ac:spMkLst>
            <pc:docMk/>
            <pc:sldMk cId="2354154179" sldId="603"/>
            <ac:spMk id="36" creationId="{00000000-0000-0000-0000-000000000000}"/>
          </ac:spMkLst>
        </pc:spChg>
        <pc:spChg chg="del">
          <ac:chgData name="Dieter Beaven" userId="9bbdb69f-69d0-4759-aa9b-5c090a2da237" providerId="ADAL" clId="{E2A6DFDA-B38B-42B5-BF48-0A6DF0EE5EF9}" dt="2025-06-25T10:28:28.276" v="2" actId="478"/>
          <ac:spMkLst>
            <pc:docMk/>
            <pc:sldMk cId="2354154179" sldId="603"/>
            <ac:spMk id="37" creationId="{00000000-0000-0000-0000-000000000000}"/>
          </ac:spMkLst>
        </pc:spChg>
      </pc:sldChg>
      <pc:sldChg chg="del">
        <pc:chgData name="Dieter Beaven" userId="9bbdb69f-69d0-4759-aa9b-5c090a2da237" providerId="ADAL" clId="{E2A6DFDA-B38B-42B5-BF48-0A6DF0EE5EF9}" dt="2025-06-25T10:30:09.647" v="45" actId="47"/>
        <pc:sldMkLst>
          <pc:docMk/>
          <pc:sldMk cId="253319264" sldId="604"/>
        </pc:sldMkLst>
      </pc:sldChg>
      <pc:sldChg chg="addSp delSp mod addAnim delAnim">
        <pc:chgData name="Dieter Beaven" userId="9bbdb69f-69d0-4759-aa9b-5c090a2da237" providerId="ADAL" clId="{E2A6DFDA-B38B-42B5-BF48-0A6DF0EE5EF9}" dt="2025-06-25T10:30:17.880" v="49" actId="478"/>
        <pc:sldMkLst>
          <pc:docMk/>
          <pc:sldMk cId="869845387" sldId="605"/>
        </pc:sldMkLst>
        <pc:spChg chg="add del">
          <ac:chgData name="Dieter Beaven" userId="9bbdb69f-69d0-4759-aa9b-5c090a2da237" providerId="ADAL" clId="{E2A6DFDA-B38B-42B5-BF48-0A6DF0EE5EF9}" dt="2025-06-25T10:30:17.880" v="49" actId="478"/>
          <ac:spMkLst>
            <pc:docMk/>
            <pc:sldMk cId="869845387" sldId="605"/>
            <ac:spMk id="9" creationId="{00000000-0000-0000-0000-000000000000}"/>
          </ac:spMkLst>
        </pc:spChg>
        <pc:spChg chg="add del">
          <ac:chgData name="Dieter Beaven" userId="9bbdb69f-69d0-4759-aa9b-5c090a2da237" providerId="ADAL" clId="{E2A6DFDA-B38B-42B5-BF48-0A6DF0EE5EF9}" dt="2025-06-25T10:30:17.677" v="48" actId="478"/>
          <ac:spMkLst>
            <pc:docMk/>
            <pc:sldMk cId="869845387" sldId="605"/>
            <ac:spMk id="10" creationId="{00000000-0000-0000-0000-000000000000}"/>
          </ac:spMkLst>
        </pc:spChg>
      </pc:sldChg>
      <pc:sldChg chg="addSp delSp modSp add mod addAnim delAnim modAnim">
        <pc:chgData name="Dieter Beaven" userId="9bbdb69f-69d0-4759-aa9b-5c090a2da237" providerId="ADAL" clId="{E2A6DFDA-B38B-42B5-BF48-0A6DF0EE5EF9}" dt="2025-06-25T10:30:04.254" v="44" actId="1035"/>
        <pc:sldMkLst>
          <pc:docMk/>
          <pc:sldMk cId="2658454187" sldId="610"/>
        </pc:sldMkLst>
        <pc:spChg chg="mod">
          <ac:chgData name="Dieter Beaven" userId="9bbdb69f-69d0-4759-aa9b-5c090a2da237" providerId="ADAL" clId="{E2A6DFDA-B38B-42B5-BF48-0A6DF0EE5EF9}" dt="2025-06-25T10:29:16.985" v="31" actId="1036"/>
          <ac:spMkLst>
            <pc:docMk/>
            <pc:sldMk cId="2658454187" sldId="610"/>
            <ac:spMk id="8" creationId="{3E0BF9B9-833A-9C8E-3276-70CD062CBD4D}"/>
          </ac:spMkLst>
        </pc:spChg>
        <pc:spChg chg="add mod">
          <ac:chgData name="Dieter Beaven" userId="9bbdb69f-69d0-4759-aa9b-5c090a2da237" providerId="ADAL" clId="{E2A6DFDA-B38B-42B5-BF48-0A6DF0EE5EF9}" dt="2025-06-25T10:29:53.614" v="40" actId="14100"/>
          <ac:spMkLst>
            <pc:docMk/>
            <pc:sldMk cId="2658454187" sldId="610"/>
            <ac:spMk id="10" creationId="{33B59DC3-76EE-9531-2451-98FA8D102F13}"/>
          </ac:spMkLst>
        </pc:spChg>
        <pc:spChg chg="mod">
          <ac:chgData name="Dieter Beaven" userId="9bbdb69f-69d0-4759-aa9b-5c090a2da237" providerId="ADAL" clId="{E2A6DFDA-B38B-42B5-BF48-0A6DF0EE5EF9}" dt="2025-06-25T10:29:23.072" v="34" actId="1035"/>
          <ac:spMkLst>
            <pc:docMk/>
            <pc:sldMk cId="2658454187" sldId="610"/>
            <ac:spMk id="13" creationId="{9FC64166-05CF-3087-FD68-1DCFC162DF0D}"/>
          </ac:spMkLst>
        </pc:spChg>
        <pc:spChg chg="mod">
          <ac:chgData name="Dieter Beaven" userId="9bbdb69f-69d0-4759-aa9b-5c090a2da237" providerId="ADAL" clId="{E2A6DFDA-B38B-42B5-BF48-0A6DF0EE5EF9}" dt="2025-06-25T10:29:16.985" v="31" actId="1036"/>
          <ac:spMkLst>
            <pc:docMk/>
            <pc:sldMk cId="2658454187" sldId="610"/>
            <ac:spMk id="14" creationId="{BD6075B0-DBA6-44A6-ED52-AAABCD2DCC5A}"/>
          </ac:spMkLst>
        </pc:spChg>
        <pc:spChg chg="mod">
          <ac:chgData name="Dieter Beaven" userId="9bbdb69f-69d0-4759-aa9b-5c090a2da237" providerId="ADAL" clId="{E2A6DFDA-B38B-42B5-BF48-0A6DF0EE5EF9}" dt="2025-06-25T10:29:16.985" v="31" actId="1036"/>
          <ac:spMkLst>
            <pc:docMk/>
            <pc:sldMk cId="2658454187" sldId="610"/>
            <ac:spMk id="15" creationId="{086CBE08-E15A-0D53-D92C-A8AA4B2C69F8}"/>
          </ac:spMkLst>
        </pc:spChg>
        <pc:spChg chg="mod">
          <ac:chgData name="Dieter Beaven" userId="9bbdb69f-69d0-4759-aa9b-5c090a2da237" providerId="ADAL" clId="{E2A6DFDA-B38B-42B5-BF48-0A6DF0EE5EF9}" dt="2025-06-25T10:29:16.985" v="31" actId="1036"/>
          <ac:spMkLst>
            <pc:docMk/>
            <pc:sldMk cId="2658454187" sldId="610"/>
            <ac:spMk id="16" creationId="{683D5F32-B65D-73E9-51B5-DAA78F810C65}"/>
          </ac:spMkLst>
        </pc:spChg>
        <pc:spChg chg="mod">
          <ac:chgData name="Dieter Beaven" userId="9bbdb69f-69d0-4759-aa9b-5c090a2da237" providerId="ADAL" clId="{E2A6DFDA-B38B-42B5-BF48-0A6DF0EE5EF9}" dt="2025-06-25T10:29:16.985" v="31" actId="1036"/>
          <ac:spMkLst>
            <pc:docMk/>
            <pc:sldMk cId="2658454187" sldId="610"/>
            <ac:spMk id="17" creationId="{598881E4-82E3-67BA-7DD3-A3E9C8CFB804}"/>
          </ac:spMkLst>
        </pc:spChg>
        <pc:spChg chg="mod">
          <ac:chgData name="Dieter Beaven" userId="9bbdb69f-69d0-4759-aa9b-5c090a2da237" providerId="ADAL" clId="{E2A6DFDA-B38B-42B5-BF48-0A6DF0EE5EF9}" dt="2025-06-25T10:29:16.985" v="31" actId="1036"/>
          <ac:spMkLst>
            <pc:docMk/>
            <pc:sldMk cId="2658454187" sldId="610"/>
            <ac:spMk id="18" creationId="{C06B497F-606E-CEAF-7795-7A881EAFD5C6}"/>
          </ac:spMkLst>
        </pc:spChg>
        <pc:spChg chg="mod">
          <ac:chgData name="Dieter Beaven" userId="9bbdb69f-69d0-4759-aa9b-5c090a2da237" providerId="ADAL" clId="{E2A6DFDA-B38B-42B5-BF48-0A6DF0EE5EF9}" dt="2025-06-25T10:29:16.985" v="31" actId="1036"/>
          <ac:spMkLst>
            <pc:docMk/>
            <pc:sldMk cId="2658454187" sldId="610"/>
            <ac:spMk id="29" creationId="{22F6438F-850A-CC21-8162-E5D1D8AB7E64}"/>
          </ac:spMkLst>
        </pc:spChg>
        <pc:spChg chg="mod">
          <ac:chgData name="Dieter Beaven" userId="9bbdb69f-69d0-4759-aa9b-5c090a2da237" providerId="ADAL" clId="{E2A6DFDA-B38B-42B5-BF48-0A6DF0EE5EF9}" dt="2025-06-25T10:29:16.985" v="31" actId="1036"/>
          <ac:spMkLst>
            <pc:docMk/>
            <pc:sldMk cId="2658454187" sldId="610"/>
            <ac:spMk id="30" creationId="{F13AFF0F-FEE0-AD92-B5B4-5D6B4CDC09E7}"/>
          </ac:spMkLst>
        </pc:spChg>
        <pc:spChg chg="mod">
          <ac:chgData name="Dieter Beaven" userId="9bbdb69f-69d0-4759-aa9b-5c090a2da237" providerId="ADAL" clId="{E2A6DFDA-B38B-42B5-BF48-0A6DF0EE5EF9}" dt="2025-06-25T10:29:16.985" v="31" actId="1036"/>
          <ac:spMkLst>
            <pc:docMk/>
            <pc:sldMk cId="2658454187" sldId="610"/>
            <ac:spMk id="31" creationId="{89292301-4E61-9412-8BF7-A027F584AB0C}"/>
          </ac:spMkLst>
        </pc:spChg>
        <pc:spChg chg="mod">
          <ac:chgData name="Dieter Beaven" userId="9bbdb69f-69d0-4759-aa9b-5c090a2da237" providerId="ADAL" clId="{E2A6DFDA-B38B-42B5-BF48-0A6DF0EE5EF9}" dt="2025-06-25T10:29:16.985" v="31" actId="1036"/>
          <ac:spMkLst>
            <pc:docMk/>
            <pc:sldMk cId="2658454187" sldId="610"/>
            <ac:spMk id="33" creationId="{7083DE30-77EA-898A-51A1-62CAAF16AD85}"/>
          </ac:spMkLst>
        </pc:spChg>
        <pc:spChg chg="del">
          <ac:chgData name="Dieter Beaven" userId="9bbdb69f-69d0-4759-aa9b-5c090a2da237" providerId="ADAL" clId="{E2A6DFDA-B38B-42B5-BF48-0A6DF0EE5EF9}" dt="2025-06-25T10:28:48.908" v="10" actId="478"/>
          <ac:spMkLst>
            <pc:docMk/>
            <pc:sldMk cId="2658454187" sldId="610"/>
            <ac:spMk id="40" creationId="{20A93262-05AE-2138-B2AB-6E897DECF9AA}"/>
          </ac:spMkLst>
        </pc:spChg>
        <pc:spChg chg="mod">
          <ac:chgData name="Dieter Beaven" userId="9bbdb69f-69d0-4759-aa9b-5c090a2da237" providerId="ADAL" clId="{E2A6DFDA-B38B-42B5-BF48-0A6DF0EE5EF9}" dt="2025-06-25T10:28:59.598" v="19" actId="14100"/>
          <ac:spMkLst>
            <pc:docMk/>
            <pc:sldMk cId="2658454187" sldId="610"/>
            <ac:spMk id="41" creationId="{BEAA60B0-D221-6A8C-CF09-EDB03E0CAA18}"/>
          </ac:spMkLst>
        </pc:spChg>
        <pc:spChg chg="add del mod">
          <ac:chgData name="Dieter Beaven" userId="9bbdb69f-69d0-4759-aa9b-5c090a2da237" providerId="ADAL" clId="{E2A6DFDA-B38B-42B5-BF48-0A6DF0EE5EF9}" dt="2025-06-25T10:30:04.254" v="44" actId="1035"/>
          <ac:spMkLst>
            <pc:docMk/>
            <pc:sldMk cId="2658454187" sldId="610"/>
            <ac:spMk id="44" creationId="{CE7CF785-4301-D568-5CC5-F40FCFF2D400}"/>
          </ac:spMkLst>
        </pc:spChg>
        <pc:spChg chg="add del mod">
          <ac:chgData name="Dieter Beaven" userId="9bbdb69f-69d0-4759-aa9b-5c090a2da237" providerId="ADAL" clId="{E2A6DFDA-B38B-42B5-BF48-0A6DF0EE5EF9}" dt="2025-06-25T10:29:56.347" v="41" actId="14100"/>
          <ac:spMkLst>
            <pc:docMk/>
            <pc:sldMk cId="2658454187" sldId="610"/>
            <ac:spMk id="45" creationId="{55DFB263-8539-A00F-2264-188BE13EB146}"/>
          </ac:spMkLst>
        </pc:spChg>
        <pc:grpChg chg="mod">
          <ac:chgData name="Dieter Beaven" userId="9bbdb69f-69d0-4759-aa9b-5c090a2da237" providerId="ADAL" clId="{E2A6DFDA-B38B-42B5-BF48-0A6DF0EE5EF9}" dt="2025-06-25T10:29:07.472" v="20" actId="14100"/>
          <ac:grpSpMkLst>
            <pc:docMk/>
            <pc:sldMk cId="2658454187" sldId="610"/>
            <ac:grpSpMk id="46" creationId="{73F12A82-F66F-4AD9-9B35-289CC874E8FB}"/>
          </ac:grpSpMkLst>
        </pc:grpChg>
        <pc:cxnChg chg="mod">
          <ac:chgData name="Dieter Beaven" userId="9bbdb69f-69d0-4759-aa9b-5c090a2da237" providerId="ADAL" clId="{E2A6DFDA-B38B-42B5-BF48-0A6DF0EE5EF9}" dt="2025-06-25T10:28:59.598" v="19" actId="14100"/>
          <ac:cxnSpMkLst>
            <pc:docMk/>
            <pc:sldMk cId="2658454187" sldId="610"/>
            <ac:cxnSpMk id="43" creationId="{8AE8306D-2FC4-420F-E354-1095EB1A0FA4}"/>
          </ac:cxnSpMkLst>
        </pc:cxnChg>
      </pc:sldChg>
      <pc:sldChg chg="add del">
        <pc:chgData name="Dieter Beaven" userId="9bbdb69f-69d0-4759-aa9b-5c090a2da237" providerId="ADAL" clId="{E2A6DFDA-B38B-42B5-BF48-0A6DF0EE5EF9}" dt="2025-06-25T10:28:39.097" v="8" actId="47"/>
        <pc:sldMkLst>
          <pc:docMk/>
          <pc:sldMk cId="3193619334" sldId="610"/>
        </pc:sldMkLst>
      </pc:sldChg>
    </pc:docChg>
  </pc:docChgLst>
  <pc:docChgLst>
    <pc:chgData name="Dieter Beaven" userId="9bbdb69f-69d0-4759-aa9b-5c090a2da237" providerId="ADAL" clId="{3736D5E5-739F-49F8-8648-95658EB5771D}"/>
    <pc:docChg chg="undo custSel delSld modSld">
      <pc:chgData name="Dieter Beaven" userId="9bbdb69f-69d0-4759-aa9b-5c090a2da237" providerId="ADAL" clId="{3736D5E5-739F-49F8-8648-95658EB5771D}" dt="2024-09-20T16:27:38.428" v="45" actId="20577"/>
      <pc:docMkLst>
        <pc:docMk/>
      </pc:docMkLst>
      <pc:sldChg chg="modSp">
        <pc:chgData name="Dieter Beaven" userId="9bbdb69f-69d0-4759-aa9b-5c090a2da237" providerId="ADAL" clId="{3736D5E5-739F-49F8-8648-95658EB5771D}" dt="2024-09-20T16:27:38.428" v="45" actId="20577"/>
        <pc:sldMkLst>
          <pc:docMk/>
          <pc:sldMk cId="1020239277" sldId="484"/>
        </pc:sldMkLst>
      </pc:sldChg>
      <pc:sldChg chg="del">
        <pc:chgData name="Dieter Beaven" userId="9bbdb69f-69d0-4759-aa9b-5c090a2da237" providerId="ADAL" clId="{3736D5E5-739F-49F8-8648-95658EB5771D}" dt="2024-09-17T16:12:19.708" v="5" actId="47"/>
        <pc:sldMkLst>
          <pc:docMk/>
          <pc:sldMk cId="2097919484" sldId="503"/>
        </pc:sldMkLst>
      </pc:sldChg>
      <pc:sldChg chg="addSp delSp modSp mod addAnim delAnim">
        <pc:chgData name="Dieter Beaven" userId="9bbdb69f-69d0-4759-aa9b-5c090a2da237" providerId="ADAL" clId="{3736D5E5-739F-49F8-8648-95658EB5771D}" dt="2024-09-20T16:26:58.661" v="27" actId="1076"/>
        <pc:sldMkLst>
          <pc:docMk/>
          <pc:sldMk cId="2811694845" sldId="513"/>
        </pc:sldMkLst>
      </pc:sldChg>
      <pc:sldChg chg="del">
        <pc:chgData name="Dieter Beaven" userId="9bbdb69f-69d0-4759-aa9b-5c090a2da237" providerId="ADAL" clId="{3736D5E5-739F-49F8-8648-95658EB5771D}" dt="2024-09-17T16:12:18.145" v="1" actId="47"/>
        <pc:sldMkLst>
          <pc:docMk/>
          <pc:sldMk cId="3587264838" sldId="515"/>
        </pc:sldMkLst>
      </pc:sldChg>
      <pc:sldChg chg="del">
        <pc:chgData name="Dieter Beaven" userId="9bbdb69f-69d0-4759-aa9b-5c090a2da237" providerId="ADAL" clId="{3736D5E5-739F-49F8-8648-95658EB5771D}" dt="2024-09-17T16:12:18.486" v="2" actId="47"/>
        <pc:sldMkLst>
          <pc:docMk/>
          <pc:sldMk cId="1162890895" sldId="516"/>
        </pc:sldMkLst>
      </pc:sldChg>
      <pc:sldChg chg="del">
        <pc:chgData name="Dieter Beaven" userId="9bbdb69f-69d0-4759-aa9b-5c090a2da237" providerId="ADAL" clId="{3736D5E5-739F-49F8-8648-95658EB5771D}" dt="2024-09-17T16:12:19.107" v="3" actId="47"/>
        <pc:sldMkLst>
          <pc:docMk/>
          <pc:sldMk cId="2008796709" sldId="517"/>
        </pc:sldMkLst>
      </pc:sldChg>
      <pc:sldChg chg="del">
        <pc:chgData name="Dieter Beaven" userId="9bbdb69f-69d0-4759-aa9b-5c090a2da237" providerId="ADAL" clId="{3736D5E5-739F-49F8-8648-95658EB5771D}" dt="2024-09-17T16:12:19.696" v="4" actId="47"/>
        <pc:sldMkLst>
          <pc:docMk/>
          <pc:sldMk cId="3124780132" sldId="518"/>
        </pc:sldMkLst>
      </pc:sldChg>
      <pc:sldChg chg="del">
        <pc:chgData name="Dieter Beaven" userId="9bbdb69f-69d0-4759-aa9b-5c090a2da237" providerId="ADAL" clId="{3736D5E5-739F-49F8-8648-95658EB5771D}" dt="2024-09-17T16:12:20.787" v="7" actId="47"/>
        <pc:sldMkLst>
          <pc:docMk/>
          <pc:sldMk cId="3312647161" sldId="519"/>
        </pc:sldMkLst>
      </pc:sldChg>
      <pc:sldChg chg="del">
        <pc:chgData name="Dieter Beaven" userId="9bbdb69f-69d0-4759-aa9b-5c090a2da237" providerId="ADAL" clId="{3736D5E5-739F-49F8-8648-95658EB5771D}" dt="2024-09-17T16:12:21.247" v="8" actId="47"/>
        <pc:sldMkLst>
          <pc:docMk/>
          <pc:sldMk cId="3196817432" sldId="520"/>
        </pc:sldMkLst>
      </pc:sldChg>
      <pc:sldChg chg="del">
        <pc:chgData name="Dieter Beaven" userId="9bbdb69f-69d0-4759-aa9b-5c090a2da237" providerId="ADAL" clId="{3736D5E5-739F-49F8-8648-95658EB5771D}" dt="2024-09-17T16:12:21.260" v="9" actId="47"/>
        <pc:sldMkLst>
          <pc:docMk/>
          <pc:sldMk cId="216391128" sldId="521"/>
        </pc:sldMkLst>
      </pc:sldChg>
      <pc:sldChg chg="del">
        <pc:chgData name="Dieter Beaven" userId="9bbdb69f-69d0-4759-aa9b-5c090a2da237" providerId="ADAL" clId="{3736D5E5-739F-49F8-8648-95658EB5771D}" dt="2024-09-17T16:12:23.138" v="11" actId="47"/>
        <pc:sldMkLst>
          <pc:docMk/>
          <pc:sldMk cId="3052028698" sldId="522"/>
        </pc:sldMkLst>
      </pc:sldChg>
      <pc:sldChg chg="del">
        <pc:chgData name="Dieter Beaven" userId="9bbdb69f-69d0-4759-aa9b-5c090a2da237" providerId="ADAL" clId="{3736D5E5-739F-49F8-8648-95658EB5771D}" dt="2024-09-17T16:12:24.348" v="12" actId="47"/>
        <pc:sldMkLst>
          <pc:docMk/>
          <pc:sldMk cId="623853206" sldId="523"/>
        </pc:sldMkLst>
      </pc:sldChg>
      <pc:sldChg chg="del">
        <pc:chgData name="Dieter Beaven" userId="9bbdb69f-69d0-4759-aa9b-5c090a2da237" providerId="ADAL" clId="{3736D5E5-739F-49F8-8648-95658EB5771D}" dt="2024-09-17T16:12:25.073" v="13" actId="47"/>
        <pc:sldMkLst>
          <pc:docMk/>
          <pc:sldMk cId="280797512" sldId="524"/>
        </pc:sldMkLst>
      </pc:sldChg>
      <pc:sldChg chg="addSp modSp mod">
        <pc:chgData name="Dieter Beaven" userId="9bbdb69f-69d0-4759-aa9b-5c090a2da237" providerId="ADAL" clId="{3736D5E5-739F-49F8-8648-95658EB5771D}" dt="2024-09-20T16:25:21.649" v="17" actId="1035"/>
        <pc:sldMkLst>
          <pc:docMk/>
          <pc:sldMk cId="3896053727" sldId="543"/>
        </pc:sldMkLst>
      </pc:sldChg>
      <pc:sldChg chg="del">
        <pc:chgData name="Dieter Beaven" userId="9bbdb69f-69d0-4759-aa9b-5c090a2da237" providerId="ADAL" clId="{3736D5E5-739F-49F8-8648-95658EB5771D}" dt="2024-09-20T16:25:25.114" v="18" actId="47"/>
        <pc:sldMkLst>
          <pc:docMk/>
          <pc:sldMk cId="446446822" sldId="544"/>
        </pc:sldMkLst>
      </pc:sldChg>
      <pc:sldChg chg="addSp modSp mod">
        <pc:chgData name="Dieter Beaven" userId="9bbdb69f-69d0-4759-aa9b-5c090a2da237" providerId="ADAL" clId="{3736D5E5-739F-49F8-8648-95658EB5771D}" dt="2024-09-20T16:26:14.209" v="20" actId="1076"/>
        <pc:sldMkLst>
          <pc:docMk/>
          <pc:sldMk cId="3458699803" sldId="545"/>
        </pc:sldMkLst>
      </pc:sldChg>
      <pc:sldChg chg="del">
        <pc:chgData name="Dieter Beaven" userId="9bbdb69f-69d0-4759-aa9b-5c090a2da237" providerId="ADAL" clId="{3736D5E5-739F-49F8-8648-95658EB5771D}" dt="2024-09-17T16:12:17.231" v="0" actId="47"/>
        <pc:sldMkLst>
          <pc:docMk/>
          <pc:sldMk cId="4071243651" sldId="548"/>
        </pc:sldMkLst>
      </pc:sldChg>
      <pc:sldChg chg="del">
        <pc:chgData name="Dieter Beaven" userId="9bbdb69f-69d0-4759-aa9b-5c090a2da237" providerId="ADAL" clId="{3736D5E5-739F-49F8-8648-95658EB5771D}" dt="2024-09-17T16:12:20.028" v="6" actId="47"/>
        <pc:sldMkLst>
          <pc:docMk/>
          <pc:sldMk cId="4190994049" sldId="550"/>
        </pc:sldMkLst>
      </pc:sldChg>
      <pc:sldChg chg="del">
        <pc:chgData name="Dieter Beaven" userId="9bbdb69f-69d0-4759-aa9b-5c090a2da237" providerId="ADAL" clId="{3736D5E5-739F-49F8-8648-95658EB5771D}" dt="2024-09-17T16:12:21.650" v="10" actId="47"/>
        <pc:sldMkLst>
          <pc:docMk/>
          <pc:sldMk cId="2915845008" sldId="551"/>
        </pc:sldMkLst>
      </pc:sldChg>
    </pc:docChg>
  </pc:docChgLst>
  <pc:docChgLst>
    <pc:chgData name="Dieter Beaven" userId="S::dbeaven@newsteadwood.co.uk::9bbdb69f-69d0-4759-aa9b-5c090a2da237" providerId="AD" clId="Web-{6BD7071B-32F0-A215-B523-DBD5E937F1B5}"/>
    <pc:docChg chg="modSld">
      <pc:chgData name="Dieter Beaven" userId="S::dbeaven@newsteadwood.co.uk::9bbdb69f-69d0-4759-aa9b-5c090a2da237" providerId="AD" clId="Web-{6BD7071B-32F0-A215-B523-DBD5E937F1B5}" dt="2024-09-23T10:28:21.091" v="1" actId="20577"/>
      <pc:docMkLst>
        <pc:docMk/>
      </pc:docMkLst>
      <pc:sldChg chg="modSp">
        <pc:chgData name="Dieter Beaven" userId="S::dbeaven@newsteadwood.co.uk::9bbdb69f-69d0-4759-aa9b-5c090a2da237" providerId="AD" clId="Web-{6BD7071B-32F0-A215-B523-DBD5E937F1B5}" dt="2024-09-23T10:28:21.091" v="1" actId="20577"/>
        <pc:sldMkLst>
          <pc:docMk/>
          <pc:sldMk cId="3991975165"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25/06/2025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25/06/2025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0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106.png"/></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P1 Chapter 6</a:t>
            </a:r>
            <a:r>
              <a:rPr lang="en-GB" b="1">
                <a:solidFill>
                  <a:srgbClr val="92D050"/>
                </a:solidFill>
              </a:rPr>
              <a:t>: </a:t>
            </a:r>
            <a:r>
              <a:rPr lang="en-GB">
                <a:solidFill>
                  <a:schemeClr val="accent5"/>
                </a:solidFill>
              </a:rPr>
              <a:t>Circles</a:t>
            </a:r>
            <a:br>
              <a:rPr lang="en-GB" dirty="0"/>
            </a:br>
            <a:br>
              <a:rPr lang="en-GB"/>
            </a:br>
            <a:r>
              <a:rPr lang="en-GB"/>
              <a:t>Tangents and Chords </a:t>
            </a:r>
            <a:endParaRPr lang="en-GB" dirty="0"/>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033AC-846C-1B51-B0D6-66FCEF5199D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33E61B-5971-C1CA-63B6-84D4E8CD15B9}"/>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1569A6F-F775-6BAD-E18A-F451C7CF95D5}"/>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24CF18F9-8040-27F2-298F-E639F101769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CE967476-A22A-A8CE-56CE-9F857792DF83}"/>
              </a:ext>
            </a:extLst>
          </p:cNvPr>
          <p:cNvPicPr>
            <a:picLocks noChangeAspect="1"/>
          </p:cNvPicPr>
          <p:nvPr/>
        </p:nvPicPr>
        <p:blipFill>
          <a:blip r:embed="rId2"/>
          <a:stretch>
            <a:fillRect/>
          </a:stretch>
        </p:blipFill>
        <p:spPr>
          <a:xfrm>
            <a:off x="1475655" y="614931"/>
            <a:ext cx="6208431" cy="6232309"/>
          </a:xfrm>
          <a:prstGeom prst="rect">
            <a:avLst/>
          </a:prstGeom>
        </p:spPr>
      </p:pic>
    </p:spTree>
    <p:extLst>
      <p:ext uri="{BB962C8B-B14F-4D97-AF65-F5344CB8AC3E}">
        <p14:creationId xmlns:p14="http://schemas.microsoft.com/office/powerpoint/2010/main" val="409120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0FF53-D376-6E8C-D0FD-1D517FE5997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BC62057-5111-B8A6-4E80-4193E055911B}"/>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B0E89DB0-01D1-BE2B-F9D3-8CB397834D7E}"/>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713F8B5A-9D24-B9B4-CD6B-9A26C85DC691}"/>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901D2009-D6FE-882A-2872-7A32914D8CC2}"/>
              </a:ext>
            </a:extLst>
          </p:cNvPr>
          <p:cNvPicPr>
            <a:picLocks noChangeAspect="1"/>
          </p:cNvPicPr>
          <p:nvPr/>
        </p:nvPicPr>
        <p:blipFill>
          <a:blip r:embed="rId2"/>
          <a:stretch>
            <a:fillRect/>
          </a:stretch>
        </p:blipFill>
        <p:spPr>
          <a:xfrm>
            <a:off x="885253" y="764704"/>
            <a:ext cx="7372350" cy="5753100"/>
          </a:xfrm>
          <a:prstGeom prst="rect">
            <a:avLst/>
          </a:prstGeom>
        </p:spPr>
      </p:pic>
    </p:spTree>
    <p:extLst>
      <p:ext uri="{BB962C8B-B14F-4D97-AF65-F5344CB8AC3E}">
        <p14:creationId xmlns:p14="http://schemas.microsoft.com/office/powerpoint/2010/main" val="3826585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97AB7-8219-01F9-2173-118F3647DED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E0A1167-31EA-4CB9-197C-AFBC6439F503}"/>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CB4AE97B-2C31-2E75-C253-69D4ED99F023}"/>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C32B2573-DB56-3A6E-9A35-6C017C891EA1}"/>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A2AC335D-5CB2-A2CB-2583-980F24E0C54B}"/>
              </a:ext>
            </a:extLst>
          </p:cNvPr>
          <p:cNvPicPr>
            <a:picLocks noChangeAspect="1"/>
          </p:cNvPicPr>
          <p:nvPr/>
        </p:nvPicPr>
        <p:blipFill>
          <a:blip r:embed="rId2"/>
          <a:stretch>
            <a:fillRect/>
          </a:stretch>
        </p:blipFill>
        <p:spPr>
          <a:xfrm>
            <a:off x="761428" y="980728"/>
            <a:ext cx="7620000" cy="4772025"/>
          </a:xfrm>
          <a:prstGeom prst="rect">
            <a:avLst/>
          </a:prstGeom>
        </p:spPr>
      </p:pic>
    </p:spTree>
    <p:extLst>
      <p:ext uri="{BB962C8B-B14F-4D97-AF65-F5344CB8AC3E}">
        <p14:creationId xmlns:p14="http://schemas.microsoft.com/office/powerpoint/2010/main" val="1531976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38D20A1E-F383-D441-FDF6-177DE958E3E1}"/>
              </a:ext>
            </a:extLst>
          </p:cNvPr>
          <p:cNvPicPr>
            <a:picLocks noChangeAspect="1"/>
          </p:cNvPicPr>
          <p:nvPr/>
        </p:nvPicPr>
        <p:blipFill>
          <a:blip r:embed="rId2"/>
          <a:stretch>
            <a:fillRect/>
          </a:stretch>
        </p:blipFill>
        <p:spPr>
          <a:xfrm>
            <a:off x="0" y="946938"/>
            <a:ext cx="9144000" cy="4964124"/>
          </a:xfrm>
          <a:prstGeom prst="rect">
            <a:avLst/>
          </a:prstGeom>
        </p:spPr>
      </p:pic>
    </p:spTree>
    <p:extLst>
      <p:ext uri="{BB962C8B-B14F-4D97-AF65-F5344CB8AC3E}">
        <p14:creationId xmlns:p14="http://schemas.microsoft.com/office/powerpoint/2010/main" val="3458699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Tangents, Chords, Perpendicular Bisectors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Oval 4"/>
          <p:cNvSpPr/>
          <p:nvPr/>
        </p:nvSpPr>
        <p:spPr>
          <a:xfrm>
            <a:off x="996105" y="2127577"/>
            <a:ext cx="2520280" cy="25202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6" name="Straight Connector 5"/>
          <p:cNvCxnSpPr/>
          <p:nvPr/>
        </p:nvCxnSpPr>
        <p:spPr>
          <a:xfrm>
            <a:off x="2176722" y="1726609"/>
            <a:ext cx="1676400" cy="1346200"/>
          </a:xfrm>
          <a:prstGeom prst="line">
            <a:avLst/>
          </a:prstGeom>
          <a:effectLst/>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flipV="1">
            <a:off x="2240222" y="2412409"/>
            <a:ext cx="800100" cy="1016000"/>
          </a:xfrm>
          <a:prstGeom prst="line">
            <a:avLst/>
          </a:prstGeom>
          <a:ln>
            <a:solidFill>
              <a:schemeClr val="accent1"/>
            </a:solidFill>
          </a:ln>
          <a:effectLst/>
        </p:spPr>
        <p:style>
          <a:lnRef idx="3">
            <a:schemeClr val="accent6"/>
          </a:lnRef>
          <a:fillRef idx="0">
            <a:schemeClr val="accent6"/>
          </a:fillRef>
          <a:effectRef idx="2">
            <a:schemeClr val="accent6"/>
          </a:effectRef>
          <a:fontRef idx="minor">
            <a:schemeClr val="tx1"/>
          </a:fontRef>
        </p:style>
      </p:cxnSp>
      <p:cxnSp>
        <p:nvCxnSpPr>
          <p:cNvPr id="12" name="Straight Connector 11"/>
          <p:cNvCxnSpPr/>
          <p:nvPr/>
        </p:nvCxnSpPr>
        <p:spPr>
          <a:xfrm flipV="1">
            <a:off x="3043497" y="2527300"/>
            <a:ext cx="128328" cy="164509"/>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flipV="1">
            <a:off x="2913322" y="2577509"/>
            <a:ext cx="133350" cy="1143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rot="18429468">
            <a:off x="2152116" y="2605713"/>
            <a:ext cx="758031" cy="369332"/>
          </a:xfrm>
          <a:prstGeom prst="rect">
            <a:avLst/>
          </a:prstGeom>
          <a:noFill/>
        </p:spPr>
        <p:txBody>
          <a:bodyPr wrap="square" rtlCol="0">
            <a:spAutoFit/>
          </a:bodyPr>
          <a:lstStyle/>
          <a:p>
            <a:pPr algn="ctr"/>
            <a:r>
              <a:rPr lang="en-GB" dirty="0"/>
              <a:t>radius</a:t>
            </a:r>
          </a:p>
        </p:txBody>
      </p:sp>
      <p:sp>
        <p:nvSpPr>
          <p:cNvPr id="18" name="TextBox 17"/>
          <p:cNvSpPr txBox="1"/>
          <p:nvPr/>
        </p:nvSpPr>
        <p:spPr>
          <a:xfrm rot="2322804">
            <a:off x="3036261" y="2445926"/>
            <a:ext cx="1100875" cy="369332"/>
          </a:xfrm>
          <a:prstGeom prst="rect">
            <a:avLst/>
          </a:prstGeom>
          <a:noFill/>
        </p:spPr>
        <p:txBody>
          <a:bodyPr wrap="square" rtlCol="0">
            <a:spAutoFit/>
          </a:bodyPr>
          <a:lstStyle/>
          <a:p>
            <a:pPr algn="ctr"/>
            <a:r>
              <a:rPr lang="en-GB" dirty="0"/>
              <a:t>tangent</a:t>
            </a:r>
          </a:p>
        </p:txBody>
      </p:sp>
      <p:sp>
        <p:nvSpPr>
          <p:cNvPr id="19" name="Oval 18"/>
          <p:cNvSpPr/>
          <p:nvPr/>
        </p:nvSpPr>
        <p:spPr>
          <a:xfrm>
            <a:off x="5055964" y="2107386"/>
            <a:ext cx="2520280" cy="25202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cxnSp>
        <p:nvCxnSpPr>
          <p:cNvPr id="20" name="Straight Connector 19"/>
          <p:cNvCxnSpPr/>
          <p:nvPr/>
        </p:nvCxnSpPr>
        <p:spPr>
          <a:xfrm>
            <a:off x="5932747" y="2172697"/>
            <a:ext cx="1600200" cy="1481137"/>
          </a:xfrm>
          <a:prstGeom prst="line">
            <a:avLst/>
          </a:prstGeom>
          <a:effectLst/>
        </p:spPr>
        <p:style>
          <a:lnRef idx="3">
            <a:schemeClr val="accent6"/>
          </a:lnRef>
          <a:fillRef idx="0">
            <a:schemeClr val="accent6"/>
          </a:fillRef>
          <a:effectRef idx="2">
            <a:schemeClr val="accent6"/>
          </a:effectRef>
          <a:fontRef idx="minor">
            <a:schemeClr val="tx1"/>
          </a:fontRef>
        </p:style>
      </p:cxnSp>
      <p:cxnSp>
        <p:nvCxnSpPr>
          <p:cNvPr id="22" name="Straight Connector 21"/>
          <p:cNvCxnSpPr/>
          <p:nvPr/>
        </p:nvCxnSpPr>
        <p:spPr>
          <a:xfrm flipV="1">
            <a:off x="5263117" y="1562986"/>
            <a:ext cx="2668772" cy="2987749"/>
          </a:xfrm>
          <a:prstGeom prst="line">
            <a:avLst/>
          </a:prstGeom>
          <a:ln>
            <a:solidFill>
              <a:schemeClr val="accent1"/>
            </a:solidFill>
          </a:ln>
          <a:effectLst/>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flipV="1">
            <a:off x="7032885" y="3182348"/>
            <a:ext cx="147637" cy="171449"/>
          </a:xfrm>
          <a:prstGeom prst="line">
            <a:avLst/>
          </a:prstGeom>
          <a:effectLst/>
        </p:spPr>
        <p:style>
          <a:lnRef idx="3">
            <a:schemeClr val="accent6"/>
          </a:lnRef>
          <a:fillRef idx="0">
            <a:schemeClr val="accent6"/>
          </a:fillRef>
          <a:effectRef idx="2">
            <a:schemeClr val="accent6"/>
          </a:effectRef>
          <a:fontRef idx="minor">
            <a:schemeClr val="tx1"/>
          </a:fontRef>
        </p:style>
      </p:cxnSp>
      <p:cxnSp>
        <p:nvCxnSpPr>
          <p:cNvPr id="29" name="Straight Connector 28"/>
          <p:cNvCxnSpPr/>
          <p:nvPr/>
        </p:nvCxnSpPr>
        <p:spPr>
          <a:xfrm flipV="1">
            <a:off x="6249453" y="2460829"/>
            <a:ext cx="147637" cy="171449"/>
          </a:xfrm>
          <a:prstGeom prst="line">
            <a:avLst/>
          </a:prstGeom>
          <a:effectLst/>
        </p:spPr>
        <p:style>
          <a:lnRef idx="3">
            <a:schemeClr val="accent6"/>
          </a:lnRef>
          <a:fillRef idx="0">
            <a:schemeClr val="accent6"/>
          </a:fillRef>
          <a:effectRef idx="2">
            <a:schemeClr val="accent6"/>
          </a:effectRef>
          <a:fontRef idx="minor">
            <a:schemeClr val="tx1"/>
          </a:fontRef>
        </p:style>
      </p:cxnSp>
      <p:sp>
        <p:nvSpPr>
          <p:cNvPr id="31" name="TextBox 30"/>
          <p:cNvSpPr txBox="1"/>
          <p:nvPr/>
        </p:nvSpPr>
        <p:spPr>
          <a:xfrm rot="2602958">
            <a:off x="6651515" y="2866517"/>
            <a:ext cx="1100875" cy="369332"/>
          </a:xfrm>
          <a:prstGeom prst="rect">
            <a:avLst/>
          </a:prstGeom>
          <a:noFill/>
        </p:spPr>
        <p:txBody>
          <a:bodyPr wrap="square" rtlCol="0">
            <a:spAutoFit/>
          </a:bodyPr>
          <a:lstStyle/>
          <a:p>
            <a:pPr algn="ctr"/>
            <a:r>
              <a:rPr lang="en-GB" dirty="0"/>
              <a:t>chord</a:t>
            </a:r>
          </a:p>
        </p:txBody>
      </p:sp>
      <p:sp>
        <p:nvSpPr>
          <p:cNvPr id="32" name="TextBox 31"/>
          <p:cNvSpPr txBox="1"/>
          <p:nvPr/>
        </p:nvSpPr>
        <p:spPr>
          <a:xfrm rot="18765582">
            <a:off x="5495081" y="2387675"/>
            <a:ext cx="2585817" cy="369332"/>
          </a:xfrm>
          <a:prstGeom prst="rect">
            <a:avLst/>
          </a:prstGeom>
          <a:noFill/>
        </p:spPr>
        <p:txBody>
          <a:bodyPr wrap="square" rtlCol="0">
            <a:spAutoFit/>
          </a:bodyPr>
          <a:lstStyle/>
          <a:p>
            <a:pPr algn="ctr"/>
            <a:r>
              <a:rPr lang="en-GB" dirty="0"/>
              <a:t>perpendicular bisector</a:t>
            </a:r>
          </a:p>
        </p:txBody>
      </p:sp>
      <p:sp>
        <p:nvSpPr>
          <p:cNvPr id="33" name="Oval 32"/>
          <p:cNvSpPr/>
          <p:nvPr/>
        </p:nvSpPr>
        <p:spPr>
          <a:xfrm>
            <a:off x="2209142" y="3355967"/>
            <a:ext cx="113630" cy="1137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Oval 33"/>
          <p:cNvSpPr/>
          <p:nvPr/>
        </p:nvSpPr>
        <p:spPr>
          <a:xfrm>
            <a:off x="6196455" y="3375346"/>
            <a:ext cx="113630" cy="11371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Box 38"/>
          <p:cNvSpPr txBox="1"/>
          <p:nvPr/>
        </p:nvSpPr>
        <p:spPr>
          <a:xfrm>
            <a:off x="528920" y="4731452"/>
            <a:ext cx="3292305" cy="584775"/>
          </a:xfrm>
          <a:prstGeom prst="rect">
            <a:avLst/>
          </a:prstGeom>
          <a:noFill/>
        </p:spPr>
        <p:txBody>
          <a:bodyPr wrap="square" rtlCol="0">
            <a:spAutoFit/>
          </a:bodyPr>
          <a:lstStyle/>
          <a:p>
            <a:r>
              <a:rPr lang="en-GB" sz="1600" dirty="0"/>
              <a:t>The tangent is perpendicular to the radius (at the point of intersection).</a:t>
            </a:r>
          </a:p>
        </p:txBody>
      </p:sp>
      <p:sp>
        <p:nvSpPr>
          <p:cNvPr id="40" name="TextBox 39"/>
          <p:cNvSpPr txBox="1"/>
          <p:nvPr/>
        </p:nvSpPr>
        <p:spPr>
          <a:xfrm>
            <a:off x="4717229" y="4743301"/>
            <a:ext cx="3594348" cy="584775"/>
          </a:xfrm>
          <a:prstGeom prst="rect">
            <a:avLst/>
          </a:prstGeom>
          <a:noFill/>
        </p:spPr>
        <p:txBody>
          <a:bodyPr wrap="square" rtlCol="0">
            <a:spAutoFit/>
          </a:bodyPr>
          <a:lstStyle/>
          <a:p>
            <a:r>
              <a:rPr lang="en-GB" sz="1600" dirty="0"/>
              <a:t>The perpendicular bisector of any chord passes through the centre of the circle.</a:t>
            </a:r>
          </a:p>
        </p:txBody>
      </p:sp>
      <p:sp>
        <p:nvSpPr>
          <p:cNvPr id="41" name="TextBox 40"/>
          <p:cNvSpPr txBox="1"/>
          <p:nvPr/>
        </p:nvSpPr>
        <p:spPr>
          <a:xfrm>
            <a:off x="321109" y="799975"/>
            <a:ext cx="7416457" cy="646331"/>
          </a:xfrm>
          <a:prstGeom prst="rect">
            <a:avLst/>
          </a:prstGeom>
          <a:noFill/>
        </p:spPr>
        <p:txBody>
          <a:bodyPr wrap="square" rtlCol="0">
            <a:spAutoFit/>
          </a:bodyPr>
          <a:lstStyle/>
          <a:p>
            <a:r>
              <a:rPr lang="en-GB" dirty="0"/>
              <a:t>There are two circle theorems that are of particular relevance to problems in this chapter, the latter you might be less familiar with:</a:t>
            </a:r>
          </a:p>
        </p:txBody>
      </p:sp>
      <p:sp>
        <p:nvSpPr>
          <p:cNvPr id="43" name="TextBox 42"/>
          <p:cNvSpPr txBox="1"/>
          <p:nvPr/>
        </p:nvSpPr>
        <p:spPr>
          <a:xfrm>
            <a:off x="138847" y="5446550"/>
            <a:ext cx="4367849" cy="95410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Why this will help:</a:t>
            </a:r>
          </a:p>
          <a:p>
            <a:r>
              <a:rPr lang="en-GB" sz="1400" dirty="0"/>
              <a:t>If we knew the centre of the circle and the point of intersection, we can easily find the gradient of the radius, and thus the gradient and hence equation of the tangent.</a:t>
            </a:r>
          </a:p>
        </p:txBody>
      </p:sp>
      <p:sp>
        <p:nvSpPr>
          <p:cNvPr id="44" name="TextBox 43"/>
          <p:cNvSpPr txBox="1"/>
          <p:nvPr/>
        </p:nvSpPr>
        <p:spPr>
          <a:xfrm>
            <a:off x="4680016" y="5446550"/>
            <a:ext cx="4367849"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Why this will help:</a:t>
            </a:r>
          </a:p>
          <a:p>
            <a:r>
              <a:rPr lang="en-GB" sz="1400" dirty="0"/>
              <a:t>The first thing we did in this chapter is find the equation of the perpendicular bisector. If we had two chords, and hence found two bisectors, we could find the point of intersection, which would be the centre of the circle.</a:t>
            </a:r>
          </a:p>
        </p:txBody>
      </p:sp>
    </p:spTree>
    <p:extLst>
      <p:ext uri="{BB962C8B-B14F-4D97-AF65-F5344CB8AC3E}">
        <p14:creationId xmlns:p14="http://schemas.microsoft.com/office/powerpoint/2010/main" val="1096131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23528" y="1485298"/>
                <a:ext cx="3897598"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circle </a:t>
                </a:r>
                <a14:m>
                  <m:oMath xmlns:m="http://schemas.openxmlformats.org/officeDocument/2006/math">
                    <m:r>
                      <a:rPr lang="en-GB" b="0" i="1" smtClean="0">
                        <a:latin typeface="Cambria Math" panose="02040503050406030204" pitchFamily="18" charset="0"/>
                      </a:rPr>
                      <m:t>𝐶</m:t>
                    </m:r>
                  </m:oMath>
                </a14:m>
                <a:r>
                  <a:rPr lang="en-GB" dirty="0"/>
                  <a:t> has equation </a:t>
                </a:r>
                <a:br>
                  <a:rPr lang="en-GB" dirty="0"/>
                </a:b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−7</m:t>
                            </m:r>
                          </m:e>
                        </m:d>
                      </m:e>
                      <m:sup>
                        <m:r>
                          <a:rPr lang="en-GB" b="0" i="1" smtClean="0">
                            <a:latin typeface="Cambria Math" panose="02040503050406030204" pitchFamily="18" charset="0"/>
                          </a:rPr>
                          <m:t>2</m:t>
                        </m:r>
                      </m:sup>
                    </m:sSup>
                    <m:r>
                      <a:rPr lang="en-GB" b="0" i="1" smtClean="0">
                        <a:latin typeface="Cambria Math" panose="02040503050406030204" pitchFamily="18" charset="0"/>
                      </a:rPr>
                      <m:t>=100</m:t>
                    </m:r>
                  </m:oMath>
                </a14:m>
                <a:r>
                  <a:rPr lang="en-GB" dirty="0"/>
                  <a:t>.</a:t>
                </a:r>
              </a:p>
              <a:p>
                <a:pPr marL="342900" indent="-342900">
                  <a:buAutoNum type="alphaLcParenR"/>
                </a:pPr>
                <a:r>
                  <a:rPr lang="en-GB" dirty="0"/>
                  <a:t>Verify the point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11,1</m:t>
                        </m:r>
                      </m:e>
                    </m:d>
                  </m:oMath>
                </a14:m>
                <a:r>
                  <a:rPr lang="en-GB" dirty="0"/>
                  <a:t> lies on </a:t>
                </a:r>
                <a14:m>
                  <m:oMath xmlns:m="http://schemas.openxmlformats.org/officeDocument/2006/math">
                    <m:r>
                      <a:rPr lang="en-GB" b="0" i="1" smtClean="0">
                        <a:latin typeface="Cambria Math" panose="02040503050406030204" pitchFamily="18" charset="0"/>
                      </a:rPr>
                      <m:t>𝐶</m:t>
                    </m:r>
                  </m:oMath>
                </a14:m>
                <a:r>
                  <a:rPr lang="en-GB" dirty="0"/>
                  <a:t>.</a:t>
                </a:r>
              </a:p>
              <a:p>
                <a:pPr marL="342900" indent="-342900">
                  <a:buAutoNum type="alphaLcParenR"/>
                </a:pPr>
                <a:r>
                  <a:rPr lang="en-GB" dirty="0"/>
                  <a:t>Find an equation of the tangent to </a:t>
                </a:r>
                <a14:m>
                  <m:oMath xmlns:m="http://schemas.openxmlformats.org/officeDocument/2006/math">
                    <m:r>
                      <a:rPr lang="en-GB" b="0" i="1" smtClean="0">
                        <a:latin typeface="Cambria Math" panose="02040503050406030204" pitchFamily="18" charset="0"/>
                      </a:rPr>
                      <m:t>𝐶</m:t>
                    </m:r>
                  </m:oMath>
                </a14:m>
                <a:r>
                  <a:rPr lang="en-GB" dirty="0"/>
                  <a:t> at the point </a:t>
                </a:r>
                <a14:m>
                  <m:oMath xmlns:m="http://schemas.openxmlformats.org/officeDocument/2006/math">
                    <m:r>
                      <a:rPr lang="en-GB" b="0" i="1" smtClean="0">
                        <a:latin typeface="Cambria Math" panose="02040503050406030204" pitchFamily="18" charset="0"/>
                      </a:rPr>
                      <m:t>𝑃</m:t>
                    </m:r>
                  </m:oMath>
                </a14:m>
                <a:r>
                  <a:rPr lang="en-GB" dirty="0"/>
                  <a:t>, giving your answer in the form </a:t>
                </a:r>
                <a14:m>
                  <m:oMath xmlns:m="http://schemas.openxmlformats.org/officeDocument/2006/math">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𝑏𝑦</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=0</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23528" y="1485298"/>
                <a:ext cx="3897598" cy="1754326"/>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TextBox 5"/>
          <p:cNvSpPr txBox="1"/>
          <p:nvPr/>
        </p:nvSpPr>
        <p:spPr>
          <a:xfrm>
            <a:off x="1513345" y="692696"/>
            <a:ext cx="2771575" cy="738664"/>
          </a:xfrm>
          <a:prstGeom prst="rect">
            <a:avLst/>
          </a:prstGeom>
          <a:noFill/>
        </p:spPr>
        <p:txBody>
          <a:bodyPr wrap="square" rtlCol="0">
            <a:spAutoFit/>
          </a:bodyPr>
          <a:lstStyle/>
          <a:p>
            <a:r>
              <a:rPr lang="en-GB" sz="1400" dirty="0"/>
              <a:t>Note that the GCSE 2015+ syllabus  had questions like this, except with circles centred at the origin only.</a:t>
            </a:r>
          </a:p>
        </p:txBody>
      </p:sp>
      <p:cxnSp>
        <p:nvCxnSpPr>
          <p:cNvPr id="8" name="Straight Arrow Connector 7"/>
          <p:cNvCxnSpPr/>
          <p:nvPr/>
        </p:nvCxnSpPr>
        <p:spPr>
          <a:xfrm flipH="1">
            <a:off x="1259633" y="988828"/>
            <a:ext cx="228925" cy="351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0185" y="3458478"/>
                <a:ext cx="2830969" cy="3201967"/>
              </a:xfrm>
              <a:prstGeom prst="rect">
                <a:avLst/>
              </a:prstGeom>
              <a:noFill/>
            </p:spPr>
            <p:txBody>
              <a:bodyPr wrap="square" rtlCol="0">
                <a:spAutoFit/>
              </a:bodyPr>
              <a:lstStyle/>
              <a:p>
                <a:pPr marL="342900" indent="-342900">
                  <a:buAutoNum type="alphaLcParenR"/>
                </a:pPr>
                <a:r>
                  <a:rPr lang="en-GB" sz="1600" b="0" dirty="0"/>
                  <a:t> </a:t>
                </a:r>
                <a14:m>
                  <m:oMath xmlns:m="http://schemas.openxmlformats.org/officeDocument/2006/math">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11−3</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1−7</m:t>
                            </m:r>
                          </m:e>
                        </m:d>
                      </m:e>
                      <m:sup>
                        <m:r>
                          <a:rPr lang="en-GB" sz="1600" b="0" i="1" smtClean="0">
                            <a:latin typeface="Cambria Math" panose="02040503050406030204" pitchFamily="18" charset="0"/>
                          </a:rPr>
                          <m:t>2</m:t>
                        </m:r>
                      </m:sup>
                    </m:sSup>
                  </m:oMath>
                </a14:m>
                <a:br>
                  <a:rPr lang="en-GB" sz="1600" b="0" dirty="0"/>
                </a:br>
                <a14:m>
                  <m:oMath xmlns:m="http://schemas.openxmlformats.org/officeDocument/2006/math">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8</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6</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=100</m:t>
                    </m:r>
                  </m:oMath>
                </a14:m>
                <a:endParaRPr lang="en-GB" sz="1600" dirty="0"/>
              </a:p>
              <a:p>
                <a:pPr marL="342900" indent="-342900">
                  <a:buAutoNum type="alphaLcParenR"/>
                </a:pPr>
                <a:r>
                  <a:rPr lang="en-GB" sz="1600" dirty="0"/>
                  <a:t> Circle centre: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3,7</m:t>
                        </m:r>
                      </m:e>
                    </m:d>
                  </m:oMath>
                </a14:m>
                <a:br>
                  <a:rPr lang="en-GB" sz="1600" dirty="0"/>
                </a:br>
                <a:r>
                  <a:rPr lang="en-GB" sz="1600" dirty="0"/>
                  <a:t>Gradient of radius:</a:t>
                </a:r>
                <a:br>
                  <a:rPr lang="en-GB" sz="1600" dirty="0"/>
                </a:b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𝑚</m:t>
                        </m:r>
                      </m:e>
                      <m:sub>
                        <m:r>
                          <a:rPr lang="en-GB" sz="1600" b="0" i="1" smtClean="0">
                            <a:latin typeface="Cambria Math" panose="02040503050406030204" pitchFamily="18" charset="0"/>
                          </a:rPr>
                          <m:t>𝑟</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1−7</m:t>
                        </m:r>
                      </m:num>
                      <m:den>
                        <m:r>
                          <a:rPr lang="en-GB" sz="1600" b="0" i="1" smtClean="0">
                            <a:latin typeface="Cambria Math" panose="02040503050406030204" pitchFamily="18" charset="0"/>
                          </a:rPr>
                          <m:t>11−3</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3</m:t>
                        </m:r>
                      </m:num>
                      <m:den>
                        <m:r>
                          <a:rPr lang="en-GB" sz="1600" b="0" i="1" smtClean="0">
                            <a:latin typeface="Cambria Math" panose="02040503050406030204" pitchFamily="18" charset="0"/>
                          </a:rPr>
                          <m:t>4</m:t>
                        </m:r>
                      </m:den>
                    </m:f>
                  </m:oMath>
                </a14:m>
                <a:br>
                  <a:rPr lang="en-GB" sz="1600" b="0" dirty="0"/>
                </a:br>
                <a14:m>
                  <m:oMath xmlns:m="http://schemas.openxmlformats.org/officeDocument/2006/math">
                    <m:r>
                      <a:rPr lang="en-GB" sz="1600" b="0" i="1" smtClean="0">
                        <a:latin typeface="Cambria Math" panose="02040503050406030204" pitchFamily="18" charset="0"/>
                      </a:rPr>
                      <m:t>∴</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𝑚</m:t>
                        </m:r>
                      </m:e>
                      <m:sub>
                        <m:r>
                          <a:rPr lang="en-GB" sz="1600" b="0" i="1" smtClean="0">
                            <a:latin typeface="Cambria Math" panose="02040503050406030204" pitchFamily="18" charset="0"/>
                          </a:rPr>
                          <m:t>𝑡</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m:t>
                        </m:r>
                      </m:den>
                    </m:f>
                  </m:oMath>
                </a14:m>
                <a:br>
                  <a:rPr lang="en-GB" sz="1600" b="0" dirty="0"/>
                </a:b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−1=</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3</m:t>
                        </m:r>
                      </m:den>
                    </m:f>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−11</m:t>
                        </m:r>
                      </m:e>
                    </m:d>
                  </m:oMath>
                </a14:m>
                <a:br>
                  <a:rPr lang="en-GB" sz="1600" b="0" dirty="0"/>
                </a:br>
                <a14:m>
                  <m:oMath xmlns:m="http://schemas.openxmlformats.org/officeDocument/2006/math">
                    <m:r>
                      <a:rPr lang="en-GB" sz="1600" b="0" i="1" smtClean="0">
                        <a:latin typeface="Cambria Math" panose="02040503050406030204" pitchFamily="18" charset="0"/>
                      </a:rPr>
                      <m:t>3</m:t>
                    </m:r>
                    <m:r>
                      <a:rPr lang="en-GB" sz="1600" b="0" i="1" smtClean="0">
                        <a:latin typeface="Cambria Math" panose="02040503050406030204" pitchFamily="18" charset="0"/>
                      </a:rPr>
                      <m:t>𝑦</m:t>
                    </m:r>
                    <m:r>
                      <a:rPr lang="en-GB" sz="1600" b="0" i="1" smtClean="0">
                        <a:latin typeface="Cambria Math" panose="02040503050406030204" pitchFamily="18" charset="0"/>
                      </a:rPr>
                      <m:t>−3=4</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−11</m:t>
                        </m:r>
                      </m:e>
                    </m:d>
                  </m:oMath>
                </a14:m>
                <a:br>
                  <a:rPr lang="en-GB" sz="1600" b="0" dirty="0"/>
                </a:br>
                <a14:m>
                  <m:oMath xmlns:m="http://schemas.openxmlformats.org/officeDocument/2006/math">
                    <m:r>
                      <a:rPr lang="en-GB" sz="1600" b="0" i="1" smtClean="0">
                        <a:latin typeface="Cambria Math" panose="02040503050406030204" pitchFamily="18" charset="0"/>
                      </a:rPr>
                      <m:t>3</m:t>
                    </m:r>
                    <m:r>
                      <a:rPr lang="en-GB" sz="1600" b="0" i="1" smtClean="0">
                        <a:latin typeface="Cambria Math" panose="02040503050406030204" pitchFamily="18" charset="0"/>
                      </a:rPr>
                      <m:t>𝑦</m:t>
                    </m:r>
                    <m:r>
                      <a:rPr lang="en-GB" sz="1600" b="0" i="1" smtClean="0">
                        <a:latin typeface="Cambria Math" panose="02040503050406030204" pitchFamily="18" charset="0"/>
                      </a:rPr>
                      <m:t>−3=4</m:t>
                    </m:r>
                    <m:r>
                      <a:rPr lang="en-GB" sz="1600" b="0" i="1" smtClean="0">
                        <a:latin typeface="Cambria Math" panose="02040503050406030204" pitchFamily="18" charset="0"/>
                      </a:rPr>
                      <m:t>𝑥</m:t>
                    </m:r>
                    <m:r>
                      <a:rPr lang="en-GB" sz="1600" b="0" i="1" smtClean="0">
                        <a:latin typeface="Cambria Math" panose="02040503050406030204" pitchFamily="18" charset="0"/>
                      </a:rPr>
                      <m:t>−44</m:t>
                    </m:r>
                  </m:oMath>
                </a14:m>
                <a:br>
                  <a:rPr lang="en-GB" sz="1600" b="0" dirty="0"/>
                </a:br>
                <a14:m>
                  <m:oMath xmlns:m="http://schemas.openxmlformats.org/officeDocument/2006/math">
                    <m:r>
                      <a:rPr lang="en-GB" sz="1600" b="0" i="1" smtClean="0">
                        <a:latin typeface="Cambria Math" panose="02040503050406030204" pitchFamily="18" charset="0"/>
                      </a:rPr>
                      <m:t>4</m:t>
                    </m:r>
                    <m:r>
                      <a:rPr lang="en-GB" sz="1600" b="0" i="1" smtClean="0">
                        <a:latin typeface="Cambria Math" panose="02040503050406030204" pitchFamily="18" charset="0"/>
                      </a:rPr>
                      <m:t>𝑥</m:t>
                    </m:r>
                    <m:r>
                      <a:rPr lang="en-GB" sz="1600" b="0" i="1" smtClean="0">
                        <a:latin typeface="Cambria Math" panose="02040503050406030204" pitchFamily="18" charset="0"/>
                      </a:rPr>
                      <m:t>−3</m:t>
                    </m:r>
                    <m:r>
                      <a:rPr lang="en-GB" sz="1600" b="0" i="1" smtClean="0">
                        <a:latin typeface="Cambria Math" panose="02040503050406030204" pitchFamily="18" charset="0"/>
                      </a:rPr>
                      <m:t>𝑦</m:t>
                    </m:r>
                    <m:r>
                      <a:rPr lang="en-GB" sz="1600" b="0" i="1" smtClean="0">
                        <a:latin typeface="Cambria Math" panose="02040503050406030204" pitchFamily="18" charset="0"/>
                      </a:rPr>
                      <m:t>−41=0</m:t>
                    </m:r>
                  </m:oMath>
                </a14:m>
                <a:endParaRPr lang="en-GB" sz="16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50185" y="3458478"/>
                <a:ext cx="2830969" cy="3201967"/>
              </a:xfrm>
              <a:prstGeom prst="rect">
                <a:avLst/>
              </a:prstGeom>
              <a:blipFill>
                <a:blip r:embed="rId3"/>
                <a:stretch>
                  <a:fillRect l="-1075" t="-570"/>
                </a:stretch>
              </a:blipFill>
            </p:spPr>
            <p:txBody>
              <a:bodyPr/>
              <a:lstStyle/>
              <a:p>
                <a:r>
                  <a:rPr lang="en-GB">
                    <a:noFill/>
                  </a:rPr>
                  <a:t> </a:t>
                </a:r>
              </a:p>
            </p:txBody>
          </p:sp>
        </mc:Fallback>
      </mc:AlternateContent>
      <p:sp>
        <p:nvSpPr>
          <p:cNvPr id="12" name="TextBox 11"/>
          <p:cNvSpPr txBox="1"/>
          <p:nvPr/>
        </p:nvSpPr>
        <p:spPr>
          <a:xfrm>
            <a:off x="3119740" y="4523125"/>
            <a:ext cx="1380252"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Tip</a:t>
            </a:r>
            <a:r>
              <a:rPr lang="en-GB" sz="1200" dirty="0"/>
              <a:t>: Use ‘subscripting’ of variables to make clear to the examiner (and yourself!) what you’re calculating.</a:t>
            </a:r>
          </a:p>
        </p:txBody>
      </p:sp>
      <p:cxnSp>
        <p:nvCxnSpPr>
          <p:cNvPr id="14" name="Straight Arrow Connector 13"/>
          <p:cNvCxnSpPr/>
          <p:nvPr/>
        </p:nvCxnSpPr>
        <p:spPr>
          <a:xfrm flipH="1" flipV="1">
            <a:off x="2051720" y="5013176"/>
            <a:ext cx="1068020" cy="2160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4976932" y="793780"/>
                <a:ext cx="4078168"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pPr/>
                <a:r>
                  <a:rPr lang="en-GB" dirty="0"/>
                  <a:t>A circle </a:t>
                </a:r>
                <a14:m>
                  <m:oMath xmlns:m="http://schemas.openxmlformats.org/officeDocument/2006/math">
                    <m:r>
                      <a:rPr lang="en-GB" b="0" i="1" smtClean="0">
                        <a:latin typeface="Cambria Math" panose="02040503050406030204" pitchFamily="18" charset="0"/>
                      </a:rPr>
                      <m:t>𝐶</m:t>
                    </m:r>
                  </m:oMath>
                </a14:m>
                <a:r>
                  <a:rPr lang="en-GB" dirty="0"/>
                  <a:t> has equation </a:t>
                </a:r>
                <a:br>
                  <a:rPr lang="en-GB" dirty="0"/>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−4</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+4</m:t>
                              </m:r>
                            </m:e>
                          </m:d>
                        </m:e>
                        <m:sup>
                          <m:r>
                            <a:rPr lang="en-GB" b="0" i="1" smtClean="0">
                              <a:latin typeface="Cambria Math" panose="02040503050406030204" pitchFamily="18" charset="0"/>
                            </a:rPr>
                            <m:t>2</m:t>
                          </m:r>
                        </m:sup>
                      </m:sSup>
                      <m:r>
                        <a:rPr lang="en-GB" b="0" i="1" smtClean="0">
                          <a:latin typeface="Cambria Math" panose="02040503050406030204" pitchFamily="18" charset="0"/>
                        </a:rPr>
                        <m:t>=10</m:t>
                      </m:r>
                    </m:oMath>
                  </m:oMathPara>
                </a14:m>
                <a:endParaRPr lang="en-GB" dirty="0"/>
              </a:p>
              <a:p>
                <a:r>
                  <a:rPr lang="en-GB" dirty="0"/>
                  <a:t>The line </a:t>
                </a:r>
                <a14:m>
                  <m:oMath xmlns:m="http://schemas.openxmlformats.org/officeDocument/2006/math">
                    <m:r>
                      <a:rPr lang="en-GB" b="0" i="1" smtClean="0">
                        <a:latin typeface="Cambria Math" panose="02040503050406030204" pitchFamily="18" charset="0"/>
                      </a:rPr>
                      <m:t>𝑙</m:t>
                    </m:r>
                  </m:oMath>
                </a14:m>
                <a:r>
                  <a:rPr lang="en-GB" dirty="0"/>
                  <a:t> is a tangent to the circle and has gradient -3. Find two possible equations for </a:t>
                </a:r>
                <a14:m>
                  <m:oMath xmlns:m="http://schemas.openxmlformats.org/officeDocument/2006/math">
                    <m:r>
                      <a:rPr lang="en-GB" b="0" i="1" smtClean="0">
                        <a:latin typeface="Cambria Math" panose="02040503050406030204" pitchFamily="18" charset="0"/>
                      </a:rPr>
                      <m:t>𝑙</m:t>
                    </m:r>
                  </m:oMath>
                </a14:m>
                <a:r>
                  <a:rPr lang="en-GB" dirty="0"/>
                  <a:t>, giving your answers in the form </a:t>
                </a:r>
                <a14:m>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m:t>
                    </m:r>
                    <m:r>
                      <a:rPr lang="en-GB" b="0" i="1" smtClean="0">
                        <a:latin typeface="Cambria Math" panose="02040503050406030204" pitchFamily="18" charset="0"/>
                      </a:rPr>
                      <m:t>𝑚𝑥</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a:t>
                </a:r>
              </a:p>
            </p:txBody>
          </p:sp>
        </mc:Choice>
        <mc:Fallback xmlns="">
          <p:sp>
            <p:nvSpPr>
              <p:cNvPr id="15" name="TextBox 14"/>
              <p:cNvSpPr txBox="1">
                <a:spLocks noRot="1" noChangeAspect="1" noMove="1" noResize="1" noEditPoints="1" noAdjustHandles="1" noChangeArrowheads="1" noChangeShapeType="1" noTextEdit="1"/>
              </p:cNvSpPr>
              <p:nvPr/>
            </p:nvSpPr>
            <p:spPr>
              <a:xfrm>
                <a:off x="4976932" y="793780"/>
                <a:ext cx="4078168" cy="1754326"/>
              </a:xfrm>
              <a:prstGeom prst="rect">
                <a:avLst/>
              </a:prstGeom>
              <a:blipFill>
                <a:blip r:embed="rId4"/>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19" name="Straight Connector 18"/>
          <p:cNvCxnSpPr/>
          <p:nvPr/>
        </p:nvCxnSpPr>
        <p:spPr>
          <a:xfrm>
            <a:off x="4713596" y="793780"/>
            <a:ext cx="0" cy="5803572"/>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4934402" y="2581329"/>
            <a:ext cx="3915548" cy="523220"/>
          </a:xfrm>
          <a:prstGeom prst="rect">
            <a:avLst/>
          </a:prstGeom>
          <a:noFill/>
        </p:spPr>
        <p:txBody>
          <a:bodyPr wrap="square" rtlCol="0">
            <a:spAutoFit/>
          </a:bodyPr>
          <a:lstStyle/>
          <a:p>
            <a:r>
              <a:rPr lang="en-GB" sz="1400" dirty="0"/>
              <a:t>This time we have the gradient, but don’t have the points where the tangent(s) intersect the radius.</a:t>
            </a:r>
          </a:p>
        </p:txBody>
      </p:sp>
      <p:sp>
        <p:nvSpPr>
          <p:cNvPr id="21" name="Oval 20"/>
          <p:cNvSpPr/>
          <p:nvPr/>
        </p:nvSpPr>
        <p:spPr>
          <a:xfrm>
            <a:off x="5269206" y="3540595"/>
            <a:ext cx="884997" cy="82791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23" name="Straight Connector 22"/>
          <p:cNvCxnSpPr/>
          <p:nvPr/>
        </p:nvCxnSpPr>
        <p:spPr>
          <a:xfrm>
            <a:off x="5803328" y="3262720"/>
            <a:ext cx="552893" cy="903767"/>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4949200" y="3540595"/>
            <a:ext cx="552893" cy="90376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p:cNvSpPr txBox="1"/>
              <p:nvPr/>
            </p:nvSpPr>
            <p:spPr>
              <a:xfrm rot="3569325">
                <a:off x="5665341" y="3288897"/>
                <a:ext cx="749950"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200" b="0" i="1" smtClean="0">
                          <a:latin typeface="Cambria Math" panose="02040503050406030204" pitchFamily="18" charset="0"/>
                        </a:rPr>
                        <m:t>𝑚</m:t>
                      </m:r>
                      <m:r>
                        <a:rPr lang="en-GB" sz="1200" b="0" i="1" smtClean="0">
                          <a:latin typeface="Cambria Math" panose="02040503050406030204" pitchFamily="18" charset="0"/>
                        </a:rPr>
                        <m:t>=−3</m:t>
                      </m:r>
                    </m:oMath>
                  </m:oMathPara>
                </a14:m>
                <a:endParaRPr lang="en-GB" dirty="0"/>
              </a:p>
            </p:txBody>
          </p:sp>
        </mc:Choice>
        <mc:Fallback xmlns="">
          <p:sp>
            <p:nvSpPr>
              <p:cNvPr id="27" name="TextBox 26"/>
              <p:cNvSpPr txBox="1">
                <a:spLocks noRot="1" noChangeAspect="1" noMove="1" noResize="1" noEditPoints="1" noAdjustHandles="1" noChangeArrowheads="1" noChangeShapeType="1" noTextEdit="1"/>
              </p:cNvSpPr>
              <p:nvPr/>
            </p:nvSpPr>
            <p:spPr>
              <a:xfrm rot="3569325">
                <a:off x="5665341" y="3288897"/>
                <a:ext cx="749950" cy="276999"/>
              </a:xfrm>
              <a:prstGeom prst="rect">
                <a:avLst/>
              </a:prstGeom>
              <a:blipFill>
                <a:blip r:embed="rId5"/>
                <a:stretch>
                  <a:fillRect/>
                </a:stretch>
              </a:blipFill>
            </p:spPr>
            <p:txBody>
              <a:bodyPr/>
              <a:lstStyle/>
              <a:p>
                <a:r>
                  <a:rPr lang="en-GB">
                    <a:noFill/>
                  </a:rPr>
                  <a:t> </a:t>
                </a:r>
              </a:p>
            </p:txBody>
          </p:sp>
        </mc:Fallback>
      </mc:AlternateContent>
      <p:cxnSp>
        <p:nvCxnSpPr>
          <p:cNvPr id="28" name="Straight Connector 27"/>
          <p:cNvCxnSpPr/>
          <p:nvPr/>
        </p:nvCxnSpPr>
        <p:spPr>
          <a:xfrm flipV="1">
            <a:off x="5345951" y="3736400"/>
            <a:ext cx="746760" cy="44196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5542503" y="3957380"/>
                <a:ext cx="648072"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GB" sz="1050" b="0" i="1" smtClean="0">
                              <a:latin typeface="Cambria Math" panose="02040503050406030204" pitchFamily="18" charset="0"/>
                            </a:rPr>
                          </m:ctrlPr>
                        </m:dPr>
                        <m:e>
                          <m:r>
                            <a:rPr lang="en-GB" sz="1050" b="0" i="1" smtClean="0">
                              <a:latin typeface="Cambria Math" panose="02040503050406030204" pitchFamily="18" charset="0"/>
                            </a:rPr>
                            <m:t>4,−4</m:t>
                          </m:r>
                        </m:e>
                      </m:d>
                    </m:oMath>
                  </m:oMathPara>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5542503" y="3957380"/>
                <a:ext cx="648072" cy="261610"/>
              </a:xfrm>
              <a:prstGeom prst="rect">
                <a:avLst/>
              </a:prstGeom>
              <a:blipFill>
                <a:blip r:embed="rId6"/>
                <a:stretch>
                  <a:fillRect/>
                </a:stretch>
              </a:blipFill>
            </p:spPr>
            <p:txBody>
              <a:bodyPr/>
              <a:lstStyle/>
              <a:p>
                <a:r>
                  <a:rPr lang="en-GB">
                    <a:noFill/>
                  </a:rPr>
                  <a:t> </a:t>
                </a:r>
              </a:p>
            </p:txBody>
          </p:sp>
        </mc:Fallback>
      </mc:AlternateContent>
      <p:sp>
        <p:nvSpPr>
          <p:cNvPr id="33" name="Oval 32"/>
          <p:cNvSpPr/>
          <p:nvPr/>
        </p:nvSpPr>
        <p:spPr>
          <a:xfrm>
            <a:off x="5679584" y="3919652"/>
            <a:ext cx="72008" cy="72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4" name="TextBox 33"/>
              <p:cNvSpPr txBox="1"/>
              <p:nvPr/>
            </p:nvSpPr>
            <p:spPr>
              <a:xfrm>
                <a:off x="6442815" y="3090455"/>
                <a:ext cx="2708105" cy="2136226"/>
              </a:xfrm>
              <a:prstGeom prst="rect">
                <a:avLst/>
              </a:prstGeom>
              <a:noFill/>
            </p:spPr>
            <p:txBody>
              <a:bodyPr wrap="square" rtlCol="0">
                <a:spAutoFit/>
              </a:bodyPr>
              <a:lstStyle/>
              <a:p>
                <a:r>
                  <a:rPr lang="en-GB" sz="1400" dirty="0"/>
                  <a:t>Equation of radius/diameter:</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+4=</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r>
                            <a:rPr lang="en-GB" sz="1400" b="0" i="1" smtClean="0">
                              <a:latin typeface="Cambria Math" panose="02040503050406030204" pitchFamily="18" charset="0"/>
                            </a:rPr>
                            <m:t>−4</m:t>
                          </m:r>
                        </m:e>
                      </m:d>
                    </m:oMath>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r>
                        <a:rPr lang="en-GB" sz="1400" b="0" i="1" smtClean="0">
                          <a:latin typeface="Cambria Math" panose="02040503050406030204" pitchFamily="18" charset="0"/>
                        </a:rPr>
                        <m:t>𝑥</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16</m:t>
                          </m:r>
                        </m:num>
                        <m:den>
                          <m:r>
                            <a:rPr lang="en-GB" sz="1400" b="0" i="1" smtClean="0">
                              <a:latin typeface="Cambria Math" panose="02040503050406030204" pitchFamily="18" charset="0"/>
                            </a:rPr>
                            <m:t>3</m:t>
                          </m:r>
                        </m:den>
                      </m:f>
                    </m:oMath>
                  </m:oMathPara>
                </a14:m>
                <a:endParaRPr lang="en-GB" sz="1400" dirty="0"/>
              </a:p>
              <a:p>
                <a:r>
                  <a:rPr lang="en-GB" sz="1400" dirty="0"/>
                  <a:t>Intersecting with circle:</a:t>
                </a:r>
              </a:p>
              <a:p>
                <a:pPr/>
                <a14:m>
                  <m:oMathPara xmlns:m="http://schemas.openxmlformats.org/officeDocument/2006/math">
                    <m:oMathParaPr>
                      <m:jc m:val="centerGroup"/>
                    </m:oMathParaPr>
                    <m:oMath xmlns:m="http://schemas.openxmlformats.org/officeDocument/2006/math">
                      <m:sSup>
                        <m:sSupPr>
                          <m:ctrlPr>
                            <a:rPr lang="en-GB" sz="1400" b="0" i="1" smtClean="0">
                              <a:latin typeface="Cambria Math" panose="02040503050406030204" pitchFamily="18" charset="0"/>
                            </a:rPr>
                          </m:ctrlPr>
                        </m:sSupPr>
                        <m:e>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r>
                                <a:rPr lang="en-GB" sz="1400" b="0" i="1" smtClean="0">
                                  <a:latin typeface="Cambria Math" panose="02040503050406030204" pitchFamily="18" charset="0"/>
                                </a:rPr>
                                <m:t>−4</m:t>
                              </m:r>
                            </m:e>
                          </m:d>
                        </m:e>
                        <m:sup>
                          <m:r>
                            <a:rPr lang="en-GB" sz="1400" b="0" i="1" smtClean="0">
                              <a:latin typeface="Cambria Math" panose="02040503050406030204" pitchFamily="18" charset="0"/>
                            </a:rPr>
                            <m:t>2</m:t>
                          </m:r>
                        </m:sup>
                      </m:sSup>
                      <m:r>
                        <a:rPr lang="en-GB" sz="1400" b="0" i="1" smtClean="0">
                          <a:latin typeface="Cambria Math" panose="02040503050406030204" pitchFamily="18" charset="0"/>
                        </a:rPr>
                        <m:t>+</m:t>
                      </m:r>
                      <m:sSup>
                        <m:sSupPr>
                          <m:ctrlPr>
                            <a:rPr lang="en-GB" sz="1400" b="0" i="1" smtClean="0">
                              <a:latin typeface="Cambria Math" panose="02040503050406030204" pitchFamily="18" charset="0"/>
                            </a:rPr>
                          </m:ctrlPr>
                        </m:sSupPr>
                        <m:e>
                          <m:d>
                            <m:dPr>
                              <m:ctrlPr>
                                <a:rPr lang="en-GB" sz="1400" b="0" i="1" smtClean="0">
                                  <a:latin typeface="Cambria Math" panose="02040503050406030204" pitchFamily="18" charset="0"/>
                                </a:rPr>
                              </m:ctrlPr>
                            </m:dPr>
                            <m:e>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3</m:t>
                                  </m:r>
                                </m:den>
                              </m:f>
                              <m:r>
                                <a:rPr lang="en-GB" sz="1400" b="0" i="1" smtClean="0">
                                  <a:latin typeface="Cambria Math" panose="02040503050406030204" pitchFamily="18" charset="0"/>
                                </a:rPr>
                                <m:t>𝑥</m:t>
                              </m:r>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16</m:t>
                                  </m:r>
                                </m:num>
                                <m:den>
                                  <m:r>
                                    <a:rPr lang="en-GB" sz="1400" b="0" i="1" smtClean="0">
                                      <a:latin typeface="Cambria Math" panose="02040503050406030204" pitchFamily="18" charset="0"/>
                                    </a:rPr>
                                    <m:t>3</m:t>
                                  </m:r>
                                </m:den>
                              </m:f>
                              <m:r>
                                <a:rPr lang="en-GB" sz="1400" b="0" i="1" smtClean="0">
                                  <a:latin typeface="Cambria Math" panose="02040503050406030204" pitchFamily="18" charset="0"/>
                                </a:rPr>
                                <m:t>+4</m:t>
                              </m:r>
                            </m:e>
                          </m:d>
                        </m:e>
                        <m:sup>
                          <m:r>
                            <a:rPr lang="en-GB" sz="1400" b="0" i="1" smtClean="0">
                              <a:latin typeface="Cambria Math" panose="02040503050406030204" pitchFamily="18" charset="0"/>
                            </a:rPr>
                            <m:t>2</m:t>
                          </m:r>
                        </m:sup>
                      </m:sSup>
                      <m:r>
                        <a:rPr lang="en-GB" sz="1400" b="0" i="1" smtClean="0">
                          <a:latin typeface="Cambria Math" panose="02040503050406030204" pitchFamily="18" charset="0"/>
                        </a:rPr>
                        <m:t>=10</m:t>
                      </m:r>
                    </m:oMath>
                  </m:oMathPara>
                </a14:m>
                <a:endParaRPr lang="en-GB" sz="1400" dirty="0"/>
              </a:p>
              <a:p>
                <a:endParaRPr lang="en-GB" dirty="0"/>
              </a:p>
            </p:txBody>
          </p:sp>
        </mc:Choice>
        <mc:Fallback xmlns="">
          <p:sp>
            <p:nvSpPr>
              <p:cNvPr id="34" name="TextBox 33"/>
              <p:cNvSpPr txBox="1">
                <a:spLocks noRot="1" noChangeAspect="1" noMove="1" noResize="1" noEditPoints="1" noAdjustHandles="1" noChangeArrowheads="1" noChangeShapeType="1" noTextEdit="1"/>
              </p:cNvSpPr>
              <p:nvPr/>
            </p:nvSpPr>
            <p:spPr>
              <a:xfrm>
                <a:off x="6442815" y="3090455"/>
                <a:ext cx="2708105" cy="2136226"/>
              </a:xfrm>
              <a:prstGeom prst="rect">
                <a:avLst/>
              </a:prstGeom>
              <a:blipFill>
                <a:blip r:embed="rId7"/>
                <a:stretch>
                  <a:fillRect l="-676" t="-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5076056" y="5013176"/>
                <a:ext cx="3888432" cy="954107"/>
              </a:xfrm>
              <a:prstGeom prst="rect">
                <a:avLst/>
              </a:prstGeom>
              <a:noFill/>
            </p:spPr>
            <p:txBody>
              <a:bodyPr wrap="square" rtlCol="0">
                <a:spAutoFit/>
              </a:bodyPr>
              <a:lstStyle/>
              <a:p>
                <a:r>
                  <a:rPr lang="en-GB" sz="1400" dirty="0"/>
                  <a:t>Solving results in the points </a:t>
                </a:r>
                <a14:m>
                  <m:oMath xmlns:m="http://schemas.openxmlformats.org/officeDocument/2006/math">
                    <m:d>
                      <m:dPr>
                        <m:ctrlPr>
                          <a:rPr lang="en-GB" sz="1400" b="0" i="1" smtClean="0">
                            <a:latin typeface="Cambria Math" panose="02040503050406030204" pitchFamily="18" charset="0"/>
                          </a:rPr>
                        </m:ctrlPr>
                      </m:dPr>
                      <m:e>
                        <m:r>
                          <a:rPr lang="en-GB" sz="1400" b="0" i="1" smtClean="0">
                            <a:latin typeface="Cambria Math" panose="02040503050406030204" pitchFamily="18" charset="0"/>
                          </a:rPr>
                          <m:t>1,−5</m:t>
                        </m:r>
                      </m:e>
                    </m:d>
                    <m:r>
                      <a:rPr lang="en-GB" sz="1400" b="0" i="1" smtClean="0">
                        <a:latin typeface="Cambria Math" panose="02040503050406030204" pitchFamily="18" charset="0"/>
                      </a:rPr>
                      <m:t>, </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7,−3</m:t>
                        </m:r>
                      </m:e>
                    </m:d>
                  </m:oMath>
                </a14:m>
                <a:r>
                  <a:rPr lang="en-GB" sz="1400" dirty="0"/>
                  <a:t>.</a:t>
                </a:r>
              </a:p>
              <a:p>
                <a:r>
                  <a:rPr lang="en-GB" sz="1400" dirty="0"/>
                  <a:t>Then equations of tangents:</a:t>
                </a:r>
              </a:p>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+5=−3</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r>
                            <a:rPr lang="en-GB" sz="1400" b="0" i="1" smtClean="0">
                              <a:latin typeface="Cambria Math" panose="02040503050406030204" pitchFamily="18" charset="0"/>
                            </a:rPr>
                            <m:t>−1</m:t>
                          </m:r>
                        </m:e>
                      </m:d>
                      <m:r>
                        <a:rPr lang="en-GB" sz="1400" b="0" i="1" smtClean="0">
                          <a:latin typeface="Cambria Math" panose="02040503050406030204" pitchFamily="18" charset="0"/>
                        </a:rPr>
                        <m:t>  →  </m:t>
                      </m:r>
                      <m:r>
                        <a:rPr lang="en-GB" sz="1400" b="1" i="1" smtClean="0">
                          <a:latin typeface="Cambria Math" panose="02040503050406030204" pitchFamily="18" charset="0"/>
                        </a:rPr>
                        <m:t>𝒚</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𝟐</m:t>
                      </m:r>
                    </m:oMath>
                    <m:oMath xmlns:m="http://schemas.openxmlformats.org/officeDocument/2006/math">
                      <m:r>
                        <a:rPr lang="en-GB" sz="1400" b="0" i="1" smtClean="0">
                          <a:latin typeface="Cambria Math" panose="02040503050406030204" pitchFamily="18" charset="0"/>
                        </a:rPr>
                        <m:t>𝑦</m:t>
                      </m:r>
                      <m:r>
                        <a:rPr lang="en-GB" sz="1400" b="0" i="1" smtClean="0">
                          <a:latin typeface="Cambria Math" panose="02040503050406030204" pitchFamily="18" charset="0"/>
                        </a:rPr>
                        <m:t>+3=−3</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𝑥</m:t>
                          </m:r>
                          <m:r>
                            <a:rPr lang="en-GB" sz="1400" b="0" i="1" smtClean="0">
                              <a:latin typeface="Cambria Math" panose="02040503050406030204" pitchFamily="18" charset="0"/>
                            </a:rPr>
                            <m:t>−7</m:t>
                          </m:r>
                        </m:e>
                      </m:d>
                      <m:r>
                        <a:rPr lang="en-GB" sz="1400" b="0" i="1" smtClean="0">
                          <a:latin typeface="Cambria Math" panose="02040503050406030204" pitchFamily="18" charset="0"/>
                        </a:rPr>
                        <m:t>  →  </m:t>
                      </m:r>
                      <m:r>
                        <a:rPr lang="en-GB" sz="1400" b="1" i="1" smtClean="0">
                          <a:latin typeface="Cambria Math" panose="02040503050406030204" pitchFamily="18" charset="0"/>
                        </a:rPr>
                        <m:t>𝒚</m:t>
                      </m:r>
                      <m:r>
                        <a:rPr lang="en-GB" sz="1400" b="1" i="1" smtClean="0">
                          <a:latin typeface="Cambria Math" panose="02040503050406030204" pitchFamily="18" charset="0"/>
                        </a:rPr>
                        <m:t>=−</m:t>
                      </m:r>
                      <m:r>
                        <a:rPr lang="en-GB" sz="1400" b="1" i="1" smtClean="0">
                          <a:latin typeface="Cambria Math" panose="02040503050406030204" pitchFamily="18" charset="0"/>
                        </a:rPr>
                        <m:t>𝟑</m:t>
                      </m:r>
                      <m:r>
                        <a:rPr lang="en-GB" sz="1400" b="1" i="1" smtClean="0">
                          <a:latin typeface="Cambria Math" panose="02040503050406030204" pitchFamily="18" charset="0"/>
                        </a:rPr>
                        <m:t>𝒙</m:t>
                      </m:r>
                      <m:r>
                        <a:rPr lang="en-GB" sz="1400" b="1" i="1" smtClean="0">
                          <a:latin typeface="Cambria Math" panose="02040503050406030204" pitchFamily="18" charset="0"/>
                        </a:rPr>
                        <m:t>+</m:t>
                      </m:r>
                      <m:r>
                        <a:rPr lang="en-GB" sz="1400" b="1" i="1" smtClean="0">
                          <a:latin typeface="Cambria Math" panose="02040503050406030204" pitchFamily="18" charset="0"/>
                        </a:rPr>
                        <m:t>𝟏𝟖</m:t>
                      </m:r>
                    </m:oMath>
                  </m:oMathPara>
                </a14:m>
                <a:endParaRPr lang="en-GB" sz="1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5076056" y="5013176"/>
                <a:ext cx="3888432" cy="954107"/>
              </a:xfrm>
              <a:prstGeom prst="rect">
                <a:avLst/>
              </a:prstGeom>
              <a:blipFill>
                <a:blip r:embed="rId8"/>
                <a:stretch>
                  <a:fillRect l="-470" t="-637"/>
                </a:stretch>
              </a:blipFill>
            </p:spPr>
            <p:txBody>
              <a:bodyPr/>
              <a:lstStyle/>
              <a:p>
                <a:r>
                  <a:rPr lang="en-GB">
                    <a:noFill/>
                  </a:rPr>
                  <a:t> </a:t>
                </a:r>
              </a:p>
            </p:txBody>
          </p:sp>
        </mc:Fallback>
      </mc:AlternateContent>
      <p:sp>
        <p:nvSpPr>
          <p:cNvPr id="7" name="Rectangle 6">
            <a:extLst>
              <a:ext uri="{FF2B5EF4-FFF2-40B4-BE49-F238E27FC236}">
                <a16:creationId xmlns:a16="http://schemas.microsoft.com/office/drawing/2014/main" id="{D3080DAB-89CF-3C42-2F04-9EDF4973D045}"/>
              </a:ext>
            </a:extLst>
          </p:cNvPr>
          <p:cNvSpPr/>
          <p:nvPr/>
        </p:nvSpPr>
        <p:spPr>
          <a:xfrm>
            <a:off x="304228" y="3232756"/>
            <a:ext cx="4207350" cy="3427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a:extLst>
              <a:ext uri="{FF2B5EF4-FFF2-40B4-BE49-F238E27FC236}">
                <a16:creationId xmlns:a16="http://schemas.microsoft.com/office/drawing/2014/main" id="{A7E3EC92-FCAB-6525-2A73-B5AC25EB918A}"/>
              </a:ext>
            </a:extLst>
          </p:cNvPr>
          <p:cNvSpPr/>
          <p:nvPr/>
        </p:nvSpPr>
        <p:spPr>
          <a:xfrm>
            <a:off x="4928668" y="2548106"/>
            <a:ext cx="4126432" cy="41066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35415417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B98DA-FFB7-B72A-CE68-67E21F44AA1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65BC9A3-79A8-C33B-9CF6-909EEB4FFBEE}"/>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F522F663-F0D0-121B-5225-D580A148F093}"/>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Determining the Circle Centre</a:t>
              </a:r>
              <a:endParaRPr lang="en-GB" sz="3200" dirty="0"/>
            </a:p>
          </p:txBody>
        </p:sp>
        <p:cxnSp>
          <p:nvCxnSpPr>
            <p:cNvPr id="4" name="Straight Connector 3">
              <a:extLst>
                <a:ext uri="{FF2B5EF4-FFF2-40B4-BE49-F238E27FC236}">
                  <a16:creationId xmlns:a16="http://schemas.microsoft.com/office/drawing/2014/main" id="{D424BF6B-AD4E-9C82-E714-7D22484A521C}"/>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868F58-E35A-0026-EF1B-1A1D267E0BF5}"/>
                  </a:ext>
                </a:extLst>
              </p:cNvPr>
              <p:cNvSpPr txBox="1"/>
              <p:nvPr/>
            </p:nvSpPr>
            <p:spPr>
              <a:xfrm>
                <a:off x="391468" y="806480"/>
                <a:ext cx="5332660" cy="274690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 points </a:t>
                </a:r>
                <a14:m>
                  <m:oMath xmlns:m="http://schemas.openxmlformats.org/officeDocument/2006/math">
                    <m:r>
                      <a:rPr lang="en-GB" b="0" i="1" smtClean="0">
                        <a:latin typeface="Cambria Math" panose="02040503050406030204" pitchFamily="18" charset="0"/>
                      </a:rPr>
                      <m:t>𝑃</m:t>
                    </m:r>
                  </m:oMath>
                </a14:m>
                <a:r>
                  <a:rPr lang="en-GB" b="0" dirty="0"/>
                  <a:t> and </a:t>
                </a:r>
                <a14:m>
                  <m:oMath xmlns:m="http://schemas.openxmlformats.org/officeDocument/2006/math">
                    <m:r>
                      <a:rPr lang="en-GB" b="0" i="1" smtClean="0">
                        <a:latin typeface="Cambria Math" panose="02040503050406030204" pitchFamily="18" charset="0"/>
                      </a:rPr>
                      <m:t>𝑄</m:t>
                    </m:r>
                  </m:oMath>
                </a14:m>
                <a:r>
                  <a:rPr lang="en-GB" b="0" dirty="0"/>
                  <a:t> lie on a circle with centre </a:t>
                </a:r>
                <a14:m>
                  <m:oMath xmlns:m="http://schemas.openxmlformats.org/officeDocument/2006/math">
                    <m:r>
                      <a:rPr lang="en-GB" b="0" i="1" smtClean="0">
                        <a:latin typeface="Cambria Math" panose="02040503050406030204" pitchFamily="18" charset="0"/>
                      </a:rPr>
                      <m:t>𝐶</m:t>
                    </m:r>
                  </m:oMath>
                </a14:m>
                <a:r>
                  <a:rPr lang="en-GB" b="0" dirty="0"/>
                  <a:t>, as shown in the diagram. The point </a:t>
                </a:r>
                <a14:m>
                  <m:oMath xmlns:m="http://schemas.openxmlformats.org/officeDocument/2006/math">
                    <m:r>
                      <a:rPr lang="en-GB" b="0" i="1" smtClean="0">
                        <a:latin typeface="Cambria Math" panose="02040503050406030204" pitchFamily="18" charset="0"/>
                      </a:rPr>
                      <m:t>𝑃</m:t>
                    </m:r>
                  </m:oMath>
                </a14:m>
                <a:r>
                  <a:rPr lang="en-GB" b="0" dirty="0"/>
                  <a:t> has coordinates </a:t>
                </a:r>
                <a14:m>
                  <m:oMath xmlns:m="http://schemas.openxmlformats.org/officeDocument/2006/math">
                    <m:r>
                      <a:rPr lang="en-GB" b="0" i="1" smtClean="0">
                        <a:latin typeface="Cambria Math" panose="02040503050406030204" pitchFamily="18" charset="0"/>
                      </a:rPr>
                      <m:t>(−8,−2)</m:t>
                    </m:r>
                  </m:oMath>
                </a14:m>
                <a:r>
                  <a:rPr lang="en-GB" b="0" dirty="0"/>
                  <a:t> and the point </a:t>
                </a:r>
                <a14:m>
                  <m:oMath xmlns:m="http://schemas.openxmlformats.org/officeDocument/2006/math">
                    <m:r>
                      <a:rPr lang="en-GB" b="0" i="1" smtClean="0">
                        <a:latin typeface="Cambria Math" panose="02040503050406030204" pitchFamily="18" charset="0"/>
                      </a:rPr>
                      <m:t>𝑄</m:t>
                    </m:r>
                  </m:oMath>
                </a14:m>
                <a:r>
                  <a:rPr lang="en-GB" b="0" dirty="0"/>
                  <a:t> has coordinates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2,−6</m:t>
                        </m:r>
                      </m:e>
                    </m:d>
                  </m:oMath>
                </a14:m>
                <a:r>
                  <a:rPr lang="en-GB" b="0" dirty="0"/>
                  <a:t>. </a:t>
                </a:r>
                <a14:m>
                  <m:oMath xmlns:m="http://schemas.openxmlformats.org/officeDocument/2006/math">
                    <m:r>
                      <a:rPr lang="en-GB" b="0" i="1" dirty="0" smtClean="0">
                        <a:latin typeface="Cambria Math" panose="02040503050406030204" pitchFamily="18" charset="0"/>
                      </a:rPr>
                      <m:t>𝑀</m:t>
                    </m:r>
                  </m:oMath>
                </a14:m>
                <a:r>
                  <a:rPr lang="en-GB" b="0" dirty="0"/>
                  <a:t> is the midpoint of the line segment </a:t>
                </a:r>
                <a14:m>
                  <m:oMath xmlns:m="http://schemas.openxmlformats.org/officeDocument/2006/math">
                    <m:r>
                      <a:rPr lang="en-GB" b="0" i="1" smtClean="0">
                        <a:latin typeface="Cambria Math" panose="02040503050406030204" pitchFamily="18" charset="0"/>
                      </a:rPr>
                      <m:t>𝑃𝑄</m:t>
                    </m:r>
                  </m:oMath>
                </a14:m>
                <a:r>
                  <a:rPr lang="en-GB" b="0" dirty="0"/>
                  <a:t>.</a:t>
                </a:r>
              </a:p>
              <a:p>
                <a:r>
                  <a:rPr lang="en-GB" dirty="0"/>
                  <a:t>The line </a:t>
                </a:r>
                <a14:m>
                  <m:oMath xmlns:m="http://schemas.openxmlformats.org/officeDocument/2006/math">
                    <m:r>
                      <a:rPr lang="en-GB" b="0" i="1" smtClean="0">
                        <a:latin typeface="Cambria Math" panose="02040503050406030204" pitchFamily="18" charset="0"/>
                      </a:rPr>
                      <m:t>𝑙</m:t>
                    </m:r>
                  </m:oMath>
                </a14:m>
                <a:r>
                  <a:rPr lang="en-GB" b="0" dirty="0"/>
                  <a:t> passes through the points </a:t>
                </a:r>
                <a14:m>
                  <m:oMath xmlns:m="http://schemas.openxmlformats.org/officeDocument/2006/math">
                    <m:r>
                      <a:rPr lang="en-GB" b="0" i="1" smtClean="0">
                        <a:latin typeface="Cambria Math" panose="02040503050406030204" pitchFamily="18" charset="0"/>
                      </a:rPr>
                      <m:t>𝑀</m:t>
                    </m:r>
                  </m:oMath>
                </a14:m>
                <a:r>
                  <a:rPr lang="en-GB" b="0" dirty="0"/>
                  <a:t> and </a:t>
                </a:r>
                <a14:m>
                  <m:oMath xmlns:m="http://schemas.openxmlformats.org/officeDocument/2006/math">
                    <m:r>
                      <a:rPr lang="en-GB" b="0" i="1" smtClean="0">
                        <a:latin typeface="Cambria Math" panose="02040503050406030204" pitchFamily="18" charset="0"/>
                      </a:rPr>
                      <m:t>𝐶</m:t>
                    </m:r>
                  </m:oMath>
                </a14:m>
                <a:r>
                  <a:rPr lang="en-GB" b="0" dirty="0"/>
                  <a:t>.</a:t>
                </a:r>
              </a:p>
              <a:p>
                <a:endParaRPr lang="en-GB" sz="1050" b="0" dirty="0"/>
              </a:p>
              <a:p>
                <a:r>
                  <a:rPr lang="en-GB" dirty="0"/>
                  <a:t>a) Find an equation for </a:t>
                </a:r>
                <a14:m>
                  <m:oMath xmlns:m="http://schemas.openxmlformats.org/officeDocument/2006/math">
                    <m:r>
                      <a:rPr lang="en-GB" b="0" i="1" smtClean="0">
                        <a:latin typeface="Cambria Math" panose="02040503050406030204" pitchFamily="18" charset="0"/>
                      </a:rPr>
                      <m:t>𝑙</m:t>
                    </m:r>
                  </m:oMath>
                </a14:m>
                <a:r>
                  <a:rPr lang="en-GB" b="0" dirty="0"/>
                  <a:t>.</a:t>
                </a:r>
              </a:p>
              <a:p>
                <a:r>
                  <a:rPr lang="en-GB" dirty="0"/>
                  <a:t>b) Given that the </a:t>
                </a:r>
                <a14:m>
                  <m:oMath xmlns:m="http://schemas.openxmlformats.org/officeDocument/2006/math">
                    <m:r>
                      <a:rPr lang="en-GB" b="0" i="1" smtClean="0">
                        <a:latin typeface="Cambria Math" panose="02040503050406030204" pitchFamily="18" charset="0"/>
                      </a:rPr>
                      <m:t>𝑦</m:t>
                    </m:r>
                  </m:oMath>
                </a14:m>
                <a:r>
                  <a:rPr lang="en-GB" b="0" dirty="0"/>
                  <a:t>-coordinate of </a:t>
                </a:r>
                <a14:m>
                  <m:oMath xmlns:m="http://schemas.openxmlformats.org/officeDocument/2006/math">
                    <m:r>
                      <a:rPr lang="en-GB" b="0" i="1" smtClean="0">
                        <a:latin typeface="Cambria Math" panose="02040503050406030204" pitchFamily="18" charset="0"/>
                      </a:rPr>
                      <m:t>𝐶</m:t>
                    </m:r>
                  </m:oMath>
                </a14:m>
                <a:r>
                  <a:rPr lang="en-GB" b="0" dirty="0"/>
                  <a:t> is -9:</a:t>
                </a:r>
                <a:br>
                  <a:rPr lang="en-GB" b="0" dirty="0"/>
                </a:br>
                <a:r>
                  <a:rPr lang="en-GB" b="0" dirty="0"/>
                  <a:t>    </a:t>
                </a:r>
                <a:r>
                  <a:rPr lang="en-GB" b="0" dirty="0" err="1"/>
                  <a:t>i</a:t>
                </a:r>
                <a:r>
                  <a:rPr lang="en-GB" b="0" dirty="0"/>
                  <a:t>) show that the </a:t>
                </a:r>
                <a14:m>
                  <m:oMath xmlns:m="http://schemas.openxmlformats.org/officeDocument/2006/math">
                    <m:r>
                      <a:rPr lang="en-GB" b="0" i="1" smtClean="0">
                        <a:latin typeface="Cambria Math" panose="02040503050406030204" pitchFamily="18" charset="0"/>
                      </a:rPr>
                      <m:t>𝑥</m:t>
                    </m:r>
                  </m:oMath>
                </a14:m>
                <a:r>
                  <a:rPr lang="en-GB" b="0" dirty="0"/>
                  <a:t>-coordinate of </a:t>
                </a:r>
                <a14:m>
                  <m:oMath xmlns:m="http://schemas.openxmlformats.org/officeDocument/2006/math">
                    <m:r>
                      <a:rPr lang="en-GB" b="0" i="1" smtClean="0">
                        <a:latin typeface="Cambria Math" panose="02040503050406030204" pitchFamily="18" charset="0"/>
                      </a:rPr>
                      <m:t>𝐶</m:t>
                    </m:r>
                  </m:oMath>
                </a14:m>
                <a:r>
                  <a:rPr lang="en-GB" b="0" dirty="0"/>
                  <a:t> is -5.</a:t>
                </a:r>
                <a:br>
                  <a:rPr lang="en-GB" b="0" dirty="0"/>
                </a:br>
                <a:r>
                  <a:rPr lang="en-GB" b="0" dirty="0"/>
                  <a:t>    ii) find an equation of the circle.</a:t>
                </a:r>
              </a:p>
            </p:txBody>
          </p:sp>
        </mc:Choice>
        <mc:Fallback xmlns="">
          <p:sp>
            <p:nvSpPr>
              <p:cNvPr id="5" name="TextBox 4"/>
              <p:cNvSpPr txBox="1">
                <a:spLocks noRot="1" noChangeAspect="1" noMove="1" noResize="1" noEditPoints="1" noAdjustHandles="1" noChangeArrowheads="1" noChangeShapeType="1" noTextEdit="1"/>
              </p:cNvSpPr>
              <p:nvPr/>
            </p:nvSpPr>
            <p:spPr>
              <a:xfrm>
                <a:off x="391468" y="806480"/>
                <a:ext cx="5332660" cy="2746906"/>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cxnSp>
        <p:nvCxnSpPr>
          <p:cNvPr id="7" name="Straight Arrow Connector 6">
            <a:extLst>
              <a:ext uri="{FF2B5EF4-FFF2-40B4-BE49-F238E27FC236}">
                <a16:creationId xmlns:a16="http://schemas.microsoft.com/office/drawing/2014/main" id="{E35F1935-19A7-38EC-EAC0-4AA63998E4CA}"/>
              </a:ext>
            </a:extLst>
          </p:cNvPr>
          <p:cNvCxnSpPr/>
          <p:nvPr/>
        </p:nvCxnSpPr>
        <p:spPr>
          <a:xfrm>
            <a:off x="6417518" y="1463452"/>
            <a:ext cx="20162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E0BF9B9-833A-9C8E-3276-70CD062CBD4D}"/>
                  </a:ext>
                </a:extLst>
              </p:cNvPr>
              <p:cNvSpPr txBox="1"/>
              <p:nvPr/>
            </p:nvSpPr>
            <p:spPr>
              <a:xfrm>
                <a:off x="8433742" y="124742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p:sp>
            <p:nvSpPr>
              <p:cNvPr id="8" name="TextBox 7">
                <a:extLst>
                  <a:ext uri="{FF2B5EF4-FFF2-40B4-BE49-F238E27FC236}">
                    <a16:creationId xmlns:a16="http://schemas.microsoft.com/office/drawing/2014/main" id="{3E0BF9B9-833A-9C8E-3276-70CD062CBD4D}"/>
                  </a:ext>
                </a:extLst>
              </p:cNvPr>
              <p:cNvSpPr txBox="1">
                <a:spLocks noRot="1" noChangeAspect="1" noMove="1" noResize="1" noEditPoints="1" noAdjustHandles="1" noChangeArrowheads="1" noChangeShapeType="1" noTextEdit="1"/>
              </p:cNvSpPr>
              <p:nvPr/>
            </p:nvSpPr>
            <p:spPr>
              <a:xfrm>
                <a:off x="8433742" y="1247428"/>
                <a:ext cx="360040" cy="369332"/>
              </a:xfrm>
              <a:prstGeom prst="rect">
                <a:avLst/>
              </a:prstGeom>
              <a:blipFill>
                <a:blip r:embed="rId3"/>
                <a:stretch>
                  <a:fillRect/>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905CDCCF-993C-BF5C-DC4A-35A5280F3988}"/>
              </a:ext>
            </a:extLst>
          </p:cNvPr>
          <p:cNvCxnSpPr/>
          <p:nvPr/>
        </p:nvCxnSpPr>
        <p:spPr>
          <a:xfrm flipV="1">
            <a:off x="7713662" y="785148"/>
            <a:ext cx="0" cy="3291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FC64166-05CF-3087-FD68-1DCFC162DF0D}"/>
                  </a:ext>
                </a:extLst>
              </p:cNvPr>
              <p:cNvSpPr txBox="1"/>
              <p:nvPr/>
            </p:nvSpPr>
            <p:spPr>
              <a:xfrm>
                <a:off x="7380312" y="620688"/>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p:sp>
            <p:nvSpPr>
              <p:cNvPr id="13" name="TextBox 12">
                <a:extLst>
                  <a:ext uri="{FF2B5EF4-FFF2-40B4-BE49-F238E27FC236}">
                    <a16:creationId xmlns:a16="http://schemas.microsoft.com/office/drawing/2014/main" id="{9FC64166-05CF-3087-FD68-1DCFC162DF0D}"/>
                  </a:ext>
                </a:extLst>
              </p:cNvPr>
              <p:cNvSpPr txBox="1">
                <a:spLocks noRot="1" noChangeAspect="1" noMove="1" noResize="1" noEditPoints="1" noAdjustHandles="1" noChangeArrowheads="1" noChangeShapeType="1" noTextEdit="1"/>
              </p:cNvSpPr>
              <p:nvPr/>
            </p:nvSpPr>
            <p:spPr>
              <a:xfrm>
                <a:off x="7380312" y="620688"/>
                <a:ext cx="360040" cy="369332"/>
              </a:xfrm>
              <a:prstGeom prst="rect">
                <a:avLst/>
              </a:prstGeom>
              <a:blipFill>
                <a:blip r:embed="rId4"/>
                <a:stretch>
                  <a:fillRect b="-6667"/>
                </a:stretch>
              </a:blipFill>
            </p:spPr>
            <p:txBody>
              <a:bodyPr/>
              <a:lstStyle/>
              <a:p>
                <a:r>
                  <a:rPr lang="en-GB">
                    <a:noFill/>
                  </a:rPr>
                  <a:t> </a:t>
                </a:r>
              </a:p>
            </p:txBody>
          </p:sp>
        </mc:Fallback>
      </mc:AlternateContent>
      <p:sp>
        <p:nvSpPr>
          <p:cNvPr id="14" name="Oval 13">
            <a:extLst>
              <a:ext uri="{FF2B5EF4-FFF2-40B4-BE49-F238E27FC236}">
                <a16:creationId xmlns:a16="http://schemas.microsoft.com/office/drawing/2014/main" id="{BD6075B0-DBA6-44A6-ED52-AAABCD2DCC5A}"/>
              </a:ext>
            </a:extLst>
          </p:cNvPr>
          <p:cNvSpPr/>
          <p:nvPr/>
        </p:nvSpPr>
        <p:spPr>
          <a:xfrm>
            <a:off x="6646241" y="1880384"/>
            <a:ext cx="137568" cy="1366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086CBE08-E15A-0D53-D92C-A8AA4B2C69F8}"/>
              </a:ext>
            </a:extLst>
          </p:cNvPr>
          <p:cNvSpPr/>
          <p:nvPr/>
        </p:nvSpPr>
        <p:spPr>
          <a:xfrm>
            <a:off x="8004918" y="2276872"/>
            <a:ext cx="137568" cy="1366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683D5F32-B65D-73E9-51B5-DAA78F810C65}"/>
              </a:ext>
            </a:extLst>
          </p:cNvPr>
          <p:cNvSpPr/>
          <p:nvPr/>
        </p:nvSpPr>
        <p:spPr>
          <a:xfrm>
            <a:off x="6149800" y="1826310"/>
            <a:ext cx="2100859" cy="2086184"/>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98881E4-82E3-67BA-7DD3-A3E9C8CFB804}"/>
                  </a:ext>
                </a:extLst>
              </p:cNvPr>
              <p:cNvSpPr txBox="1"/>
              <p:nvPr/>
            </p:nvSpPr>
            <p:spPr>
              <a:xfrm>
                <a:off x="6048077" y="1569135"/>
                <a:ext cx="9929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−8,−2</m:t>
                          </m:r>
                        </m:e>
                      </m:d>
                    </m:oMath>
                  </m:oMathPara>
                </a14:m>
                <a:endParaRPr lang="en-GB" dirty="0"/>
              </a:p>
            </p:txBody>
          </p:sp>
        </mc:Choice>
        <mc:Fallback>
          <p:sp>
            <p:nvSpPr>
              <p:cNvPr id="17" name="TextBox 16">
                <a:extLst>
                  <a:ext uri="{FF2B5EF4-FFF2-40B4-BE49-F238E27FC236}">
                    <a16:creationId xmlns:a16="http://schemas.microsoft.com/office/drawing/2014/main" id="{598881E4-82E3-67BA-7DD3-A3E9C8CFB804}"/>
                  </a:ext>
                </a:extLst>
              </p:cNvPr>
              <p:cNvSpPr txBox="1">
                <a:spLocks noRot="1" noChangeAspect="1" noMove="1" noResize="1" noEditPoints="1" noAdjustHandles="1" noChangeArrowheads="1" noChangeShapeType="1" noTextEdit="1"/>
              </p:cNvSpPr>
              <p:nvPr/>
            </p:nvSpPr>
            <p:spPr>
              <a:xfrm>
                <a:off x="6048077" y="1569135"/>
                <a:ext cx="992907" cy="30777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06B497F-606E-CEAF-7795-7A881EAFD5C6}"/>
                  </a:ext>
                </a:extLst>
              </p:cNvPr>
              <p:cNvSpPr txBox="1"/>
              <p:nvPr/>
            </p:nvSpPr>
            <p:spPr>
              <a:xfrm>
                <a:off x="8187605" y="2187050"/>
                <a:ext cx="99290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𝑄</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2,−6</m:t>
                          </m:r>
                        </m:e>
                      </m:d>
                    </m:oMath>
                  </m:oMathPara>
                </a14:m>
                <a:endParaRPr lang="en-GB" dirty="0"/>
              </a:p>
            </p:txBody>
          </p:sp>
        </mc:Choice>
        <mc:Fallback>
          <p:sp>
            <p:nvSpPr>
              <p:cNvPr id="18" name="TextBox 17">
                <a:extLst>
                  <a:ext uri="{FF2B5EF4-FFF2-40B4-BE49-F238E27FC236}">
                    <a16:creationId xmlns:a16="http://schemas.microsoft.com/office/drawing/2014/main" id="{C06B497F-606E-CEAF-7795-7A881EAFD5C6}"/>
                  </a:ext>
                </a:extLst>
              </p:cNvPr>
              <p:cNvSpPr txBox="1">
                <a:spLocks noRot="1" noChangeAspect="1" noMove="1" noResize="1" noEditPoints="1" noAdjustHandles="1" noChangeArrowheads="1" noChangeShapeType="1" noTextEdit="1"/>
              </p:cNvSpPr>
              <p:nvPr/>
            </p:nvSpPr>
            <p:spPr>
              <a:xfrm>
                <a:off x="8187605" y="2187050"/>
                <a:ext cx="992907" cy="307777"/>
              </a:xfrm>
              <a:prstGeom prst="rect">
                <a:avLst/>
              </a:prstGeom>
              <a:blipFill>
                <a:blip r:embed="rId6"/>
                <a:stretch>
                  <a:fillRect b="-6000"/>
                </a:stretch>
              </a:blipFill>
            </p:spPr>
            <p:txBody>
              <a:bodyPr/>
              <a:lstStyle/>
              <a:p>
                <a:r>
                  <a:rPr lang="en-GB">
                    <a:noFill/>
                  </a:rPr>
                  <a:t> </a:t>
                </a:r>
              </a:p>
            </p:txBody>
          </p:sp>
        </mc:Fallback>
      </mc:AlternateContent>
      <p:cxnSp>
        <p:nvCxnSpPr>
          <p:cNvPr id="21" name="Straight Connector 20">
            <a:extLst>
              <a:ext uri="{FF2B5EF4-FFF2-40B4-BE49-F238E27FC236}">
                <a16:creationId xmlns:a16="http://schemas.microsoft.com/office/drawing/2014/main" id="{A5093F36-8409-4D15-E343-8ABDBDE15314}"/>
              </a:ext>
            </a:extLst>
          </p:cNvPr>
          <p:cNvCxnSpPr/>
          <p:nvPr/>
        </p:nvCxnSpPr>
        <p:spPr>
          <a:xfrm>
            <a:off x="6748884" y="1972568"/>
            <a:ext cx="1307930" cy="38146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2AD608AC-804C-D754-2FE1-F86B2B10ABF2}"/>
              </a:ext>
            </a:extLst>
          </p:cNvPr>
          <p:cNvCxnSpPr/>
          <p:nvPr/>
        </p:nvCxnSpPr>
        <p:spPr>
          <a:xfrm flipV="1">
            <a:off x="6900014" y="1159768"/>
            <a:ext cx="795020" cy="2811780"/>
          </a:xfrm>
          <a:prstGeom prst="line">
            <a:avLst/>
          </a:prstGeom>
        </p:spPr>
        <p:style>
          <a:lnRef idx="1">
            <a:schemeClr val="dk1"/>
          </a:lnRef>
          <a:fillRef idx="0">
            <a:schemeClr val="dk1"/>
          </a:fillRef>
          <a:effectRef idx="0">
            <a:schemeClr val="dk1"/>
          </a:effectRef>
          <a:fontRef idx="minor">
            <a:schemeClr val="tx1"/>
          </a:fontRef>
        </p:style>
      </p:cxnSp>
      <p:sp>
        <p:nvSpPr>
          <p:cNvPr id="29" name="Oval 28">
            <a:extLst>
              <a:ext uri="{FF2B5EF4-FFF2-40B4-BE49-F238E27FC236}">
                <a16:creationId xmlns:a16="http://schemas.microsoft.com/office/drawing/2014/main" id="{22F6438F-850A-CC21-8162-E5D1D8AB7E64}"/>
              </a:ext>
            </a:extLst>
          </p:cNvPr>
          <p:cNvSpPr/>
          <p:nvPr/>
        </p:nvSpPr>
        <p:spPr>
          <a:xfrm>
            <a:off x="7131445" y="2801085"/>
            <a:ext cx="137568" cy="1366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F13AFF0F-FEE0-AD92-B5B4-5D6B4CDC09E7}"/>
                  </a:ext>
                </a:extLst>
              </p:cNvPr>
              <p:cNvSpPr txBox="1"/>
              <p:nvPr/>
            </p:nvSpPr>
            <p:spPr>
              <a:xfrm>
                <a:off x="6846674" y="2546721"/>
                <a:ext cx="50444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𝐶</m:t>
                      </m:r>
                    </m:oMath>
                  </m:oMathPara>
                </a14:m>
                <a:endParaRPr lang="en-GB" dirty="0"/>
              </a:p>
            </p:txBody>
          </p:sp>
        </mc:Choice>
        <mc:Fallback>
          <p:sp>
            <p:nvSpPr>
              <p:cNvPr id="30" name="TextBox 29">
                <a:extLst>
                  <a:ext uri="{FF2B5EF4-FFF2-40B4-BE49-F238E27FC236}">
                    <a16:creationId xmlns:a16="http://schemas.microsoft.com/office/drawing/2014/main" id="{F13AFF0F-FEE0-AD92-B5B4-5D6B4CDC09E7}"/>
                  </a:ext>
                </a:extLst>
              </p:cNvPr>
              <p:cNvSpPr txBox="1">
                <a:spLocks noRot="1" noChangeAspect="1" noMove="1" noResize="1" noEditPoints="1" noAdjustHandles="1" noChangeArrowheads="1" noChangeShapeType="1" noTextEdit="1"/>
              </p:cNvSpPr>
              <p:nvPr/>
            </p:nvSpPr>
            <p:spPr>
              <a:xfrm>
                <a:off x="6846674" y="2546721"/>
                <a:ext cx="504446" cy="307777"/>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9292301-4E61-9412-8BF7-A027F584AB0C}"/>
                  </a:ext>
                </a:extLst>
              </p:cNvPr>
              <p:cNvSpPr txBox="1"/>
              <p:nvPr/>
            </p:nvSpPr>
            <p:spPr>
              <a:xfrm>
                <a:off x="6692942" y="3432105"/>
                <a:ext cx="50444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𝑙</m:t>
                      </m:r>
                    </m:oMath>
                  </m:oMathPara>
                </a14:m>
                <a:endParaRPr lang="en-GB" dirty="0"/>
              </a:p>
            </p:txBody>
          </p:sp>
        </mc:Choice>
        <mc:Fallback>
          <p:sp>
            <p:nvSpPr>
              <p:cNvPr id="31" name="TextBox 30">
                <a:extLst>
                  <a:ext uri="{FF2B5EF4-FFF2-40B4-BE49-F238E27FC236}">
                    <a16:creationId xmlns:a16="http://schemas.microsoft.com/office/drawing/2014/main" id="{89292301-4E61-9412-8BF7-A027F584AB0C}"/>
                  </a:ext>
                </a:extLst>
              </p:cNvPr>
              <p:cNvSpPr txBox="1">
                <a:spLocks noRot="1" noChangeAspect="1" noMove="1" noResize="1" noEditPoints="1" noAdjustHandles="1" noChangeArrowheads="1" noChangeShapeType="1" noTextEdit="1"/>
              </p:cNvSpPr>
              <p:nvPr/>
            </p:nvSpPr>
            <p:spPr>
              <a:xfrm>
                <a:off x="6692942" y="3432105"/>
                <a:ext cx="504446" cy="307777"/>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1C43A4E-6F60-A975-7B26-664723F3C202}"/>
                  </a:ext>
                </a:extLst>
              </p:cNvPr>
              <p:cNvSpPr txBox="1"/>
              <p:nvPr/>
            </p:nvSpPr>
            <p:spPr>
              <a:xfrm>
                <a:off x="619124" y="3874025"/>
                <a:ext cx="5540376" cy="1535933"/>
              </a:xfrm>
              <a:prstGeom prst="rect">
                <a:avLst/>
              </a:prstGeom>
              <a:noFill/>
            </p:spPr>
            <p:txBody>
              <a:bodyPr wrap="square" rtlCol="0">
                <a:spAutoFit/>
              </a:bodyPr>
              <a:lstStyle/>
              <a:p>
                <a:r>
                  <a:rPr lang="en-GB" sz="1600" dirty="0"/>
                  <a:t>We know the line going through the midpoint of a chord and a centre of the circle is the perpendicular bisector of the chord.</a:t>
                </a:r>
              </a:p>
              <a:p>
                <a14:m>
                  <m:oMath xmlns:m="http://schemas.openxmlformats.org/officeDocument/2006/math">
                    <m:r>
                      <a:rPr lang="en-GB" sz="1600" b="0" i="1" smtClean="0">
                        <a:latin typeface="Cambria Math" panose="02040503050406030204" pitchFamily="18" charset="0"/>
                      </a:rPr>
                      <m:t>𝑀</m:t>
                    </m:r>
                    <m:r>
                      <a:rPr lang="en-GB" sz="1600" b="0" i="1" smtClean="0">
                        <a:latin typeface="Cambria Math" panose="02040503050406030204" pitchFamily="18" charset="0"/>
                      </a:rPr>
                      <m:t>(−3, −4)</m:t>
                    </m:r>
                  </m:oMath>
                </a14:m>
                <a:r>
                  <a:rPr lang="en-GB" sz="1600" dirty="0"/>
                  <a:t> </a:t>
                </a:r>
              </a:p>
              <a:p>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𝑚</m:t>
                        </m:r>
                      </m:e>
                      <m:sub>
                        <m:r>
                          <a:rPr lang="en-GB" sz="1600" b="0" i="1" smtClean="0">
                            <a:latin typeface="Cambria Math" panose="02040503050406030204" pitchFamily="18" charset="0"/>
                          </a:rPr>
                          <m:t>𝑃𝑄</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4</m:t>
                        </m:r>
                      </m:num>
                      <m:den>
                        <m:r>
                          <a:rPr lang="en-GB" sz="1600" b="0" i="1" smtClean="0">
                            <a:latin typeface="Cambria Math" panose="02040503050406030204" pitchFamily="18" charset="0"/>
                          </a:rPr>
                          <m:t>10</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m:t>
                        </m:r>
                      </m:num>
                      <m:den>
                        <m:r>
                          <a:rPr lang="en-GB" sz="1600" b="0" i="1" smtClean="0">
                            <a:latin typeface="Cambria Math" panose="02040503050406030204" pitchFamily="18" charset="0"/>
                          </a:rPr>
                          <m:t>5</m:t>
                        </m:r>
                      </m:den>
                    </m:f>
                    <m:r>
                      <a:rPr lang="en-GB" sz="1600" b="0" i="1" smtClean="0">
                        <a:latin typeface="Cambria Math" panose="02040503050406030204" pitchFamily="18" charset="0"/>
                      </a:rPr>
                      <m:t>   ∴  </m:t>
                    </m:r>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𝑚</m:t>
                        </m:r>
                      </m:e>
                      <m:sub>
                        <m:r>
                          <a:rPr lang="en-GB" sz="1600" b="0" i="1" smtClean="0">
                            <a:latin typeface="Cambria Math" panose="02040503050406030204" pitchFamily="18" charset="0"/>
                          </a:rPr>
                          <m:t>𝑀𝐶</m:t>
                        </m:r>
                      </m:sub>
                    </m:sSub>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5</m:t>
                        </m:r>
                      </m:num>
                      <m:den>
                        <m:r>
                          <a:rPr lang="en-GB" sz="1600" b="0" i="1" smtClean="0">
                            <a:latin typeface="Cambria Math" panose="02040503050406030204" pitchFamily="18" charset="0"/>
                          </a:rPr>
                          <m:t>2</m:t>
                        </m:r>
                      </m:den>
                    </m:f>
                  </m:oMath>
                </a14:m>
                <a:r>
                  <a:rPr lang="en-GB" sz="1600" dirty="0"/>
                  <a:t> </a:t>
                </a:r>
              </a:p>
              <a:p>
                <a:r>
                  <a:rPr lang="en-GB" sz="1600" dirty="0"/>
                  <a:t>Equation of </a:t>
                </a:r>
                <a14:m>
                  <m:oMath xmlns:m="http://schemas.openxmlformats.org/officeDocument/2006/math">
                    <m:r>
                      <a:rPr lang="en-GB" sz="1600" b="0" i="1" smtClean="0">
                        <a:latin typeface="Cambria Math" panose="02040503050406030204" pitchFamily="18" charset="0"/>
                      </a:rPr>
                      <m:t>𝑙</m:t>
                    </m:r>
                  </m:oMath>
                </a14:m>
                <a:r>
                  <a:rPr lang="en-GB" sz="1600" dirty="0"/>
                  <a:t>: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+4=</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5</m:t>
                        </m:r>
                      </m:num>
                      <m:den>
                        <m:r>
                          <a:rPr lang="en-GB" sz="1600" b="0" i="1" smtClean="0">
                            <a:latin typeface="Cambria Math" panose="02040503050406030204" pitchFamily="18" charset="0"/>
                          </a:rPr>
                          <m:t>2</m:t>
                        </m:r>
                      </m:den>
                    </m:f>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+3</m:t>
                        </m:r>
                      </m:e>
                    </m:d>
                  </m:oMath>
                </a14:m>
                <a:endParaRPr lang="en-GB" dirty="0"/>
              </a:p>
            </p:txBody>
          </p:sp>
        </mc:Choice>
        <mc:Fallback xmlns="">
          <p:sp>
            <p:nvSpPr>
              <p:cNvPr id="32" name="TextBox 31"/>
              <p:cNvSpPr txBox="1">
                <a:spLocks noRot="1" noChangeAspect="1" noMove="1" noResize="1" noEditPoints="1" noAdjustHandles="1" noChangeArrowheads="1" noChangeShapeType="1" noTextEdit="1"/>
              </p:cNvSpPr>
              <p:nvPr/>
            </p:nvSpPr>
            <p:spPr>
              <a:xfrm>
                <a:off x="619124" y="3874025"/>
                <a:ext cx="5540376" cy="1535933"/>
              </a:xfrm>
              <a:prstGeom prst="rect">
                <a:avLst/>
              </a:prstGeom>
              <a:blipFill>
                <a:blip r:embed="rId9"/>
                <a:stretch>
                  <a:fillRect l="-661" t="-1195" b="-159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7083DE30-77EA-898A-51A1-62CAAF16AD85}"/>
                  </a:ext>
                </a:extLst>
              </p:cNvPr>
              <p:cNvSpPr txBox="1"/>
              <p:nvPr/>
            </p:nvSpPr>
            <p:spPr>
              <a:xfrm>
                <a:off x="7035848" y="1810442"/>
                <a:ext cx="50444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𝑀</m:t>
                      </m:r>
                    </m:oMath>
                  </m:oMathPara>
                </a14:m>
                <a:endParaRPr lang="en-GB" dirty="0"/>
              </a:p>
            </p:txBody>
          </p:sp>
        </mc:Choice>
        <mc:Fallback>
          <p:sp>
            <p:nvSpPr>
              <p:cNvPr id="33" name="TextBox 32">
                <a:extLst>
                  <a:ext uri="{FF2B5EF4-FFF2-40B4-BE49-F238E27FC236}">
                    <a16:creationId xmlns:a16="http://schemas.microsoft.com/office/drawing/2014/main" id="{7083DE30-77EA-898A-51A1-62CAAF16AD85}"/>
                  </a:ext>
                </a:extLst>
              </p:cNvPr>
              <p:cNvSpPr txBox="1">
                <a:spLocks noRot="1" noChangeAspect="1" noMove="1" noResize="1" noEditPoints="1" noAdjustHandles="1" noChangeArrowheads="1" noChangeShapeType="1" noTextEdit="1"/>
              </p:cNvSpPr>
              <p:nvPr/>
            </p:nvSpPr>
            <p:spPr>
              <a:xfrm>
                <a:off x="7035848" y="1810442"/>
                <a:ext cx="504446" cy="307777"/>
              </a:xfrm>
              <a:prstGeom prst="rect">
                <a:avLst/>
              </a:prstGeom>
              <a:blipFill>
                <a:blip r:embed="rId10"/>
                <a:stretch>
                  <a:fillRect/>
                </a:stretch>
              </a:blipFill>
            </p:spPr>
            <p:txBody>
              <a:bodyPr/>
              <a:lstStyle/>
              <a:p>
                <a:r>
                  <a:rPr lang="en-GB">
                    <a:noFill/>
                  </a:rPr>
                  <a:t> </a:t>
                </a:r>
              </a:p>
            </p:txBody>
          </p:sp>
        </mc:Fallback>
      </mc:AlternateContent>
      <p:sp>
        <p:nvSpPr>
          <p:cNvPr id="34" name="Oval 33">
            <a:extLst>
              <a:ext uri="{FF2B5EF4-FFF2-40B4-BE49-F238E27FC236}">
                <a16:creationId xmlns:a16="http://schemas.microsoft.com/office/drawing/2014/main" id="{F4516519-9020-47DD-387E-E3E8D7277194}"/>
              </a:ext>
            </a:extLst>
          </p:cNvPr>
          <p:cNvSpPr/>
          <p:nvPr/>
        </p:nvSpPr>
        <p:spPr>
          <a:xfrm>
            <a:off x="7349340" y="2094983"/>
            <a:ext cx="137568" cy="13663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B1EF7591-EBA6-C2E2-76C9-45613422CBD0}"/>
                  </a:ext>
                </a:extLst>
              </p:cNvPr>
              <p:cNvSpPr/>
              <p:nvPr/>
            </p:nvSpPr>
            <p:spPr>
              <a:xfrm>
                <a:off x="771798" y="5405138"/>
                <a:ext cx="6375508" cy="1212833"/>
              </a:xfrm>
              <a:prstGeom prst="rect">
                <a:avLst/>
              </a:prstGeom>
            </p:spPr>
            <p:txBody>
              <a:bodyPr wrap="square">
                <a:spAutoFit/>
              </a:bodyPr>
              <a:lstStyle/>
              <a:p>
                <a:r>
                  <a:rPr lang="en-GB" sz="1600" dirty="0"/>
                  <a:t>When </a:t>
                </a:r>
                <a14:m>
                  <m:oMath xmlns:m="http://schemas.openxmlformats.org/officeDocument/2006/math">
                    <m:r>
                      <a:rPr lang="en-GB" sz="1600" i="1">
                        <a:latin typeface="Cambria Math" panose="02040503050406030204" pitchFamily="18" charset="0"/>
                      </a:rPr>
                      <m:t>𝑦</m:t>
                    </m:r>
                    <m:r>
                      <a:rPr lang="en-GB" sz="1600" i="1">
                        <a:latin typeface="Cambria Math" panose="02040503050406030204" pitchFamily="18" charset="0"/>
                      </a:rPr>
                      <m:t>=−9</m:t>
                    </m:r>
                  </m:oMath>
                </a14:m>
                <a:r>
                  <a:rPr lang="en-GB" sz="1600" dirty="0"/>
                  <a:t>:     </a:t>
                </a:r>
                <a14:m>
                  <m:oMath xmlns:m="http://schemas.openxmlformats.org/officeDocument/2006/math">
                    <m:r>
                      <a:rPr lang="en-GB" sz="1600" i="1">
                        <a:latin typeface="Cambria Math" panose="02040503050406030204" pitchFamily="18" charset="0"/>
                      </a:rPr>
                      <m:t>−9+4=</m:t>
                    </m:r>
                    <m:f>
                      <m:fPr>
                        <m:ctrlPr>
                          <a:rPr lang="en-GB" sz="1600" i="1">
                            <a:latin typeface="Cambria Math" panose="02040503050406030204" pitchFamily="18" charset="0"/>
                          </a:rPr>
                        </m:ctrlPr>
                      </m:fPr>
                      <m:num>
                        <m:r>
                          <a:rPr lang="en-GB" sz="1600" i="1">
                            <a:latin typeface="Cambria Math" panose="02040503050406030204" pitchFamily="18" charset="0"/>
                          </a:rPr>
                          <m:t>5</m:t>
                        </m:r>
                      </m:num>
                      <m:den>
                        <m:r>
                          <a:rPr lang="en-GB" sz="1600" i="1">
                            <a:latin typeface="Cambria Math" panose="02040503050406030204" pitchFamily="18" charset="0"/>
                          </a:rPr>
                          <m:t>2</m:t>
                        </m:r>
                      </m:den>
                    </m:f>
                    <m:d>
                      <m:dPr>
                        <m:ctrlPr>
                          <a:rPr lang="en-GB" sz="1600" i="1">
                            <a:latin typeface="Cambria Math" panose="02040503050406030204" pitchFamily="18" charset="0"/>
                          </a:rPr>
                        </m:ctrlPr>
                      </m:dPr>
                      <m:e>
                        <m:r>
                          <a:rPr lang="en-GB" sz="1600" i="1">
                            <a:latin typeface="Cambria Math" panose="02040503050406030204" pitchFamily="18" charset="0"/>
                          </a:rPr>
                          <m:t>𝑥</m:t>
                        </m:r>
                        <m:r>
                          <a:rPr lang="en-GB" sz="1600" i="1">
                            <a:latin typeface="Cambria Math" panose="02040503050406030204" pitchFamily="18" charset="0"/>
                          </a:rPr>
                          <m:t>+3</m:t>
                        </m:r>
                      </m:e>
                    </m:d>
                    <m:r>
                      <a:rPr lang="en-GB" sz="1600" i="1">
                        <a:latin typeface="Cambria Math" panose="02040503050406030204" pitchFamily="18" charset="0"/>
                      </a:rPr>
                      <m:t>    …   </m:t>
                    </m:r>
                    <m:r>
                      <a:rPr lang="en-GB" sz="1600" i="1">
                        <a:latin typeface="Cambria Math" panose="02040503050406030204" pitchFamily="18" charset="0"/>
                      </a:rPr>
                      <m:t>𝑥</m:t>
                    </m:r>
                    <m:r>
                      <a:rPr lang="en-GB" sz="1600" i="1">
                        <a:latin typeface="Cambria Math" panose="02040503050406030204" pitchFamily="18" charset="0"/>
                      </a:rPr>
                      <m:t>=−5    →  </m:t>
                    </m:r>
                    <m:r>
                      <a:rPr lang="en-GB" sz="1600" b="0" i="1" smtClean="0">
                        <a:latin typeface="Cambria Math" panose="02040503050406030204" pitchFamily="18" charset="0"/>
                      </a:rPr>
                      <m:t>𝐶</m:t>
                    </m:r>
                    <m:r>
                      <a:rPr lang="en-GB" sz="1600" b="0" i="1" smtClean="0">
                        <a:latin typeface="Cambria Math" panose="02040503050406030204" pitchFamily="18" charset="0"/>
                      </a:rPr>
                      <m:t>(−5,−9)</m:t>
                    </m:r>
                  </m:oMath>
                </a14:m>
                <a:endParaRPr lang="en-GB" sz="1600" dirty="0"/>
              </a:p>
              <a:p>
                <a:r>
                  <a:rPr lang="en-GB" sz="1600" dirty="0"/>
                  <a:t>Use either </a:t>
                </a:r>
                <a14:m>
                  <m:oMath xmlns:m="http://schemas.openxmlformats.org/officeDocument/2006/math">
                    <m:r>
                      <a:rPr lang="en-GB" sz="1600" i="1">
                        <a:latin typeface="Cambria Math" panose="02040503050406030204" pitchFamily="18" charset="0"/>
                      </a:rPr>
                      <m:t>𝑃𝐶</m:t>
                    </m:r>
                  </m:oMath>
                </a14:m>
                <a:r>
                  <a:rPr lang="en-GB" sz="1600" dirty="0"/>
                  <a:t> or </a:t>
                </a:r>
                <a14:m>
                  <m:oMath xmlns:m="http://schemas.openxmlformats.org/officeDocument/2006/math">
                    <m:r>
                      <a:rPr lang="en-GB" sz="1600" i="1">
                        <a:latin typeface="Cambria Math" panose="02040503050406030204" pitchFamily="18" charset="0"/>
                      </a:rPr>
                      <m:t>𝐶𝑄</m:t>
                    </m:r>
                  </m:oMath>
                </a14:m>
                <a:r>
                  <a:rPr lang="en-GB" sz="1600" dirty="0"/>
                  <a:t> for the radius.</a:t>
                </a:r>
              </a:p>
              <a:p>
                <a14:m>
                  <m:oMath xmlns:m="http://schemas.openxmlformats.org/officeDocument/2006/math">
                    <m:r>
                      <a:rPr lang="en-GB" sz="1600" i="1">
                        <a:latin typeface="Cambria Math" panose="02040503050406030204" pitchFamily="18" charset="0"/>
                      </a:rPr>
                      <m:t>𝑟</m:t>
                    </m:r>
                    <m:r>
                      <a:rPr lang="en-GB" sz="1600" i="1">
                        <a:latin typeface="Cambria Math" panose="02040503050406030204" pitchFamily="18" charset="0"/>
                      </a:rPr>
                      <m:t>=</m:t>
                    </m:r>
                    <m:r>
                      <a:rPr lang="en-GB" sz="1600" i="1">
                        <a:latin typeface="Cambria Math" panose="02040503050406030204" pitchFamily="18" charset="0"/>
                      </a:rPr>
                      <m:t>𝑃𝐶</m:t>
                    </m:r>
                    <m:r>
                      <a:rPr lang="en-GB" sz="1600" i="1">
                        <a:latin typeface="Cambria Math" panose="02040503050406030204" pitchFamily="18" charset="0"/>
                      </a:rPr>
                      <m:t>=</m:t>
                    </m:r>
                    <m:rad>
                      <m:radPr>
                        <m:degHide m:val="on"/>
                        <m:ctrlPr>
                          <a:rPr lang="en-GB" sz="1600" b="0" i="1" smtClean="0">
                            <a:latin typeface="Cambria Math" panose="02040503050406030204" pitchFamily="18" charset="0"/>
                          </a:rPr>
                        </m:ctrlPr>
                      </m:radPr>
                      <m:deg/>
                      <m:e>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3</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7</m:t>
                            </m:r>
                          </m:e>
                          <m:sup>
                            <m:r>
                              <a:rPr lang="en-GB" sz="1600" b="0" i="1" smtClean="0">
                                <a:latin typeface="Cambria Math" panose="02040503050406030204" pitchFamily="18" charset="0"/>
                              </a:rPr>
                              <m:t>2</m:t>
                            </m:r>
                          </m:sup>
                        </m:sSup>
                      </m:e>
                    </m:rad>
                    <m:r>
                      <a:rPr lang="en-GB" sz="1600" b="0" i="1" smtClean="0">
                        <a:latin typeface="Cambria Math" panose="02040503050406030204" pitchFamily="18" charset="0"/>
                      </a:rPr>
                      <m:t>=</m:t>
                    </m:r>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58</m:t>
                        </m:r>
                      </m:e>
                    </m:rad>
                  </m:oMath>
                </a14:m>
                <a:r>
                  <a:rPr lang="en-GB" sz="1600" dirty="0"/>
                  <a:t> </a:t>
                </a:r>
              </a:p>
              <a:p>
                <a14:m>
                  <m:oMath xmlns:m="http://schemas.openxmlformats.org/officeDocument/2006/math">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+5</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𝑦</m:t>
                            </m:r>
                            <m:r>
                              <a:rPr lang="en-GB" sz="1600" b="0" i="1" smtClean="0">
                                <a:latin typeface="Cambria Math" panose="02040503050406030204" pitchFamily="18" charset="0"/>
                              </a:rPr>
                              <m:t>+9</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=58</m:t>
                    </m:r>
                  </m:oMath>
                </a14:m>
                <a:r>
                  <a:rPr lang="en-GB" sz="1600" dirty="0"/>
                  <a:t> </a:t>
                </a:r>
              </a:p>
            </p:txBody>
          </p:sp>
        </mc:Choice>
        <mc:Fallback xmlns="">
          <p:sp>
            <p:nvSpPr>
              <p:cNvPr id="35" name="Rectangle 34"/>
              <p:cNvSpPr>
                <a:spLocks noRot="1" noChangeAspect="1" noMove="1" noResize="1" noEditPoints="1" noAdjustHandles="1" noChangeArrowheads="1" noChangeShapeType="1" noTextEdit="1"/>
              </p:cNvSpPr>
              <p:nvPr/>
            </p:nvSpPr>
            <p:spPr>
              <a:xfrm>
                <a:off x="771798" y="5405138"/>
                <a:ext cx="6375508" cy="1212833"/>
              </a:xfrm>
              <a:prstGeom prst="rect">
                <a:avLst/>
              </a:prstGeom>
              <a:blipFill>
                <a:blip r:embed="rId11"/>
                <a:stretch>
                  <a:fillRect l="-574" b="-503"/>
                </a:stretch>
              </a:blipFill>
            </p:spPr>
            <p:txBody>
              <a:bodyPr/>
              <a:lstStyle/>
              <a:p>
                <a:r>
                  <a:rPr lang="en-GB">
                    <a:noFill/>
                  </a:rPr>
                  <a:t> </a:t>
                </a:r>
              </a:p>
            </p:txBody>
          </p:sp>
        </mc:Fallback>
      </mc:AlternateContent>
      <p:sp>
        <p:nvSpPr>
          <p:cNvPr id="36" name="Rectangle 35">
            <a:extLst>
              <a:ext uri="{FF2B5EF4-FFF2-40B4-BE49-F238E27FC236}">
                <a16:creationId xmlns:a16="http://schemas.microsoft.com/office/drawing/2014/main" id="{7AD5C5CE-536E-F6BE-81DF-2F6CE9B8B123}"/>
              </a:ext>
            </a:extLst>
          </p:cNvPr>
          <p:cNvSpPr/>
          <p:nvPr/>
        </p:nvSpPr>
        <p:spPr>
          <a:xfrm>
            <a:off x="314003" y="3893075"/>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37" name="Rectangle 36">
            <a:extLst>
              <a:ext uri="{FF2B5EF4-FFF2-40B4-BE49-F238E27FC236}">
                <a16:creationId xmlns:a16="http://schemas.microsoft.com/office/drawing/2014/main" id="{9CF41C97-5976-F846-5B9C-D89F85AC8008}"/>
              </a:ext>
            </a:extLst>
          </p:cNvPr>
          <p:cNvSpPr/>
          <p:nvPr/>
        </p:nvSpPr>
        <p:spPr>
          <a:xfrm>
            <a:off x="310035" y="5470652"/>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
        <p:nvSpPr>
          <p:cNvPr id="38" name="Rectangle 37">
            <a:extLst>
              <a:ext uri="{FF2B5EF4-FFF2-40B4-BE49-F238E27FC236}">
                <a16:creationId xmlns:a16="http://schemas.microsoft.com/office/drawing/2014/main" id="{59EE3251-1A6C-D244-E393-B186B27367DA}"/>
              </a:ext>
            </a:extLst>
          </p:cNvPr>
          <p:cNvSpPr/>
          <p:nvPr/>
        </p:nvSpPr>
        <p:spPr>
          <a:xfrm>
            <a:off x="310035" y="5749527"/>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t>
            </a:r>
          </a:p>
        </p:txBody>
      </p:sp>
      <p:grpSp>
        <p:nvGrpSpPr>
          <p:cNvPr id="46" name="Group 45">
            <a:extLst>
              <a:ext uri="{FF2B5EF4-FFF2-40B4-BE49-F238E27FC236}">
                <a16:creationId xmlns:a16="http://schemas.microsoft.com/office/drawing/2014/main" id="{73F12A82-F66F-4AD9-9B35-289CC874E8FB}"/>
              </a:ext>
            </a:extLst>
          </p:cNvPr>
          <p:cNvGrpSpPr/>
          <p:nvPr/>
        </p:nvGrpSpPr>
        <p:grpSpPr>
          <a:xfrm>
            <a:off x="3743325" y="4575316"/>
            <a:ext cx="2901315" cy="738664"/>
            <a:chOff x="3743325" y="4575316"/>
            <a:chExt cx="3519636" cy="738664"/>
          </a:xfrm>
        </p:grpSpPr>
        <p:sp>
          <p:nvSpPr>
            <p:cNvPr id="41" name="TextBox 40">
              <a:extLst>
                <a:ext uri="{FF2B5EF4-FFF2-40B4-BE49-F238E27FC236}">
                  <a16:creationId xmlns:a16="http://schemas.microsoft.com/office/drawing/2014/main" id="{BEAA60B0-D221-6A8C-CF09-EDB03E0CAA18}"/>
                </a:ext>
              </a:extLst>
            </p:cNvPr>
            <p:cNvSpPr txBox="1"/>
            <p:nvPr/>
          </p:nvSpPr>
          <p:spPr>
            <a:xfrm>
              <a:off x="4211960" y="4575316"/>
              <a:ext cx="3051001"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Exam Tip</a:t>
              </a:r>
              <a:r>
                <a:rPr lang="en-GB" sz="1400" dirty="0"/>
                <a:t>: If you’re not asked for the equation in a particular form, </a:t>
              </a:r>
              <a:r>
                <a:rPr lang="en-GB" sz="1400" u="sng" dirty="0"/>
                <a:t>just leave it as it is</a:t>
              </a:r>
              <a:r>
                <a:rPr lang="en-GB" sz="1400" dirty="0"/>
                <a:t>.</a:t>
              </a:r>
            </a:p>
          </p:txBody>
        </p:sp>
        <p:cxnSp>
          <p:nvCxnSpPr>
            <p:cNvPr id="43" name="Straight Arrow Connector 42">
              <a:extLst>
                <a:ext uri="{FF2B5EF4-FFF2-40B4-BE49-F238E27FC236}">
                  <a16:creationId xmlns:a16="http://schemas.microsoft.com/office/drawing/2014/main" id="{8AE8306D-2FC4-420F-E354-1095EB1A0FA4}"/>
                </a:ext>
              </a:extLst>
            </p:cNvPr>
            <p:cNvCxnSpPr>
              <a:cxnSpLocks/>
              <a:stCxn id="41" idx="1"/>
            </p:cNvCxnSpPr>
            <p:nvPr/>
          </p:nvCxnSpPr>
          <p:spPr>
            <a:xfrm flipH="1">
              <a:off x="3743325" y="4944648"/>
              <a:ext cx="468635" cy="198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4" name="Rectangle 43">
            <a:extLst>
              <a:ext uri="{FF2B5EF4-FFF2-40B4-BE49-F238E27FC236}">
                <a16:creationId xmlns:a16="http://schemas.microsoft.com/office/drawing/2014/main" id="{CE7CF785-4301-D568-5CC5-F40FCFF2D400}"/>
              </a:ext>
            </a:extLst>
          </p:cNvPr>
          <p:cNvSpPr/>
          <p:nvPr/>
        </p:nvSpPr>
        <p:spPr>
          <a:xfrm>
            <a:off x="548481" y="5373216"/>
            <a:ext cx="6235328" cy="3557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5" name="Rectangle 44">
            <a:extLst>
              <a:ext uri="{FF2B5EF4-FFF2-40B4-BE49-F238E27FC236}">
                <a16:creationId xmlns:a16="http://schemas.microsoft.com/office/drawing/2014/main" id="{55DFB263-8539-A00F-2264-188BE13EB146}"/>
              </a:ext>
            </a:extLst>
          </p:cNvPr>
          <p:cNvSpPr/>
          <p:nvPr/>
        </p:nvSpPr>
        <p:spPr>
          <a:xfrm>
            <a:off x="548482" y="5750181"/>
            <a:ext cx="6235326" cy="900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a:extLst>
              <a:ext uri="{FF2B5EF4-FFF2-40B4-BE49-F238E27FC236}">
                <a16:creationId xmlns:a16="http://schemas.microsoft.com/office/drawing/2014/main" id="{33B59DC3-76EE-9531-2451-98FA8D102F13}"/>
              </a:ext>
            </a:extLst>
          </p:cNvPr>
          <p:cNvSpPr/>
          <p:nvPr/>
        </p:nvSpPr>
        <p:spPr>
          <a:xfrm>
            <a:off x="548482" y="3893075"/>
            <a:ext cx="6235326" cy="14790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65845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4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44"/>
                                        </p:tgtEl>
                                      </p:cBhvr>
                                    </p:animEffect>
                                    <p:set>
                                      <p:cBhvr>
                                        <p:cTn id="13"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14" restart="whenNotActive" fill="hold" evtFilter="cancelBubble" nodeType="interactiveSeq">
                <p:stCondLst>
                  <p:cond evt="onClick" delay="0">
                    <p:tgtEl>
                      <p:spTgt spid="4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45"/>
                                        </p:tgtEl>
                                      </p:cBhvr>
                                    </p:animEffect>
                                    <p:set>
                                      <p:cBhvr>
                                        <p:cTn id="19"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44" grpId="0" animBg="1"/>
      <p:bldP spid="45"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1468" y="806480"/>
                <a:ext cx="3604468"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circle has centre </a:t>
                </a:r>
                <a14:m>
                  <m:oMath xmlns:m="http://schemas.openxmlformats.org/officeDocument/2006/math">
                    <m:r>
                      <a:rPr lang="en-GB" b="0" i="1" smtClean="0">
                        <a:latin typeface="Cambria Math" panose="02040503050406030204" pitchFamily="18" charset="0"/>
                      </a:rPr>
                      <m:t>𝐶</m:t>
                    </m:r>
                    <m:d>
                      <m:dPr>
                        <m:ctrlPr>
                          <a:rPr lang="en-GB" b="0" i="1" smtClean="0">
                            <a:latin typeface="Cambria Math" panose="02040503050406030204" pitchFamily="18" charset="0"/>
                          </a:rPr>
                        </m:ctrlPr>
                      </m:dPr>
                      <m:e>
                        <m:r>
                          <a:rPr lang="en-GB" b="0" i="1" smtClean="0">
                            <a:latin typeface="Cambria Math" panose="02040503050406030204" pitchFamily="18" charset="0"/>
                          </a:rPr>
                          <m:t>3,</m:t>
                        </m:r>
                        <m:r>
                          <a:rPr lang="en-GB" b="0" i="1" smtClean="0">
                            <a:latin typeface="Cambria Math" panose="02040503050406030204" pitchFamily="18" charset="0"/>
                          </a:rPr>
                          <m:t>5</m:t>
                        </m:r>
                      </m:e>
                    </m:d>
                  </m:oMath>
                </a14:m>
                <a:r>
                  <a:rPr lang="en-GB" b="0" dirty="0"/>
                  <a:t>, and goes through the point </a:t>
                </a:r>
                <a14:m>
                  <m:oMath xmlns:m="http://schemas.openxmlformats.org/officeDocument/2006/math">
                    <m:r>
                      <a:rPr lang="en-GB" b="0" i="1" smtClean="0">
                        <a:latin typeface="Cambria Math" panose="02040503050406030204" pitchFamily="18" charset="0"/>
                      </a:rPr>
                      <m:t>𝑃</m:t>
                    </m:r>
                    <m:r>
                      <a:rPr lang="en-GB" b="0" i="1" smtClean="0">
                        <a:latin typeface="Cambria Math" panose="02040503050406030204" pitchFamily="18" charset="0"/>
                      </a:rPr>
                      <m:t>(6,9)</m:t>
                    </m:r>
                  </m:oMath>
                </a14:m>
                <a:r>
                  <a:rPr lang="en-GB" b="0" dirty="0"/>
                  <a:t>. Find the equation of the tangent of the circle at the point </a:t>
                </a:r>
                <a14:m>
                  <m:oMath xmlns:m="http://schemas.openxmlformats.org/officeDocument/2006/math">
                    <m:r>
                      <a:rPr lang="en-GB" b="0" i="1" smtClean="0">
                        <a:latin typeface="Cambria Math" panose="02040503050406030204" pitchFamily="18" charset="0"/>
                      </a:rPr>
                      <m:t>𝑃</m:t>
                    </m:r>
                  </m:oMath>
                </a14:m>
                <a:r>
                  <a:rPr lang="en-GB" b="0" dirty="0"/>
                  <a:t>, giving your equation in the form </a:t>
                </a:r>
                <a14:m>
                  <m:oMath xmlns:m="http://schemas.openxmlformats.org/officeDocument/2006/math">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𝑏𝑦</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=0</m:t>
                    </m:r>
                  </m:oMath>
                </a14:m>
                <a:r>
                  <a:rPr lang="en-GB" b="0" dirty="0"/>
                  <a:t> where </a:t>
                </a:r>
                <a14:m>
                  <m:oMath xmlns:m="http://schemas.openxmlformats.org/officeDocument/2006/math">
                    <m:r>
                      <a:rPr lang="en-GB" b="0" i="1" smtClean="0">
                        <a:latin typeface="Cambria Math" panose="02040503050406030204" pitchFamily="18" charset="0"/>
                      </a:rPr>
                      <m:t>𝑎</m:t>
                    </m:r>
                    <m:r>
                      <a:rPr lang="en-GB" b="0" i="1" smtClean="0">
                        <a:latin typeface="Cambria Math" panose="02040503050406030204" pitchFamily="18" charset="0"/>
                      </a:rPr>
                      <m:t>,</m:t>
                    </m:r>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b="0" dirty="0"/>
                  <a:t> are integers..</a:t>
                </a:r>
              </a:p>
            </p:txBody>
          </p:sp>
        </mc:Choice>
        <mc:Fallback xmlns="">
          <p:sp>
            <p:nvSpPr>
              <p:cNvPr id="5" name="TextBox 4"/>
              <p:cNvSpPr txBox="1">
                <a:spLocks noRot="1" noChangeAspect="1" noMove="1" noResize="1" noEditPoints="1" noAdjustHandles="1" noChangeArrowheads="1" noChangeShapeType="1" noTextEdit="1"/>
              </p:cNvSpPr>
              <p:nvPr/>
            </p:nvSpPr>
            <p:spPr>
              <a:xfrm>
                <a:off x="391468" y="806480"/>
                <a:ext cx="3604468" cy="1754326"/>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480244" y="2780556"/>
                <a:ext cx="3240360" cy="1962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𝑟</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3</m:t>
                          </m:r>
                        </m:den>
                      </m:f>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𝑡</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oMath>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−9=−</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−6</m:t>
                          </m:r>
                        </m:e>
                      </m:d>
                    </m:oMath>
                    <m:oMath xmlns:m="http://schemas.openxmlformats.org/officeDocument/2006/math">
                      <m:r>
                        <a:rPr lang="en-GB" b="0" i="1" smtClean="0">
                          <a:latin typeface="Cambria Math" panose="02040503050406030204" pitchFamily="18" charset="0"/>
                        </a:rPr>
                        <m:t>4</m:t>
                      </m:r>
                      <m:r>
                        <a:rPr lang="en-GB" b="0" i="1" smtClean="0">
                          <a:latin typeface="Cambria Math" panose="02040503050406030204" pitchFamily="18" charset="0"/>
                        </a:rPr>
                        <m:t>𝑦</m:t>
                      </m:r>
                      <m:r>
                        <a:rPr lang="en-GB" b="0" i="1" smtClean="0">
                          <a:latin typeface="Cambria Math" panose="02040503050406030204" pitchFamily="18" charset="0"/>
                        </a:rPr>
                        <m:t>−36=−3</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−6</m:t>
                          </m:r>
                        </m:e>
                      </m:d>
                    </m:oMath>
                    <m:oMath xmlns:m="http://schemas.openxmlformats.org/officeDocument/2006/math">
                      <m:r>
                        <a:rPr lang="en-GB" b="0" i="1" smtClean="0">
                          <a:latin typeface="Cambria Math" panose="02040503050406030204" pitchFamily="18" charset="0"/>
                        </a:rPr>
                        <m:t>4</m:t>
                      </m:r>
                      <m:r>
                        <a:rPr lang="en-GB" b="0" i="1" smtClean="0">
                          <a:latin typeface="Cambria Math" panose="02040503050406030204" pitchFamily="18" charset="0"/>
                        </a:rPr>
                        <m:t>𝑦</m:t>
                      </m:r>
                      <m:r>
                        <a:rPr lang="en-GB" b="0" i="1" smtClean="0">
                          <a:latin typeface="Cambria Math" panose="02040503050406030204" pitchFamily="18" charset="0"/>
                        </a:rPr>
                        <m:t>−36=−3</m:t>
                      </m:r>
                      <m:r>
                        <a:rPr lang="en-GB" b="0" i="1" smtClean="0">
                          <a:latin typeface="Cambria Math" panose="02040503050406030204" pitchFamily="18" charset="0"/>
                        </a:rPr>
                        <m:t>𝑥</m:t>
                      </m:r>
                      <m:r>
                        <a:rPr lang="en-GB" b="0" i="1" smtClean="0">
                          <a:latin typeface="Cambria Math" panose="02040503050406030204" pitchFamily="18" charset="0"/>
                        </a:rPr>
                        <m:t>+18</m:t>
                      </m:r>
                    </m:oMath>
                    <m:oMath xmlns:m="http://schemas.openxmlformats.org/officeDocument/2006/math">
                      <m:r>
                        <a:rPr lang="en-GB" b="0" i="1" smtClean="0">
                          <a:latin typeface="Cambria Math" panose="02040503050406030204" pitchFamily="18" charset="0"/>
                        </a:rPr>
                        <m:t>3</m:t>
                      </m:r>
                      <m:r>
                        <a:rPr lang="en-GB" b="0" i="1" smtClean="0">
                          <a:latin typeface="Cambria Math" panose="02040503050406030204" pitchFamily="18" charset="0"/>
                        </a:rPr>
                        <m:t>𝑥</m:t>
                      </m:r>
                      <m:r>
                        <a:rPr lang="en-GB" b="0" i="1" smtClean="0">
                          <a:latin typeface="Cambria Math" panose="02040503050406030204" pitchFamily="18" charset="0"/>
                        </a:rPr>
                        <m:t>+4</m:t>
                      </m:r>
                      <m:r>
                        <a:rPr lang="en-GB" b="0" i="1" smtClean="0">
                          <a:latin typeface="Cambria Math" panose="02040503050406030204" pitchFamily="18" charset="0"/>
                        </a:rPr>
                        <m:t>𝑦</m:t>
                      </m:r>
                      <m:r>
                        <a:rPr lang="en-GB" b="0" i="1" smtClean="0">
                          <a:latin typeface="Cambria Math" panose="02040503050406030204" pitchFamily="18" charset="0"/>
                        </a:rPr>
                        <m:t>−54=0</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480244" y="2780556"/>
                <a:ext cx="3240360" cy="1962332"/>
              </a:xfrm>
              <a:prstGeom prst="rect">
                <a:avLst/>
              </a:prstGeom>
              <a:blipFill>
                <a:blip r:embed="rId3"/>
                <a:stretch>
                  <a:fillRect b="-155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427984" y="788968"/>
                <a:ext cx="4320480"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circle passes through the points </a:t>
                </a:r>
                <a14:m>
                  <m:oMath xmlns:m="http://schemas.openxmlformats.org/officeDocument/2006/math">
                    <m:r>
                      <a:rPr lang="en-GB" b="0" i="1" smtClean="0">
                        <a:latin typeface="Cambria Math" panose="02040503050406030204" pitchFamily="18" charset="0"/>
                      </a:rPr>
                      <m:t>𝐴</m:t>
                    </m:r>
                    <m:r>
                      <a:rPr lang="en-GB" b="0" i="1" smtClean="0">
                        <a:latin typeface="Cambria Math" panose="02040503050406030204" pitchFamily="18" charset="0"/>
                      </a:rPr>
                      <m:t>(0,0)</m:t>
                    </m:r>
                  </m:oMath>
                </a14:m>
                <a:r>
                  <a:rPr lang="en-GB" b="0" dirty="0"/>
                  <a:t> and </a:t>
                </a:r>
                <a14:m>
                  <m:oMath xmlns:m="http://schemas.openxmlformats.org/officeDocument/2006/math">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4,2</m:t>
                        </m:r>
                      </m:e>
                    </m:d>
                  </m:oMath>
                </a14:m>
                <a:r>
                  <a:rPr lang="en-GB" b="0" dirty="0"/>
                  <a:t>. The centre of the circle has </a:t>
                </a:r>
                <a14:m>
                  <m:oMath xmlns:m="http://schemas.openxmlformats.org/officeDocument/2006/math">
                    <m:r>
                      <a:rPr lang="en-GB" b="0" i="1" smtClean="0">
                        <a:latin typeface="Cambria Math" panose="02040503050406030204" pitchFamily="18" charset="0"/>
                      </a:rPr>
                      <m:t>𝑥</m:t>
                    </m:r>
                  </m:oMath>
                </a14:m>
                <a:r>
                  <a:rPr lang="en-GB" b="0" dirty="0"/>
                  <a:t> value -1. Determine the equation of the </a:t>
                </a:r>
                <a:r>
                  <a:rPr lang="en-GB" dirty="0"/>
                  <a:t>circle.</a:t>
                </a:r>
                <a:endParaRPr lang="en-GB" b="0" dirty="0"/>
              </a:p>
            </p:txBody>
          </p:sp>
        </mc:Choice>
        <mc:Fallback xmlns="">
          <p:sp>
            <p:nvSpPr>
              <p:cNvPr id="7" name="TextBox 6"/>
              <p:cNvSpPr txBox="1">
                <a:spLocks noRot="1" noChangeAspect="1" noMove="1" noResize="1" noEditPoints="1" noAdjustHandles="1" noChangeArrowheads="1" noChangeShapeType="1" noTextEdit="1"/>
              </p:cNvSpPr>
              <p:nvPr/>
            </p:nvSpPr>
            <p:spPr>
              <a:xfrm>
                <a:off x="4427984" y="788968"/>
                <a:ext cx="4320480" cy="1200329"/>
              </a:xfrm>
              <a:prstGeom prst="rect">
                <a:avLst/>
              </a:prstGeom>
              <a:blipFill>
                <a:blip r:embed="rId4"/>
                <a:stretch>
                  <a:fillRect b="-44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27984" y="2348880"/>
                <a:ext cx="4320480" cy="34148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𝐴𝐵</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𝑚</m:t>
                          </m:r>
                        </m:e>
                        <m:sub>
                          <m:r>
                            <a:rPr lang="en-GB" b="0" i="1" smtClean="0">
                              <a:latin typeface="Cambria Math" panose="02040503050406030204" pitchFamily="18" charset="0"/>
                            </a:rPr>
                            <m:t>⊥</m:t>
                          </m:r>
                        </m:sub>
                      </m:sSub>
                      <m:r>
                        <a:rPr lang="en-GB" b="0" i="1" smtClean="0">
                          <a:latin typeface="Cambria Math" panose="02040503050406030204" pitchFamily="18" charset="0"/>
                        </a:rPr>
                        <m:t>=−2</m:t>
                      </m:r>
                    </m:oMath>
                    <m:oMath xmlns:m="http://schemas.openxmlformats.org/officeDocument/2006/math">
                      <m:r>
                        <a:rPr lang="en-GB" b="0" i="1" smtClean="0">
                          <a:latin typeface="Cambria Math" panose="02040503050406030204" pitchFamily="18" charset="0"/>
                        </a:rPr>
                        <m:t>𝑀</m:t>
                      </m:r>
                      <m:d>
                        <m:dPr>
                          <m:ctrlPr>
                            <a:rPr lang="en-GB" b="0" i="1" smtClean="0">
                              <a:latin typeface="Cambria Math" panose="02040503050406030204" pitchFamily="18" charset="0"/>
                            </a:rPr>
                          </m:ctrlPr>
                        </m:dPr>
                        <m:e>
                          <m:r>
                            <a:rPr lang="en-GB" b="0" i="1" smtClean="0">
                              <a:latin typeface="Cambria Math" panose="02040503050406030204" pitchFamily="18" charset="0"/>
                            </a:rPr>
                            <m:t>2,1</m:t>
                          </m:r>
                        </m:e>
                      </m:d>
                    </m:oMath>
                  </m:oMathPara>
                </a14:m>
                <a:br>
                  <a:rPr lang="en-GB" b="0" dirty="0"/>
                </a:br>
                <a:endParaRPr lang="en-GB" b="0" dirty="0"/>
              </a:p>
              <a:p>
                <a:r>
                  <a:rPr lang="en-GB" dirty="0"/>
                  <a:t>Equation of perpendicular bisector of chord:</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−1=−2</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−2</m:t>
                          </m:r>
                        </m:e>
                      </m:d>
                    </m:oMath>
                  </m:oMathPara>
                </a14:m>
                <a:br>
                  <a:rPr lang="en-GB" b="0" dirty="0"/>
                </a:br>
                <a:endParaRPr lang="en-GB" b="0" dirty="0"/>
              </a:p>
              <a:p>
                <a:r>
                  <a:rPr lang="en-GB" dirty="0"/>
                  <a:t>When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GB" dirty="0"/>
                  <a:t>:</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−1=−2</m:t>
                      </m:r>
                      <m:d>
                        <m:dPr>
                          <m:ctrlPr>
                            <a:rPr lang="en-GB" b="0" i="1" smtClean="0">
                              <a:latin typeface="Cambria Math" panose="02040503050406030204" pitchFamily="18" charset="0"/>
                            </a:rPr>
                          </m:ctrlPr>
                        </m:dPr>
                        <m:e>
                          <m:r>
                            <a:rPr lang="en-GB" b="0" i="1" smtClean="0">
                              <a:latin typeface="Cambria Math" panose="02040503050406030204" pitchFamily="18" charset="0"/>
                            </a:rPr>
                            <m:t>−1−2</m:t>
                          </m:r>
                        </m:e>
                      </m:d>
                    </m:oMath>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−1=6</m:t>
                      </m:r>
                    </m:oMath>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=7</m:t>
                      </m:r>
                    </m:oMath>
                  </m:oMathPara>
                </a14:m>
                <a:endParaRPr lang="en-GB" dirty="0"/>
              </a:p>
              <a:p>
                <a:r>
                  <a:rPr lang="en-GB" dirty="0"/>
                  <a:t>Centre: </a:t>
                </a:r>
                <a14:m>
                  <m:oMath xmlns:m="http://schemas.openxmlformats.org/officeDocument/2006/math">
                    <m:r>
                      <a:rPr lang="en-GB" b="0" i="1" smtClean="0">
                        <a:latin typeface="Cambria Math" panose="02040503050406030204" pitchFamily="18" charset="0"/>
                      </a:rPr>
                      <m:t>𝐶</m:t>
                    </m:r>
                    <m:r>
                      <a:rPr lang="en-GB" b="0" i="1" smtClean="0">
                        <a:latin typeface="Cambria Math" panose="02040503050406030204" pitchFamily="18" charset="0"/>
                      </a:rPr>
                      <m:t>(−1,7)</m:t>
                    </m:r>
                  </m:oMath>
                </a14:m>
                <a:endParaRPr lang="en-GB" dirty="0"/>
              </a:p>
              <a:p>
                <a:r>
                  <a:rPr lang="en-GB" dirty="0"/>
                  <a:t>Radius (using length </a:t>
                </a:r>
                <a14:m>
                  <m:oMath xmlns:m="http://schemas.openxmlformats.org/officeDocument/2006/math">
                    <m:r>
                      <a:rPr lang="en-GB" b="0" i="1" smtClean="0">
                        <a:latin typeface="Cambria Math" panose="02040503050406030204" pitchFamily="18" charset="0"/>
                      </a:rPr>
                      <m:t>𝐴𝐶</m:t>
                    </m:r>
                  </m:oMath>
                </a14:m>
                <a:r>
                  <a:rPr lang="en-GB" dirty="0"/>
                  <a:t>): </a:t>
                </a:r>
                <a14:m>
                  <m:oMath xmlns:m="http://schemas.openxmlformats.org/officeDocument/2006/math">
                    <m:rad>
                      <m:radPr>
                        <m:degHide m:val="on"/>
                        <m:ctrlPr>
                          <a:rPr lang="en-GB" b="0" i="1" smtClean="0">
                            <a:latin typeface="Cambria Math" panose="02040503050406030204" pitchFamily="18" charset="0"/>
                          </a:rPr>
                        </m:ctrlPr>
                      </m:radPr>
                      <m:deg/>
                      <m:e>
                        <m:sSup>
                          <m:sSupPr>
                            <m:ctrlPr>
                              <a:rPr lang="en-GB" b="0" i="1" smtClean="0">
                                <a:latin typeface="Cambria Math" panose="02040503050406030204" pitchFamily="18" charset="0"/>
                              </a:rPr>
                            </m:ctrlPr>
                          </m:sSupPr>
                          <m:e>
                            <m:r>
                              <a:rPr lang="en-GB" b="0" i="1" smtClean="0">
                                <a:latin typeface="Cambria Math" panose="02040503050406030204" pitchFamily="18" charset="0"/>
                              </a:rPr>
                              <m:t>1</m:t>
                            </m:r>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7</m:t>
                            </m:r>
                          </m:e>
                          <m:sup>
                            <m:r>
                              <a:rPr lang="en-GB" b="0" i="1" smtClean="0">
                                <a:latin typeface="Cambria Math" panose="02040503050406030204" pitchFamily="18" charset="0"/>
                              </a:rPr>
                              <m:t>2</m:t>
                            </m:r>
                          </m:sup>
                        </m:sSup>
                      </m:e>
                    </m:rad>
                    <m:r>
                      <a:rPr lang="en-GB" b="0" i="1" smtClean="0">
                        <a:latin typeface="Cambria Math" panose="02040503050406030204" pitchFamily="18" charset="0"/>
                      </a:rPr>
                      <m:t>=</m:t>
                    </m:r>
                    <m:rad>
                      <m:radPr>
                        <m:degHide m:val="on"/>
                        <m:ctrlPr>
                          <a:rPr lang="en-GB" b="0" i="1" smtClean="0">
                            <a:latin typeface="Cambria Math" panose="02040503050406030204" pitchFamily="18" charset="0"/>
                          </a:rPr>
                        </m:ctrlPr>
                      </m:radPr>
                      <m:deg/>
                      <m:e>
                        <m:r>
                          <a:rPr lang="en-GB" b="0" i="1" smtClean="0">
                            <a:latin typeface="Cambria Math" panose="02040503050406030204" pitchFamily="18" charset="0"/>
                          </a:rPr>
                          <m:t>50</m:t>
                        </m:r>
                      </m:e>
                    </m:rad>
                  </m:oMath>
                </a14:m>
                <a:endParaRPr lang="en-GB" dirty="0"/>
              </a:p>
              <a:p>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+1</m:t>
                              </m:r>
                            </m:e>
                          </m:d>
                        </m:e>
                        <m:sup>
                          <m:r>
                            <a:rPr lang="en-GB" b="0" i="1" smtClean="0">
                              <a:latin typeface="Cambria Math" panose="02040503050406030204" pitchFamily="18" charset="0"/>
                            </a:rPr>
                            <m:t>2</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𝑦</m:t>
                              </m:r>
                              <m:r>
                                <a:rPr lang="en-GB" b="0" i="1" smtClean="0">
                                  <a:latin typeface="Cambria Math" panose="02040503050406030204" pitchFamily="18" charset="0"/>
                                </a:rPr>
                                <m:t>−7</m:t>
                              </m:r>
                            </m:e>
                          </m:d>
                        </m:e>
                        <m:sup>
                          <m:r>
                            <a:rPr lang="en-GB" b="0" i="1" smtClean="0">
                              <a:latin typeface="Cambria Math" panose="02040503050406030204" pitchFamily="18" charset="0"/>
                            </a:rPr>
                            <m:t>2</m:t>
                          </m:r>
                        </m:sup>
                      </m:sSup>
                      <m:r>
                        <a:rPr lang="en-GB" b="0" i="1" smtClean="0">
                          <a:latin typeface="Cambria Math" panose="02040503050406030204" pitchFamily="18" charset="0"/>
                        </a:rPr>
                        <m:t>=50 </m:t>
                      </m:r>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4427984" y="2348880"/>
                <a:ext cx="4320480" cy="3414846"/>
              </a:xfrm>
              <a:prstGeom prst="rect">
                <a:avLst/>
              </a:prstGeom>
              <a:blipFill>
                <a:blip r:embed="rId5"/>
                <a:stretch>
                  <a:fillRect l="-1128" r="-705"/>
                </a:stretch>
              </a:blipFill>
            </p:spPr>
            <p:txBody>
              <a:bodyPr/>
              <a:lstStyle/>
              <a:p>
                <a:r>
                  <a:rPr lang="en-GB">
                    <a:noFill/>
                  </a:rPr>
                  <a:t> </a:t>
                </a:r>
              </a:p>
            </p:txBody>
          </p:sp>
        </mc:Fallback>
      </mc:AlternateContent>
      <p:sp>
        <p:nvSpPr>
          <p:cNvPr id="9" name="Rectangle 8"/>
          <p:cNvSpPr/>
          <p:nvPr/>
        </p:nvSpPr>
        <p:spPr>
          <a:xfrm>
            <a:off x="391469" y="2577278"/>
            <a:ext cx="3604468" cy="27239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427982" y="1989296"/>
            <a:ext cx="4320481" cy="40319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8698453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6.4</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424565" y="580697"/>
            <a:ext cx="7920880" cy="830997"/>
          </a:xfrm>
          <a:prstGeom prst="rect">
            <a:avLst/>
          </a:prstGeom>
          <a:noFill/>
        </p:spPr>
        <p:txBody>
          <a:bodyPr wrap="square" rtlCol="0">
            <a:spAutoFit/>
          </a:bodyPr>
          <a:lstStyle/>
          <a:p>
            <a:r>
              <a:rPr lang="en-GB" sz="2400" dirty="0"/>
              <a:t>Pearson Pure Mathematics Year 1/AS</a:t>
            </a:r>
          </a:p>
          <a:p>
            <a:r>
              <a:rPr lang="en-GB" sz="2400" dirty="0"/>
              <a:t>Pages 49</a:t>
            </a:r>
          </a:p>
        </p:txBody>
      </p:sp>
      <p:cxnSp>
        <p:nvCxnSpPr>
          <p:cNvPr id="6" name="Straight Connector 5"/>
          <p:cNvCxnSpPr/>
          <p:nvPr/>
        </p:nvCxnSpPr>
        <p:spPr>
          <a:xfrm>
            <a:off x="0" y="1395182"/>
            <a:ext cx="9144000" cy="0"/>
          </a:xfrm>
          <a:prstGeom prst="line">
            <a:avLst/>
          </a:prstGeom>
        </p:spPr>
        <p:style>
          <a:lnRef idx="1">
            <a:schemeClr val="dk1"/>
          </a:lnRef>
          <a:fillRef idx="0">
            <a:schemeClr val="dk1"/>
          </a:fillRef>
          <a:effectRef idx="0">
            <a:schemeClr val="dk1"/>
          </a:effectRef>
          <a:fontRef idx="minor">
            <a:schemeClr val="tx1"/>
          </a:fontRef>
        </p:style>
      </p:cxnSp>
      <p:sp>
        <p:nvSpPr>
          <p:cNvPr id="7" name="TextBox 6"/>
          <p:cNvSpPr txBox="1"/>
          <p:nvPr/>
        </p:nvSpPr>
        <p:spPr>
          <a:xfrm>
            <a:off x="328408" y="1480840"/>
            <a:ext cx="2448272" cy="369332"/>
          </a:xfrm>
          <a:prstGeom prst="rect">
            <a:avLst/>
          </a:prstGeom>
          <a:noFill/>
        </p:spPr>
        <p:txBody>
          <a:bodyPr wrap="square" rtlCol="0">
            <a:spAutoFit/>
          </a:bodyPr>
          <a:lstStyle/>
          <a:p>
            <a:r>
              <a:rPr lang="en-GB" b="1" dirty="0"/>
              <a:t>Extension:</a:t>
            </a:r>
          </a:p>
        </p:txBody>
      </p:sp>
      <mc:AlternateContent xmlns:mc="http://schemas.openxmlformats.org/markup-compatibility/2006" xmlns:a14="http://schemas.microsoft.com/office/drawing/2010/main">
        <mc:Choice Requires="a14">
          <p:sp>
            <p:nvSpPr>
              <p:cNvPr id="8" name="TextBox 7"/>
              <p:cNvSpPr txBox="1"/>
              <p:nvPr/>
            </p:nvSpPr>
            <p:spPr>
              <a:xfrm>
                <a:off x="299379" y="1926839"/>
                <a:ext cx="2270348" cy="4350230"/>
              </a:xfrm>
              <a:prstGeom prst="rect">
                <a:avLst/>
              </a:prstGeom>
              <a:noFill/>
            </p:spPr>
            <p:txBody>
              <a:bodyPr wrap="square" rtlCol="0">
                <a:spAutoFit/>
              </a:bodyPr>
              <a:lstStyle/>
              <a:p>
                <a:r>
                  <a:rPr lang="en-GB" sz="1600" i="1" dirty="0"/>
                  <a:t>[MAT 2012 1A] </a:t>
                </a:r>
                <a:r>
                  <a:rPr lang="en-GB" sz="1600" dirty="0"/>
                  <a:t>Which of the following lines is a tangent to the circle with equation </a:t>
                </a:r>
                <a:endParaRPr lang="en-GB" sz="1600" b="0" i="1" dirty="0">
                  <a:latin typeface="Cambria Math" panose="02040503050406030204" pitchFamily="18" charset="0"/>
                </a:endParaRPr>
              </a:p>
              <a:p>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=4</m:t>
                    </m:r>
                  </m:oMath>
                </a14:m>
                <a:r>
                  <a:rPr lang="en-GB" sz="1600" dirty="0"/>
                  <a:t>?</a:t>
                </a:r>
              </a:p>
              <a:p>
                <a:pPr marL="342900" indent="-342900">
                  <a:buAutoNum type="alphaUcParenR"/>
                </a:pPr>
                <a:r>
                  <a:rPr lang="en-GB" sz="1600" b="0" dirty="0"/>
                  <a:t>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m:t>
                    </m:r>
                    <m:r>
                      <a:rPr lang="en-GB" sz="1600" b="0" i="1" smtClean="0">
                        <a:latin typeface="Cambria Math" panose="02040503050406030204" pitchFamily="18" charset="0"/>
                      </a:rPr>
                      <m:t>𝑦</m:t>
                    </m:r>
                    <m:r>
                      <a:rPr lang="en-GB" sz="1600" b="0" i="1" smtClean="0">
                        <a:latin typeface="Cambria Math" panose="02040503050406030204" pitchFamily="18" charset="0"/>
                      </a:rPr>
                      <m:t>=2</m:t>
                    </m:r>
                  </m:oMath>
                </a14:m>
                <a:endParaRPr lang="en-GB" sz="1600" dirty="0"/>
              </a:p>
              <a:p>
                <a:pPr marL="342900" indent="-342900">
                  <a:buAutoNum type="alphaUcParenR"/>
                </a:pPr>
                <a:r>
                  <a:rPr lang="en-GB" sz="1600" dirty="0"/>
                  <a:t>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𝑥</m:t>
                    </m:r>
                    <m:r>
                      <a:rPr lang="en-GB" sz="1600" b="0" i="1" smtClean="0">
                        <a:latin typeface="Cambria Math" panose="02040503050406030204" pitchFamily="18" charset="0"/>
                      </a:rPr>
                      <m:t>−2</m:t>
                    </m:r>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2</m:t>
                        </m:r>
                      </m:e>
                    </m:rad>
                  </m:oMath>
                </a14:m>
                <a:endParaRPr lang="en-GB" sz="1600" dirty="0"/>
              </a:p>
              <a:p>
                <a:pPr marL="342900" indent="-342900">
                  <a:buAutoNum type="alphaUcParenR"/>
                </a:pPr>
                <a:r>
                  <a:rPr lang="en-GB" sz="1600" dirty="0"/>
                  <a:t>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m:t>
                    </m:r>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2</m:t>
                        </m:r>
                      </m:e>
                    </m:rad>
                  </m:oMath>
                </a14:m>
                <a:endParaRPr lang="en-GB" sz="1600" dirty="0"/>
              </a:p>
              <a:p>
                <a:pPr marL="342900" indent="-342900">
                  <a:buAutoNum type="alphaUcParenR"/>
                </a:pPr>
                <a:r>
                  <a:rPr lang="en-GB" sz="1600" dirty="0"/>
                  <a:t>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ad>
                      <m:radPr>
                        <m:degHide m:val="on"/>
                        <m:ctrlPr>
                          <a:rPr lang="en-GB" sz="1600" b="0" i="1" smtClean="0">
                            <a:latin typeface="Cambria Math" panose="02040503050406030204" pitchFamily="18" charset="0"/>
                          </a:rPr>
                        </m:ctrlPr>
                      </m:radPr>
                      <m:deg/>
                      <m:e>
                        <m:r>
                          <a:rPr lang="en-GB" sz="1600" b="0" i="1" smtClean="0">
                            <a:latin typeface="Cambria Math" panose="02040503050406030204" pitchFamily="18" charset="0"/>
                          </a:rPr>
                          <m:t>2</m:t>
                        </m:r>
                      </m:e>
                    </m:rad>
                    <m:r>
                      <a:rPr lang="en-GB" sz="1600" b="0" i="1" smtClean="0">
                        <a:latin typeface="Cambria Math" panose="02040503050406030204" pitchFamily="18" charset="0"/>
                      </a:rPr>
                      <m:t>−</m:t>
                    </m:r>
                    <m:r>
                      <a:rPr lang="en-GB" sz="1600" b="0" i="1" smtClean="0">
                        <a:latin typeface="Cambria Math" panose="02040503050406030204" pitchFamily="18" charset="0"/>
                      </a:rPr>
                      <m:t>𝑥</m:t>
                    </m:r>
                  </m:oMath>
                </a14:m>
                <a:endParaRPr lang="en-GB" sz="1600" dirty="0"/>
              </a:p>
              <a:p>
                <a:pPr marL="342900" indent="-342900">
                  <a:buAutoNum type="alphaUcParenR"/>
                </a:pPr>
                <a:endParaRPr lang="en-GB" sz="1600" dirty="0"/>
              </a:p>
              <a:p>
                <a:r>
                  <a:rPr lang="en-GB" sz="1600" b="1" dirty="0"/>
                  <a:t>Solution: B. Note that we could avoid using algebra by using a suitable diagram and simple use of Pythagoras to get the </a:t>
                </a:r>
                <a14:m>
                  <m:oMath xmlns:m="http://schemas.openxmlformats.org/officeDocument/2006/math">
                    <m:r>
                      <a:rPr lang="en-GB" sz="1600" b="1" i="1" smtClean="0">
                        <a:latin typeface="Cambria Math" panose="02040503050406030204" pitchFamily="18" charset="0"/>
                      </a:rPr>
                      <m:t>𝒚</m:t>
                    </m:r>
                  </m:oMath>
                </a14:m>
                <a:r>
                  <a:rPr lang="en-GB" sz="1600" b="1" dirty="0"/>
                  <a:t>-intercept.</a:t>
                </a:r>
              </a:p>
            </p:txBody>
          </p:sp>
        </mc:Choice>
        <mc:Fallback xmlns="">
          <p:sp>
            <p:nvSpPr>
              <p:cNvPr id="8" name="TextBox 7"/>
              <p:cNvSpPr txBox="1">
                <a:spLocks noRot="1" noChangeAspect="1" noMove="1" noResize="1" noEditPoints="1" noAdjustHandles="1" noChangeArrowheads="1" noChangeShapeType="1" noTextEdit="1"/>
              </p:cNvSpPr>
              <p:nvPr/>
            </p:nvSpPr>
            <p:spPr>
              <a:xfrm>
                <a:off x="299379" y="1926839"/>
                <a:ext cx="2270348" cy="4350230"/>
              </a:xfrm>
              <a:prstGeom prst="rect">
                <a:avLst/>
              </a:prstGeom>
              <a:blipFill>
                <a:blip r:embed="rId2"/>
                <a:stretch>
                  <a:fillRect l="-1340" t="-420" r="-2681" b="-8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088297" y="1481308"/>
                <a:ext cx="5904656" cy="2308324"/>
              </a:xfrm>
              <a:prstGeom prst="rect">
                <a:avLst/>
              </a:prstGeom>
              <a:noFill/>
            </p:spPr>
            <p:txBody>
              <a:bodyPr wrap="square" rtlCol="0">
                <a:spAutoFit/>
              </a:bodyPr>
              <a:lstStyle/>
              <a:p>
                <a:r>
                  <a:rPr lang="en-GB" sz="1600" i="1" dirty="0"/>
                  <a:t>[AEA 2006 Q4] </a:t>
                </a:r>
                <a:r>
                  <a:rPr lang="en-GB" sz="1600" dirty="0"/>
                  <a:t>The line with equation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𝑚𝑥</m:t>
                    </m:r>
                  </m:oMath>
                </a14:m>
                <a:r>
                  <a:rPr lang="en-GB" sz="1600" dirty="0"/>
                  <a:t> is a tangent to the circle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𝐶</m:t>
                        </m:r>
                      </m:e>
                      <m:sub>
                        <m:r>
                          <a:rPr lang="en-GB" sz="1600" b="0" i="1" smtClean="0">
                            <a:latin typeface="Cambria Math" panose="02040503050406030204" pitchFamily="18" charset="0"/>
                          </a:rPr>
                          <m:t>1</m:t>
                        </m:r>
                      </m:sub>
                    </m:sSub>
                  </m:oMath>
                </a14:m>
                <a:r>
                  <a:rPr lang="en-GB" sz="1600" dirty="0"/>
                  <a:t> with equation </a:t>
                </a:r>
                <a14:m>
                  <m:oMath xmlns:m="http://schemas.openxmlformats.org/officeDocument/2006/math">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+4</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𝑦</m:t>
                            </m:r>
                            <m:r>
                              <a:rPr lang="en-GB" sz="1600" b="0" i="1" smtClean="0">
                                <a:latin typeface="Cambria Math" panose="02040503050406030204" pitchFamily="18" charset="0"/>
                              </a:rPr>
                              <m:t>−7</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=13</m:t>
                    </m:r>
                  </m:oMath>
                </a14:m>
                <a:endParaRPr lang="en-GB" sz="1600" dirty="0"/>
              </a:p>
              <a:p>
                <a:r>
                  <a:rPr lang="en-GB" sz="1600" dirty="0"/>
                  <a:t>(a) Show that </a:t>
                </a:r>
                <a14:m>
                  <m:oMath xmlns:m="http://schemas.openxmlformats.org/officeDocument/2006/math">
                    <m:r>
                      <a:rPr lang="en-GB" sz="1600" b="0" i="1" smtClean="0">
                        <a:latin typeface="Cambria Math" panose="02040503050406030204" pitchFamily="18" charset="0"/>
                      </a:rPr>
                      <m:t>𝑚</m:t>
                    </m:r>
                  </m:oMath>
                </a14:m>
                <a:r>
                  <a:rPr lang="en-GB" sz="1600" dirty="0"/>
                  <a:t> satisfies the equation </a:t>
                </a:r>
                <a14:m>
                  <m:oMath xmlns:m="http://schemas.openxmlformats.org/officeDocument/2006/math">
                    <m:r>
                      <a:rPr lang="en-GB" sz="1600" b="0" i="1" smtClean="0">
                        <a:latin typeface="Cambria Math" panose="02040503050406030204" pitchFamily="18" charset="0"/>
                      </a:rPr>
                      <m:t>3</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𝑚</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+56</m:t>
                    </m:r>
                    <m:r>
                      <a:rPr lang="en-GB" sz="1600" b="0" i="1" smtClean="0">
                        <a:latin typeface="Cambria Math" panose="02040503050406030204" pitchFamily="18" charset="0"/>
                      </a:rPr>
                      <m:t>𝑚</m:t>
                    </m:r>
                    <m:r>
                      <a:rPr lang="en-GB" sz="1600" b="0" i="1" smtClean="0">
                        <a:latin typeface="Cambria Math" panose="02040503050406030204" pitchFamily="18" charset="0"/>
                      </a:rPr>
                      <m:t>+36=0</m:t>
                    </m:r>
                  </m:oMath>
                </a14:m>
                <a:endParaRPr lang="en-GB" sz="1600" dirty="0"/>
              </a:p>
              <a:p>
                <a:r>
                  <a:rPr lang="en-GB" sz="1600" dirty="0"/>
                  <a:t>The tangents from the origin </a:t>
                </a:r>
                <a14:m>
                  <m:oMath xmlns:m="http://schemas.openxmlformats.org/officeDocument/2006/math">
                    <m:r>
                      <a:rPr lang="en-GB" sz="1600" b="0" i="1" smtClean="0">
                        <a:latin typeface="Cambria Math" panose="02040503050406030204" pitchFamily="18" charset="0"/>
                      </a:rPr>
                      <m:t>𝑂</m:t>
                    </m:r>
                  </m:oMath>
                </a14:m>
                <a:r>
                  <a:rPr lang="en-GB" sz="1600" dirty="0"/>
                  <a:t> to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𝐶</m:t>
                        </m:r>
                      </m:e>
                      <m:sub>
                        <m:r>
                          <a:rPr lang="en-GB" sz="1600" b="0" i="1" smtClean="0">
                            <a:latin typeface="Cambria Math" panose="02040503050406030204" pitchFamily="18" charset="0"/>
                          </a:rPr>
                          <m:t>1</m:t>
                        </m:r>
                      </m:sub>
                    </m:sSub>
                  </m:oMath>
                </a14:m>
                <a:r>
                  <a:rPr lang="en-GB" sz="1600" dirty="0"/>
                  <a:t> touch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𝐶</m:t>
                        </m:r>
                      </m:e>
                      <m:sub>
                        <m:r>
                          <a:rPr lang="en-GB" sz="1600" b="0" i="1" smtClean="0">
                            <a:latin typeface="Cambria Math" panose="02040503050406030204" pitchFamily="18" charset="0"/>
                          </a:rPr>
                          <m:t>1</m:t>
                        </m:r>
                      </m:sub>
                    </m:sSub>
                  </m:oMath>
                </a14:m>
                <a:r>
                  <a:rPr lang="en-GB" sz="1600" dirty="0"/>
                  <a:t> at the points </a:t>
                </a:r>
                <a14:m>
                  <m:oMath xmlns:m="http://schemas.openxmlformats.org/officeDocument/2006/math">
                    <m:r>
                      <a:rPr lang="en-GB" sz="1600" b="0" i="1" smtClean="0">
                        <a:latin typeface="Cambria Math" panose="02040503050406030204" pitchFamily="18" charset="0"/>
                      </a:rPr>
                      <m:t>𝐴</m:t>
                    </m:r>
                  </m:oMath>
                </a14:m>
                <a:r>
                  <a:rPr lang="en-GB" sz="1600" dirty="0"/>
                  <a:t> and </a:t>
                </a:r>
                <a14:m>
                  <m:oMath xmlns:m="http://schemas.openxmlformats.org/officeDocument/2006/math">
                    <m:r>
                      <a:rPr lang="en-GB" sz="1600" b="0" i="1" smtClean="0">
                        <a:latin typeface="Cambria Math" panose="02040503050406030204" pitchFamily="18" charset="0"/>
                      </a:rPr>
                      <m:t>𝐵</m:t>
                    </m:r>
                  </m:oMath>
                </a14:m>
                <a:r>
                  <a:rPr lang="en-GB" sz="1600" dirty="0"/>
                  <a:t>.</a:t>
                </a:r>
              </a:p>
              <a:p>
                <a:r>
                  <a:rPr lang="en-GB" sz="1600" dirty="0"/>
                  <a:t>(b) Find the coordinates of the points </a:t>
                </a:r>
                <a14:m>
                  <m:oMath xmlns:m="http://schemas.openxmlformats.org/officeDocument/2006/math">
                    <m:r>
                      <a:rPr lang="en-GB" sz="1600" b="0" i="1" smtClean="0">
                        <a:latin typeface="Cambria Math" panose="02040503050406030204" pitchFamily="18" charset="0"/>
                      </a:rPr>
                      <m:t>𝐴</m:t>
                    </m:r>
                  </m:oMath>
                </a14:m>
                <a:r>
                  <a:rPr lang="en-GB" sz="1600" dirty="0"/>
                  <a:t> and </a:t>
                </a:r>
                <a14:m>
                  <m:oMath xmlns:m="http://schemas.openxmlformats.org/officeDocument/2006/math">
                    <m:r>
                      <a:rPr lang="en-GB" sz="1600" b="0" i="1" smtClean="0">
                        <a:latin typeface="Cambria Math" panose="02040503050406030204" pitchFamily="18" charset="0"/>
                      </a:rPr>
                      <m:t>𝐵</m:t>
                    </m:r>
                  </m:oMath>
                </a14:m>
                <a:r>
                  <a:rPr lang="en-GB" sz="1600" dirty="0"/>
                  <a:t>.</a:t>
                </a:r>
              </a:p>
              <a:p>
                <a:r>
                  <a:rPr lang="en-GB" sz="1600" dirty="0"/>
                  <a:t>Another circle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𝐶</m:t>
                        </m:r>
                      </m:e>
                      <m:sub>
                        <m:r>
                          <a:rPr lang="en-GB" sz="1600" b="0" i="1" smtClean="0">
                            <a:latin typeface="Cambria Math" panose="02040503050406030204" pitchFamily="18" charset="0"/>
                          </a:rPr>
                          <m:t>2</m:t>
                        </m:r>
                      </m:sub>
                    </m:sSub>
                  </m:oMath>
                </a14:m>
                <a:r>
                  <a:rPr lang="en-GB" sz="1600" dirty="0"/>
                  <a:t> has equation </a:t>
                </a:r>
                <a14:m>
                  <m:oMath xmlns:m="http://schemas.openxmlformats.org/officeDocument/2006/math">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=13</m:t>
                    </m:r>
                  </m:oMath>
                </a14:m>
                <a:r>
                  <a:rPr lang="en-GB" sz="1600" dirty="0"/>
                  <a:t>. The tangents from the point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4,−7</m:t>
                        </m:r>
                      </m:e>
                    </m:d>
                  </m:oMath>
                </a14:m>
                <a:r>
                  <a:rPr lang="en-GB" sz="1600" dirty="0"/>
                  <a:t> to </a:t>
                </a:r>
                <a14:m>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𝐶</m:t>
                        </m:r>
                      </m:e>
                      <m:sub>
                        <m:r>
                          <a:rPr lang="en-GB" sz="1600" b="0" i="1" smtClean="0">
                            <a:latin typeface="Cambria Math" panose="02040503050406030204" pitchFamily="18" charset="0"/>
                          </a:rPr>
                          <m:t>2</m:t>
                        </m:r>
                      </m:sub>
                    </m:sSub>
                  </m:oMath>
                </a14:m>
                <a:r>
                  <a:rPr lang="en-GB" sz="1600" dirty="0"/>
                  <a:t> touch it at the points </a:t>
                </a:r>
                <a14:m>
                  <m:oMath xmlns:m="http://schemas.openxmlformats.org/officeDocument/2006/math">
                    <m:r>
                      <a:rPr lang="en-GB" sz="1600" b="0" i="1" smtClean="0">
                        <a:latin typeface="Cambria Math" panose="02040503050406030204" pitchFamily="18" charset="0"/>
                      </a:rPr>
                      <m:t>𝑃</m:t>
                    </m:r>
                  </m:oMath>
                </a14:m>
                <a:r>
                  <a:rPr lang="en-GB" sz="1600" dirty="0"/>
                  <a:t> and </a:t>
                </a:r>
                <a14:m>
                  <m:oMath xmlns:m="http://schemas.openxmlformats.org/officeDocument/2006/math">
                    <m:r>
                      <a:rPr lang="en-GB" sz="1600" b="0" i="1" smtClean="0">
                        <a:latin typeface="Cambria Math" panose="02040503050406030204" pitchFamily="18" charset="0"/>
                      </a:rPr>
                      <m:t>𝑄</m:t>
                    </m:r>
                  </m:oMath>
                </a14:m>
                <a:r>
                  <a:rPr lang="en-GB" sz="1600" dirty="0"/>
                  <a:t>.</a:t>
                </a:r>
              </a:p>
              <a:p>
                <a:r>
                  <a:rPr lang="en-GB" sz="1600" dirty="0"/>
                  <a:t>(c) Find the coordinates of either the point </a:t>
                </a:r>
                <a14:m>
                  <m:oMath xmlns:m="http://schemas.openxmlformats.org/officeDocument/2006/math">
                    <m:r>
                      <a:rPr lang="en-GB" sz="1600" b="0" i="1" smtClean="0">
                        <a:latin typeface="Cambria Math" panose="02040503050406030204" pitchFamily="18" charset="0"/>
                      </a:rPr>
                      <m:t>𝑃</m:t>
                    </m:r>
                  </m:oMath>
                </a14:m>
                <a:r>
                  <a:rPr lang="en-GB" sz="1600" dirty="0"/>
                  <a:t> or the point </a:t>
                </a:r>
                <a14:m>
                  <m:oMath xmlns:m="http://schemas.openxmlformats.org/officeDocument/2006/math">
                    <m:r>
                      <a:rPr lang="en-GB" sz="1600" b="0" i="1" smtClean="0">
                        <a:latin typeface="Cambria Math" panose="02040503050406030204" pitchFamily="18" charset="0"/>
                      </a:rPr>
                      <m:t>𝑄</m:t>
                    </m:r>
                  </m:oMath>
                </a14:m>
                <a:r>
                  <a:rPr lang="en-GB" sz="1600" dirty="0"/>
                  <a:t>.</a:t>
                </a:r>
              </a:p>
              <a:p>
                <a:r>
                  <a:rPr lang="en-GB" sz="1600" b="1" dirty="0"/>
                  <a:t>Mark scheme on next slide.</a:t>
                </a:r>
              </a:p>
            </p:txBody>
          </p:sp>
        </mc:Choice>
        <mc:Fallback xmlns="">
          <p:sp>
            <p:nvSpPr>
              <p:cNvPr id="9" name="TextBox 8"/>
              <p:cNvSpPr txBox="1">
                <a:spLocks noRot="1" noChangeAspect="1" noMove="1" noResize="1" noEditPoints="1" noAdjustHandles="1" noChangeArrowheads="1" noChangeShapeType="1" noTextEdit="1"/>
              </p:cNvSpPr>
              <p:nvPr/>
            </p:nvSpPr>
            <p:spPr>
              <a:xfrm>
                <a:off x="3088297" y="1481308"/>
                <a:ext cx="5904656" cy="2308324"/>
              </a:xfrm>
              <a:prstGeom prst="rect">
                <a:avLst/>
              </a:prstGeom>
              <a:blipFill>
                <a:blip r:embed="rId3"/>
                <a:stretch>
                  <a:fillRect l="-620" t="-792" r="-310" b="-237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102811" y="3830074"/>
                <a:ext cx="5904656" cy="2990370"/>
              </a:xfrm>
              <a:prstGeom prst="rect">
                <a:avLst/>
              </a:prstGeom>
              <a:noFill/>
            </p:spPr>
            <p:txBody>
              <a:bodyPr wrap="square" rtlCol="0">
                <a:spAutoFit/>
              </a:bodyPr>
              <a:lstStyle/>
              <a:p>
                <a:r>
                  <a:rPr lang="en-GB" sz="1600" i="1" dirty="0"/>
                  <a:t>[STEP 2005 Q6] </a:t>
                </a:r>
              </a:p>
              <a:p>
                <a:pPr marL="400050" indent="-400050">
                  <a:buAutoNum type="romanLcParenBoth"/>
                </a:pPr>
                <a:r>
                  <a:rPr lang="en-GB" sz="1600" dirty="0"/>
                  <a:t>The point </a:t>
                </a:r>
                <a14:m>
                  <m:oMath xmlns:m="http://schemas.openxmlformats.org/officeDocument/2006/math">
                    <m:r>
                      <a:rPr lang="en-GB" sz="1600" b="0" i="1" smtClean="0">
                        <a:latin typeface="Cambria Math" panose="02040503050406030204" pitchFamily="18" charset="0"/>
                      </a:rPr>
                      <m:t>𝐴</m:t>
                    </m:r>
                  </m:oMath>
                </a14:m>
                <a:r>
                  <a:rPr lang="en-GB" sz="1600" dirty="0"/>
                  <a:t> has coordinates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5,16</m:t>
                        </m:r>
                      </m:e>
                    </m:d>
                  </m:oMath>
                </a14:m>
                <a:r>
                  <a:rPr lang="en-GB" sz="1600" dirty="0"/>
                  <a:t> and the point </a:t>
                </a:r>
                <a14:m>
                  <m:oMath xmlns:m="http://schemas.openxmlformats.org/officeDocument/2006/math">
                    <m:r>
                      <a:rPr lang="en-GB" sz="1600" b="0" i="1" smtClean="0">
                        <a:latin typeface="Cambria Math" panose="02040503050406030204" pitchFamily="18" charset="0"/>
                      </a:rPr>
                      <m:t>𝐵</m:t>
                    </m:r>
                  </m:oMath>
                </a14:m>
                <a:r>
                  <a:rPr lang="en-GB" sz="1600" dirty="0"/>
                  <a:t> has coordinates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4,−4</m:t>
                        </m:r>
                      </m:e>
                    </m:d>
                  </m:oMath>
                </a14:m>
                <a:r>
                  <a:rPr lang="en-GB" sz="1600" dirty="0"/>
                  <a:t>. The variable </a:t>
                </a:r>
                <a14:m>
                  <m:oMath xmlns:m="http://schemas.openxmlformats.org/officeDocument/2006/math">
                    <m:r>
                      <a:rPr lang="en-GB" sz="1600" b="0" i="1" smtClean="0">
                        <a:latin typeface="Cambria Math" panose="02040503050406030204" pitchFamily="18" charset="0"/>
                      </a:rPr>
                      <m:t>𝑃</m:t>
                    </m:r>
                  </m:oMath>
                </a14:m>
                <a:r>
                  <a:rPr lang="en-GB" sz="1600" dirty="0"/>
                  <a:t> has coordinates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m:t>
                        </m:r>
                        <m:r>
                          <a:rPr lang="en-GB" sz="1600" b="0" i="1" smtClean="0">
                            <a:latin typeface="Cambria Math" panose="02040503050406030204" pitchFamily="18" charset="0"/>
                          </a:rPr>
                          <m:t>𝑦</m:t>
                        </m:r>
                      </m:e>
                    </m:d>
                  </m:oMath>
                </a14:m>
                <a:r>
                  <a:rPr lang="en-GB" sz="1600" dirty="0"/>
                  <a:t> and moves on a path such that </a:t>
                </a:r>
                <a14:m>
                  <m:oMath xmlns:m="http://schemas.openxmlformats.org/officeDocument/2006/math">
                    <m:r>
                      <a:rPr lang="en-GB" sz="1600" b="0" i="1" smtClean="0">
                        <a:latin typeface="Cambria Math" panose="02040503050406030204" pitchFamily="18" charset="0"/>
                      </a:rPr>
                      <m:t>𝐴𝑃</m:t>
                    </m:r>
                    <m:r>
                      <a:rPr lang="en-GB" sz="1600" b="0" i="1" smtClean="0">
                        <a:latin typeface="Cambria Math" panose="02040503050406030204" pitchFamily="18" charset="0"/>
                      </a:rPr>
                      <m:t>=2</m:t>
                    </m:r>
                    <m:r>
                      <a:rPr lang="en-GB" sz="1600" b="0" i="1" smtClean="0">
                        <a:latin typeface="Cambria Math" panose="02040503050406030204" pitchFamily="18" charset="0"/>
                      </a:rPr>
                      <m:t>𝐵𝑃</m:t>
                    </m:r>
                  </m:oMath>
                </a14:m>
                <a:r>
                  <a:rPr lang="en-GB" sz="1600" dirty="0"/>
                  <a:t>. Show that the Cartesian equation of the path of </a:t>
                </a:r>
                <a14:m>
                  <m:oMath xmlns:m="http://schemas.openxmlformats.org/officeDocument/2006/math">
                    <m:r>
                      <a:rPr lang="en-GB" sz="1600" b="0" i="1" smtClean="0">
                        <a:latin typeface="Cambria Math" panose="02040503050406030204" pitchFamily="18" charset="0"/>
                      </a:rPr>
                      <m:t>𝑃</m:t>
                    </m:r>
                  </m:oMath>
                </a14:m>
                <a:r>
                  <a:rPr lang="en-GB" sz="1600" dirty="0"/>
                  <a:t> is </a:t>
                </a:r>
                <a14:m>
                  <m:oMath xmlns:m="http://schemas.openxmlformats.org/officeDocument/2006/math">
                    <m:sSup>
                      <m:sSupPr>
                        <m:ctrlPr>
                          <a:rPr lang="en-GB" sz="1600" b="0" i="1" smtClean="0">
                            <a:latin typeface="Cambria Math" panose="02040503050406030204" pitchFamily="18" charset="0"/>
                          </a:rPr>
                        </m:ctrlPr>
                      </m:sSupPr>
                      <m:e>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𝑥</m:t>
                            </m:r>
                            <m:r>
                              <a:rPr lang="en-GB" sz="1600" b="0" i="1" smtClean="0">
                                <a:latin typeface="Cambria Math" panose="02040503050406030204" pitchFamily="18" charset="0"/>
                              </a:rPr>
                              <m:t>+7</m:t>
                            </m:r>
                          </m:e>
                        </m:d>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𝑦</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=100</m:t>
                    </m:r>
                  </m:oMath>
                </a14:m>
                <a:r>
                  <a:rPr lang="en-GB" sz="1600" dirty="0"/>
                  <a:t>.</a:t>
                </a:r>
              </a:p>
              <a:p>
                <a:pPr marL="400050" indent="-400050">
                  <a:buAutoNum type="romanLcParenBoth"/>
                </a:pPr>
                <a:r>
                  <a:rPr lang="en-GB" sz="1600" dirty="0"/>
                  <a:t>The point </a:t>
                </a:r>
                <a14:m>
                  <m:oMath xmlns:m="http://schemas.openxmlformats.org/officeDocument/2006/math">
                    <m:r>
                      <a:rPr lang="en-GB" sz="1600" b="0" i="1" smtClean="0">
                        <a:latin typeface="Cambria Math" panose="02040503050406030204" pitchFamily="18" charset="0"/>
                      </a:rPr>
                      <m:t>𝐶</m:t>
                    </m:r>
                  </m:oMath>
                </a14:m>
                <a:r>
                  <a:rPr lang="en-GB" sz="1600" dirty="0"/>
                  <a:t> has coordinates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𝑎</m:t>
                        </m:r>
                        <m:r>
                          <a:rPr lang="en-GB" sz="1600" b="0" i="1" smtClean="0">
                            <a:latin typeface="Cambria Math" panose="02040503050406030204" pitchFamily="18" charset="0"/>
                          </a:rPr>
                          <m:t>,0</m:t>
                        </m:r>
                      </m:e>
                    </m:d>
                  </m:oMath>
                </a14:m>
                <a:r>
                  <a:rPr lang="en-GB" sz="1600" dirty="0"/>
                  <a:t> and the point </a:t>
                </a:r>
                <a14:m>
                  <m:oMath xmlns:m="http://schemas.openxmlformats.org/officeDocument/2006/math">
                    <m:r>
                      <a:rPr lang="en-GB" sz="1600" b="0" i="1" smtClean="0">
                        <a:latin typeface="Cambria Math" panose="02040503050406030204" pitchFamily="18" charset="0"/>
                      </a:rPr>
                      <m:t>𝐷</m:t>
                    </m:r>
                  </m:oMath>
                </a14:m>
                <a:r>
                  <a:rPr lang="en-GB" sz="1600" dirty="0"/>
                  <a:t> has coordinates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𝑏</m:t>
                        </m:r>
                        <m:r>
                          <a:rPr lang="en-GB" sz="1600" b="0" i="1" smtClean="0">
                            <a:latin typeface="Cambria Math" panose="02040503050406030204" pitchFamily="18" charset="0"/>
                          </a:rPr>
                          <m:t>,0</m:t>
                        </m:r>
                      </m:e>
                    </m:d>
                  </m:oMath>
                </a14:m>
                <a:r>
                  <a:rPr lang="en-GB" sz="1600" dirty="0"/>
                  <a:t>. The variable point </a:t>
                </a:r>
                <a14:m>
                  <m:oMath xmlns:m="http://schemas.openxmlformats.org/officeDocument/2006/math">
                    <m:r>
                      <a:rPr lang="en-GB" sz="1600" b="0" i="1" smtClean="0">
                        <a:latin typeface="Cambria Math" panose="02040503050406030204" pitchFamily="18" charset="0"/>
                      </a:rPr>
                      <m:t>𝑄</m:t>
                    </m:r>
                  </m:oMath>
                </a14:m>
                <a:r>
                  <a:rPr lang="en-GB" sz="1600" dirty="0"/>
                  <a:t> moves on a path such that </a:t>
                </a:r>
                <a14:m>
                  <m:oMath xmlns:m="http://schemas.openxmlformats.org/officeDocument/2006/math">
                    <m:r>
                      <a:rPr lang="en-GB" sz="1600" b="0" i="1" smtClean="0">
                        <a:latin typeface="Cambria Math" panose="02040503050406030204" pitchFamily="18" charset="0"/>
                      </a:rPr>
                      <m:t>𝑄𝐶</m:t>
                    </m:r>
                    <m:r>
                      <a:rPr lang="en-GB" sz="1600" b="0" i="1" smtClean="0">
                        <a:latin typeface="Cambria Math" panose="02040503050406030204" pitchFamily="18" charset="0"/>
                      </a:rPr>
                      <m:t>=</m:t>
                    </m:r>
                    <m:r>
                      <a:rPr lang="en-GB" sz="1600" b="0" i="1" smtClean="0">
                        <a:latin typeface="Cambria Math" panose="02040503050406030204" pitchFamily="18" charset="0"/>
                      </a:rPr>
                      <m:t>𝑘</m:t>
                    </m:r>
                    <m:r>
                      <a:rPr lang="en-GB" sz="1600" b="0" i="1" smtClean="0">
                        <a:latin typeface="Cambria Math" panose="02040503050406030204" pitchFamily="18" charset="0"/>
                      </a:rPr>
                      <m:t>×</m:t>
                    </m:r>
                    <m:r>
                      <a:rPr lang="en-GB" sz="1600" b="0" i="1" smtClean="0">
                        <a:latin typeface="Cambria Math" panose="02040503050406030204" pitchFamily="18" charset="0"/>
                      </a:rPr>
                      <m:t>𝑄𝐷</m:t>
                    </m:r>
                  </m:oMath>
                </a14:m>
                <a:r>
                  <a:rPr lang="en-GB" sz="1600" dirty="0"/>
                  <a:t>, where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&gt;1</m:t>
                    </m:r>
                  </m:oMath>
                </a14:m>
                <a:r>
                  <a:rPr lang="en-GB" sz="1600" dirty="0"/>
                  <a:t>.</a:t>
                </a:r>
                <a:br>
                  <a:rPr lang="en-GB" sz="1600" dirty="0"/>
                </a:br>
                <a:r>
                  <a:rPr lang="en-GB" sz="1600" dirty="0"/>
                  <a:t>Given that the path of </a:t>
                </a:r>
                <a14:m>
                  <m:oMath xmlns:m="http://schemas.openxmlformats.org/officeDocument/2006/math">
                    <m:r>
                      <a:rPr lang="en-GB" sz="1600" b="0" i="1" smtClean="0">
                        <a:latin typeface="Cambria Math" panose="02040503050406030204" pitchFamily="18" charset="0"/>
                      </a:rPr>
                      <m:t>𝑄</m:t>
                    </m:r>
                  </m:oMath>
                </a14:m>
                <a:r>
                  <a:rPr lang="en-GB" sz="1600" dirty="0"/>
                  <a:t> is the same as the path of </a:t>
                </a:r>
                <a14:m>
                  <m:oMath xmlns:m="http://schemas.openxmlformats.org/officeDocument/2006/math">
                    <m:r>
                      <a:rPr lang="en-GB" sz="1600" b="0" i="1" smtClean="0">
                        <a:latin typeface="Cambria Math" panose="02040503050406030204" pitchFamily="18" charset="0"/>
                      </a:rPr>
                      <m:t>𝑃</m:t>
                    </m:r>
                  </m:oMath>
                </a14:m>
                <a:r>
                  <a:rPr lang="en-GB" sz="1600" dirty="0"/>
                  <a:t>, show that</a:t>
                </a:r>
                <a:br>
                  <a:rPr lang="en-GB" sz="1600" dirty="0"/>
                </a:br>
                <a14:m>
                  <m:oMath xmlns:m="http://schemas.openxmlformats.org/officeDocument/2006/math">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𝑎</m:t>
                        </m:r>
                        <m:r>
                          <a:rPr lang="en-GB" sz="1400" b="0" i="1" smtClean="0">
                            <a:latin typeface="Cambria Math" panose="02040503050406030204" pitchFamily="18" charset="0"/>
                          </a:rPr>
                          <m:t>+7</m:t>
                        </m:r>
                      </m:num>
                      <m:den>
                        <m:r>
                          <a:rPr lang="en-GB" sz="1400" b="0" i="1" smtClean="0">
                            <a:latin typeface="Cambria Math" panose="02040503050406030204" pitchFamily="18" charset="0"/>
                          </a:rPr>
                          <m:t>𝑏</m:t>
                        </m:r>
                        <m:r>
                          <a:rPr lang="en-GB" sz="1400" b="0" i="1" smtClean="0">
                            <a:latin typeface="Cambria Math" panose="02040503050406030204" pitchFamily="18" charset="0"/>
                          </a:rPr>
                          <m:t>+7</m:t>
                        </m:r>
                      </m:den>
                    </m:f>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𝑎</m:t>
                            </m:r>
                          </m:e>
                          <m:sup>
                            <m:r>
                              <a:rPr lang="en-GB" sz="1400" b="0" i="1" smtClean="0">
                                <a:latin typeface="Cambria Math" panose="02040503050406030204" pitchFamily="18" charset="0"/>
                              </a:rPr>
                              <m:t>2</m:t>
                            </m:r>
                          </m:sup>
                        </m:sSup>
                        <m:r>
                          <a:rPr lang="en-GB" sz="1400" b="0" i="1" smtClean="0">
                            <a:latin typeface="Cambria Math" panose="02040503050406030204" pitchFamily="18" charset="0"/>
                          </a:rPr>
                          <m:t>+51</m:t>
                        </m:r>
                      </m:num>
                      <m:den>
                        <m:sSup>
                          <m:sSupPr>
                            <m:ctrlPr>
                              <a:rPr lang="en-GB" sz="1400" b="0" i="1" smtClean="0">
                                <a:latin typeface="Cambria Math" panose="02040503050406030204" pitchFamily="18" charset="0"/>
                              </a:rPr>
                            </m:ctrlPr>
                          </m:sSupPr>
                          <m:e>
                            <m:r>
                              <a:rPr lang="en-GB" sz="1400" b="0" i="1" smtClean="0">
                                <a:latin typeface="Cambria Math" panose="02040503050406030204" pitchFamily="18" charset="0"/>
                              </a:rPr>
                              <m:t>𝑏</m:t>
                            </m:r>
                          </m:e>
                          <m:sup>
                            <m:r>
                              <a:rPr lang="en-GB" sz="1400" b="0" i="1" smtClean="0">
                                <a:latin typeface="Cambria Math" panose="02040503050406030204" pitchFamily="18" charset="0"/>
                              </a:rPr>
                              <m:t>2</m:t>
                            </m:r>
                          </m:sup>
                        </m:sSup>
                        <m:r>
                          <a:rPr lang="en-GB" sz="1400" b="0" i="1" smtClean="0">
                            <a:latin typeface="Cambria Math" panose="02040503050406030204" pitchFamily="18" charset="0"/>
                          </a:rPr>
                          <m:t>+51</m:t>
                        </m:r>
                      </m:den>
                    </m:f>
                  </m:oMath>
                </a14:m>
                <a:br>
                  <a:rPr lang="en-GB" sz="1600" dirty="0"/>
                </a:br>
                <a:r>
                  <a:rPr lang="en-GB" sz="1600" dirty="0"/>
                  <a:t>Show further that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𝑎</m:t>
                        </m:r>
                        <m:r>
                          <a:rPr lang="en-GB" sz="1600" b="0" i="1" smtClean="0">
                            <a:latin typeface="Cambria Math" panose="02040503050406030204" pitchFamily="18" charset="0"/>
                          </a:rPr>
                          <m:t>+7</m:t>
                        </m:r>
                      </m:e>
                    </m:d>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𝑏</m:t>
                        </m:r>
                        <m:r>
                          <a:rPr lang="en-GB" sz="1600" b="0" i="1" smtClean="0">
                            <a:latin typeface="Cambria Math" panose="02040503050406030204" pitchFamily="18" charset="0"/>
                          </a:rPr>
                          <m:t>+7</m:t>
                        </m:r>
                      </m:e>
                    </m:d>
                    <m:r>
                      <a:rPr lang="en-GB" sz="1600" b="0" i="1" smtClean="0">
                        <a:latin typeface="Cambria Math" panose="02040503050406030204" pitchFamily="18" charset="0"/>
                      </a:rPr>
                      <m:t>=100</m:t>
                    </m:r>
                  </m:oMath>
                </a14:m>
                <a:r>
                  <a:rPr lang="en-GB" sz="1600" dirty="0"/>
                  <a:t>, in the case </a:t>
                </a:r>
                <a14:m>
                  <m:oMath xmlns:m="http://schemas.openxmlformats.org/officeDocument/2006/math">
                    <m:r>
                      <a:rPr lang="en-GB" sz="1600" b="0" i="1" smtClean="0">
                        <a:latin typeface="Cambria Math" panose="02040503050406030204" pitchFamily="18" charset="0"/>
                      </a:rPr>
                      <m:t>𝑎</m:t>
                    </m:r>
                    <m:r>
                      <a:rPr lang="en-GB" sz="1600" b="0" i="1" smtClean="0">
                        <a:latin typeface="Cambria Math" panose="02040503050406030204" pitchFamily="18" charset="0"/>
                      </a:rPr>
                      <m:t>≠</m:t>
                    </m:r>
                    <m:r>
                      <a:rPr lang="en-GB" sz="1600" b="0" i="1" smtClean="0">
                        <a:latin typeface="Cambria Math" panose="02040503050406030204" pitchFamily="18" charset="0"/>
                      </a:rPr>
                      <m:t>𝑏</m:t>
                    </m:r>
                  </m:oMath>
                </a14:m>
                <a:r>
                  <a:rPr lang="en-GB" sz="1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3102811" y="3830074"/>
                <a:ext cx="5904656" cy="2990370"/>
              </a:xfrm>
              <a:prstGeom prst="rect">
                <a:avLst/>
              </a:prstGeom>
              <a:blipFill>
                <a:blip r:embed="rId4"/>
                <a:stretch>
                  <a:fillRect l="-619" t="-611" b="-1629"/>
                </a:stretch>
              </a:blipFill>
            </p:spPr>
            <p:txBody>
              <a:bodyPr/>
              <a:lstStyle/>
              <a:p>
                <a:r>
                  <a:rPr lang="en-GB">
                    <a:noFill/>
                  </a:rPr>
                  <a:t> </a:t>
                </a:r>
              </a:p>
            </p:txBody>
          </p:sp>
        </mc:Fallback>
      </mc:AlternateContent>
      <p:sp>
        <p:nvSpPr>
          <p:cNvPr id="11" name="Rectangle 10"/>
          <p:cNvSpPr/>
          <p:nvPr/>
        </p:nvSpPr>
        <p:spPr>
          <a:xfrm>
            <a:off x="297619" y="6439099"/>
            <a:ext cx="2805192" cy="369332"/>
          </a:xfrm>
          <a:prstGeom prst="rect">
            <a:avLst/>
          </a:prstGeom>
        </p:spPr>
        <p:txBody>
          <a:bodyPr wrap="none">
            <a:spAutoFit/>
          </a:bodyPr>
          <a:lstStyle/>
          <a:p>
            <a:r>
              <a:rPr lang="en-GB" b="1" dirty="0"/>
              <a:t>Mark scheme on next slide.</a:t>
            </a:r>
          </a:p>
        </p:txBody>
      </p:sp>
      <p:cxnSp>
        <p:nvCxnSpPr>
          <p:cNvPr id="13" name="Straight Arrow Connector 12"/>
          <p:cNvCxnSpPr/>
          <p:nvPr/>
        </p:nvCxnSpPr>
        <p:spPr>
          <a:xfrm flipV="1">
            <a:off x="2411760" y="6224523"/>
            <a:ext cx="691051" cy="228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p:cNvSpPr/>
          <p:nvPr/>
        </p:nvSpPr>
        <p:spPr>
          <a:xfrm>
            <a:off x="80087" y="1989847"/>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15" name="Rectangle 14"/>
          <p:cNvSpPr/>
          <p:nvPr/>
        </p:nvSpPr>
        <p:spPr>
          <a:xfrm>
            <a:off x="2864364" y="1541070"/>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6" name="Rectangle 15"/>
          <p:cNvSpPr/>
          <p:nvPr/>
        </p:nvSpPr>
        <p:spPr>
          <a:xfrm>
            <a:off x="2855963" y="3875757"/>
            <a:ext cx="238447" cy="27887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7" name="Rectangle 16"/>
          <p:cNvSpPr/>
          <p:nvPr/>
        </p:nvSpPr>
        <p:spPr>
          <a:xfrm>
            <a:off x="333875" y="4350848"/>
            <a:ext cx="2117225" cy="18594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TextBox 18"/>
          <p:cNvSpPr txBox="1"/>
          <p:nvPr/>
        </p:nvSpPr>
        <p:spPr>
          <a:xfrm>
            <a:off x="6414368" y="3573016"/>
            <a:ext cx="2592288"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(This is not a tangent/chord question but is worthwhile regardless!)</a:t>
            </a:r>
          </a:p>
        </p:txBody>
      </p:sp>
      <p:cxnSp>
        <p:nvCxnSpPr>
          <p:cNvPr id="20" name="Straight Arrow Connector 19"/>
          <p:cNvCxnSpPr/>
          <p:nvPr/>
        </p:nvCxnSpPr>
        <p:spPr>
          <a:xfrm flipH="1">
            <a:off x="6096000" y="3721100"/>
            <a:ext cx="317501" cy="317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05980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Mark Scheme for Extension Question 2</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1547664" y="628012"/>
            <a:ext cx="5270153" cy="4414661"/>
          </a:xfrm>
          <a:prstGeom prst="rect">
            <a:avLst/>
          </a:prstGeom>
        </p:spPr>
      </p:pic>
      <p:pic>
        <p:nvPicPr>
          <p:cNvPr id="6" name="Picture 5"/>
          <p:cNvPicPr>
            <a:picLocks noChangeAspect="1"/>
          </p:cNvPicPr>
          <p:nvPr/>
        </p:nvPicPr>
        <p:blipFill>
          <a:blip r:embed="rId3"/>
          <a:stretch>
            <a:fillRect/>
          </a:stretch>
        </p:blipFill>
        <p:spPr>
          <a:xfrm>
            <a:off x="1475655" y="5030088"/>
            <a:ext cx="5212223" cy="1804541"/>
          </a:xfrm>
          <a:prstGeom prst="rect">
            <a:avLst/>
          </a:prstGeom>
        </p:spPr>
      </p:pic>
      <p:sp>
        <p:nvSpPr>
          <p:cNvPr id="7" name="Rectangle 6"/>
          <p:cNvSpPr/>
          <p:nvPr/>
        </p:nvSpPr>
        <p:spPr>
          <a:xfrm>
            <a:off x="2124575" y="705948"/>
            <a:ext cx="4595201" cy="15162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2124575" y="2222205"/>
            <a:ext cx="4595201" cy="27963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2141697" y="5018566"/>
            <a:ext cx="4595201" cy="16345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138687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Mark Scheme for Extension Question 3</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1409128" y="692696"/>
            <a:ext cx="6324600" cy="6038850"/>
          </a:xfrm>
          <a:prstGeom prst="rect">
            <a:avLst/>
          </a:prstGeom>
        </p:spPr>
      </p:pic>
      <p:sp>
        <p:nvSpPr>
          <p:cNvPr id="6" name="Rectangle 5"/>
          <p:cNvSpPr/>
          <p:nvPr/>
        </p:nvSpPr>
        <p:spPr>
          <a:xfrm>
            <a:off x="1921375" y="705948"/>
            <a:ext cx="6155825" cy="18467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Rectangle 6"/>
          <p:cNvSpPr/>
          <p:nvPr/>
        </p:nvSpPr>
        <p:spPr>
          <a:xfrm>
            <a:off x="1927055" y="2552700"/>
            <a:ext cx="6155825" cy="41920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409639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78EB28AB-1E3C-B50C-7DB3-D457304A78DF}"/>
              </a:ext>
            </a:extLst>
          </p:cNvPr>
          <p:cNvPicPr>
            <a:picLocks noChangeAspect="1"/>
          </p:cNvPicPr>
          <p:nvPr/>
        </p:nvPicPr>
        <p:blipFill>
          <a:blip r:embed="rId2"/>
          <a:stretch>
            <a:fillRect/>
          </a:stretch>
        </p:blipFill>
        <p:spPr>
          <a:xfrm>
            <a:off x="1547664" y="640520"/>
            <a:ext cx="6624736" cy="6172856"/>
          </a:xfrm>
          <a:prstGeom prst="rect">
            <a:avLst/>
          </a:prstGeom>
        </p:spPr>
      </p:pic>
    </p:spTree>
    <p:extLst>
      <p:ext uri="{BB962C8B-B14F-4D97-AF65-F5344CB8AC3E}">
        <p14:creationId xmlns:p14="http://schemas.microsoft.com/office/powerpoint/2010/main" val="3896053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C9CFC61B-804A-451F-96CB-09693B408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F9F0BF-CA8C-4D24-90A1-67BA839288EB}">
  <ds:schemaRefs>
    <ds:schemaRef ds:uri="http://schemas.microsoft.com/sharepoint/v3/contenttype/forms"/>
  </ds:schemaRefs>
</ds:datastoreItem>
</file>

<file path=customXml/itemProps3.xml><?xml version="1.0" encoding="utf-8"?>
<ds:datastoreItem xmlns:ds="http://schemas.openxmlformats.org/officeDocument/2006/customXml" ds:itemID="{7A78994C-A71F-42AC-8C1A-2D47B8B074D2}">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61755</TotalTime>
  <Words>1305</Words>
  <Application>Microsoft Office PowerPoint</Application>
  <PresentationFormat>On-screen Show (4:3)</PresentationFormat>
  <Paragraphs>117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Office Theme</vt:lpstr>
      <vt:lpstr>P1 Chapter 6: Circles  Tangents and Chords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1284</cp:revision>
  <dcterms:created xsi:type="dcterms:W3CDTF">2013-02-28T07:36:55Z</dcterms:created>
  <dcterms:modified xsi:type="dcterms:W3CDTF">2025-06-25T10:30:21Z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