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02" r:id="rId5"/>
    <p:sldId id="533" r:id="rId6"/>
    <p:sldId id="716" r:id="rId7"/>
    <p:sldId id="712" r:id="rId8"/>
    <p:sldId id="713" r:id="rId9"/>
    <p:sldId id="703" r:id="rId10"/>
    <p:sldId id="714" r:id="rId11"/>
    <p:sldId id="532" r:id="rId12"/>
    <p:sldId id="71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24BCA0-4361-479A-8EA2-43FEA7A990E0}" v="1" dt="2025-06-19T14:03:15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D6904693-DD2A-4A62-BD52-2109273F1217}"/>
    <pc:docChg chg="custSel modSld">
      <pc:chgData name="Dieter Beaven" userId="9bbdb69f-69d0-4759-aa9b-5c090a2da237" providerId="ADAL" clId="{D6904693-DD2A-4A62-BD52-2109273F1217}" dt="2025-04-24T16:03:46.260" v="11" actId="6549"/>
      <pc:docMkLst>
        <pc:docMk/>
      </pc:docMkLst>
      <pc:sldChg chg="delSp mod">
        <pc:chgData name="Dieter Beaven" userId="9bbdb69f-69d0-4759-aa9b-5c090a2da237" providerId="ADAL" clId="{D6904693-DD2A-4A62-BD52-2109273F1217}" dt="2025-04-24T16:03:38.545" v="4" actId="478"/>
        <pc:sldMkLst>
          <pc:docMk/>
          <pc:sldMk cId="464788855" sldId="532"/>
        </pc:sldMkLst>
      </pc:sldChg>
      <pc:sldChg chg="delSp mod">
        <pc:chgData name="Dieter Beaven" userId="9bbdb69f-69d0-4759-aa9b-5c090a2da237" providerId="ADAL" clId="{D6904693-DD2A-4A62-BD52-2109273F1217}" dt="2025-04-24T16:03:29.578" v="0" actId="478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D6904693-DD2A-4A62-BD52-2109273F1217}" dt="2025-04-24T16:03:46.260" v="11" actId="6549"/>
        <pc:sldMkLst>
          <pc:docMk/>
          <pc:sldMk cId="3923336104" sldId="702"/>
        </pc:sldMkLst>
        <pc:spChg chg="mod">
          <ac:chgData name="Dieter Beaven" userId="9bbdb69f-69d0-4759-aa9b-5c090a2da237" providerId="ADAL" clId="{D6904693-DD2A-4A62-BD52-2109273F1217}" dt="2025-04-24T16:03:46.260" v="11" actId="6549"/>
          <ac:spMkLst>
            <pc:docMk/>
            <pc:sldMk cId="3923336104" sldId="702"/>
            <ac:spMk id="2" creationId="{00000000-0000-0000-0000-000000000000}"/>
          </ac:spMkLst>
        </pc:spChg>
      </pc:sldChg>
      <pc:sldChg chg="delSp mod">
        <pc:chgData name="Dieter Beaven" userId="9bbdb69f-69d0-4759-aa9b-5c090a2da237" providerId="ADAL" clId="{D6904693-DD2A-4A62-BD52-2109273F1217}" dt="2025-04-24T16:03:33.838" v="3" actId="478"/>
        <pc:sldMkLst>
          <pc:docMk/>
          <pc:sldMk cId="3196350854" sldId="703"/>
        </pc:sldMkLst>
      </pc:sldChg>
      <pc:sldChg chg="delSp mod">
        <pc:chgData name="Dieter Beaven" userId="9bbdb69f-69d0-4759-aa9b-5c090a2da237" providerId="ADAL" clId="{D6904693-DD2A-4A62-BD52-2109273F1217}" dt="2025-04-24T16:03:31.160" v="1" actId="478"/>
        <pc:sldMkLst>
          <pc:docMk/>
          <pc:sldMk cId="1756658491" sldId="712"/>
        </pc:sldMkLst>
      </pc:sldChg>
      <pc:sldChg chg="delSp mod">
        <pc:chgData name="Dieter Beaven" userId="9bbdb69f-69d0-4759-aa9b-5c090a2da237" providerId="ADAL" clId="{D6904693-DD2A-4A62-BD52-2109273F1217}" dt="2025-04-24T16:03:32.718" v="2" actId="478"/>
        <pc:sldMkLst>
          <pc:docMk/>
          <pc:sldMk cId="1336369231" sldId="713"/>
        </pc:sldMkLst>
      </pc:sldChg>
    </pc:docChg>
  </pc:docChgLst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</pc:sldChg>
    </pc:docChg>
  </pc:docChgLst>
  <pc:docChgLst>
    <pc:chgData name="Dieter Beaven" userId="9bbdb69f-69d0-4759-aa9b-5c090a2da237" providerId="ADAL" clId="{C62061B9-9587-4A67-AADB-B3F014032767}"/>
    <pc:docChg chg="undo custSel addSld delSld modSld">
      <pc:chgData name="Dieter Beaven" userId="9bbdb69f-69d0-4759-aa9b-5c090a2da237" providerId="ADAL" clId="{C62061B9-9587-4A67-AADB-B3F014032767}" dt="2025-06-16T14:03:59.670" v="63" actId="1035"/>
      <pc:docMkLst>
        <pc:docMk/>
      </pc:docMkLst>
      <pc:sldChg chg="addSp delSp modSp mod">
        <pc:chgData name="Dieter Beaven" userId="9bbdb69f-69d0-4759-aa9b-5c090a2da237" providerId="ADAL" clId="{C62061B9-9587-4A67-AADB-B3F014032767}" dt="2025-06-16T14:03:06.651" v="48" actId="1036"/>
        <pc:sldMkLst>
          <pc:docMk/>
          <pc:sldMk cId="173887519" sldId="533"/>
        </pc:sldMkLst>
        <pc:picChg chg="add mod">
          <ac:chgData name="Dieter Beaven" userId="9bbdb69f-69d0-4759-aa9b-5c090a2da237" providerId="ADAL" clId="{C62061B9-9587-4A67-AADB-B3F014032767}" dt="2025-06-16T14:03:06.651" v="48" actId="1036"/>
          <ac:picMkLst>
            <pc:docMk/>
            <pc:sldMk cId="173887519" sldId="533"/>
            <ac:picMk id="12" creationId="{2E554E57-C2D6-B32C-C7A0-C9B1ECA840AA}"/>
          </ac:picMkLst>
        </pc:picChg>
      </pc:sldChg>
      <pc:sldChg chg="addSp delSp modSp mod">
        <pc:chgData name="Dieter Beaven" userId="9bbdb69f-69d0-4759-aa9b-5c090a2da237" providerId="ADAL" clId="{C62061B9-9587-4A67-AADB-B3F014032767}" dt="2025-06-16T13:56:54.562" v="26" actId="1076"/>
        <pc:sldMkLst>
          <pc:docMk/>
          <pc:sldMk cId="3196350854" sldId="703"/>
        </pc:sldMkLst>
        <pc:picChg chg="add mod">
          <ac:chgData name="Dieter Beaven" userId="9bbdb69f-69d0-4759-aa9b-5c090a2da237" providerId="ADAL" clId="{C62061B9-9587-4A67-AADB-B3F014032767}" dt="2025-06-16T13:56:54.562" v="26" actId="1076"/>
          <ac:picMkLst>
            <pc:docMk/>
            <pc:sldMk cId="3196350854" sldId="703"/>
            <ac:picMk id="10" creationId="{2F57C186-3616-7602-3431-31A68634AC2C}"/>
          </ac:picMkLst>
        </pc:picChg>
      </pc:sldChg>
      <pc:sldChg chg="addSp delSp modSp mod">
        <pc:chgData name="Dieter Beaven" userId="9bbdb69f-69d0-4759-aa9b-5c090a2da237" providerId="ADAL" clId="{C62061B9-9587-4A67-AADB-B3F014032767}" dt="2025-06-16T13:53:45.426" v="9" actId="1036"/>
        <pc:sldMkLst>
          <pc:docMk/>
          <pc:sldMk cId="1756658491" sldId="712"/>
        </pc:sldMkLst>
        <pc:picChg chg="add mod">
          <ac:chgData name="Dieter Beaven" userId="9bbdb69f-69d0-4759-aa9b-5c090a2da237" providerId="ADAL" clId="{C62061B9-9587-4A67-AADB-B3F014032767}" dt="2025-06-16T13:53:45.426" v="9" actId="1036"/>
          <ac:picMkLst>
            <pc:docMk/>
            <pc:sldMk cId="1756658491" sldId="712"/>
            <ac:picMk id="10" creationId="{AAF735A6-1DB0-B4B5-8856-CAFA5DC56B2F}"/>
          </ac:picMkLst>
        </pc:picChg>
      </pc:sldChg>
      <pc:sldChg chg="addSp modSp mod">
        <pc:chgData name="Dieter Beaven" userId="9bbdb69f-69d0-4759-aa9b-5c090a2da237" providerId="ADAL" clId="{C62061B9-9587-4A67-AADB-B3F014032767}" dt="2025-06-16T13:54:15.362" v="12" actId="1076"/>
        <pc:sldMkLst>
          <pc:docMk/>
          <pc:sldMk cId="1336369231" sldId="713"/>
        </pc:sldMkLst>
        <pc:picChg chg="add mod">
          <ac:chgData name="Dieter Beaven" userId="9bbdb69f-69d0-4759-aa9b-5c090a2da237" providerId="ADAL" clId="{C62061B9-9587-4A67-AADB-B3F014032767}" dt="2025-06-16T13:54:15.362" v="12" actId="1076"/>
          <ac:picMkLst>
            <pc:docMk/>
            <pc:sldMk cId="1336369231" sldId="713"/>
            <ac:picMk id="6" creationId="{84E4DB8D-BB91-E2B0-EE3A-22BAF76284DB}"/>
          </ac:picMkLst>
        </pc:picChg>
      </pc:sldChg>
      <pc:sldChg chg="add del">
        <pc:chgData name="Dieter Beaven" userId="9bbdb69f-69d0-4759-aa9b-5c090a2da237" providerId="ADAL" clId="{C62061B9-9587-4A67-AADB-B3F014032767}" dt="2025-06-16T13:56:15.472" v="22"/>
        <pc:sldMkLst>
          <pc:docMk/>
          <pc:sldMk cId="3120270265" sldId="714"/>
        </pc:sldMkLst>
      </pc:sldChg>
      <pc:sldChg chg="addSp modSp add del mod">
        <pc:chgData name="Dieter Beaven" userId="9bbdb69f-69d0-4759-aa9b-5c090a2da237" providerId="ADAL" clId="{C62061B9-9587-4A67-AADB-B3F014032767}" dt="2025-06-16T13:57:41.981" v="30" actId="1038"/>
        <pc:sldMkLst>
          <pc:docMk/>
          <pc:sldMk cId="3349868851" sldId="714"/>
        </pc:sldMkLst>
        <pc:picChg chg="add mod">
          <ac:chgData name="Dieter Beaven" userId="9bbdb69f-69d0-4759-aa9b-5c090a2da237" providerId="ADAL" clId="{C62061B9-9587-4A67-AADB-B3F014032767}" dt="2025-06-16T13:57:41.981" v="30" actId="1038"/>
          <ac:picMkLst>
            <pc:docMk/>
            <pc:sldMk cId="3349868851" sldId="714"/>
            <ac:picMk id="6" creationId="{A6B76B8F-CAEE-3264-DCF9-1B6EA770D39E}"/>
          </ac:picMkLst>
        </pc:picChg>
      </pc:sldChg>
      <pc:sldChg chg="add">
        <pc:chgData name="Dieter Beaven" userId="9bbdb69f-69d0-4759-aa9b-5c090a2da237" providerId="ADAL" clId="{C62061B9-9587-4A67-AADB-B3F014032767}" dt="2025-06-16T13:57:50.870" v="31"/>
        <pc:sldMkLst>
          <pc:docMk/>
          <pc:sldMk cId="1424132999" sldId="715"/>
        </pc:sldMkLst>
      </pc:sldChg>
      <pc:sldChg chg="addSp delSp modSp add mod">
        <pc:chgData name="Dieter Beaven" userId="9bbdb69f-69d0-4759-aa9b-5c090a2da237" providerId="ADAL" clId="{C62061B9-9587-4A67-AADB-B3F014032767}" dt="2025-06-16T14:03:59.670" v="63" actId="1035"/>
        <pc:sldMkLst>
          <pc:docMk/>
          <pc:sldMk cId="2324072564" sldId="716"/>
        </pc:sldMkLst>
        <pc:picChg chg="add mod">
          <ac:chgData name="Dieter Beaven" userId="9bbdb69f-69d0-4759-aa9b-5c090a2da237" providerId="ADAL" clId="{C62061B9-9587-4A67-AADB-B3F014032767}" dt="2025-06-16T14:03:59.670" v="63" actId="1035"/>
          <ac:picMkLst>
            <pc:docMk/>
            <pc:sldMk cId="2324072564" sldId="716"/>
            <ac:picMk id="8" creationId="{3F307594-8DAC-A973-760B-3E2B6DD71B7E}"/>
          </ac:picMkLst>
        </pc:picChg>
      </pc:sldChg>
    </pc:docChg>
  </pc:docChgLst>
  <pc:docChgLst>
    <pc:chgData name="Dieter Beaven" userId="9bbdb69f-69d0-4759-aa9b-5c090a2da237" providerId="ADAL" clId="{D224BCA0-4361-479A-8EA2-43FEA7A990E0}"/>
    <pc:docChg chg="custSel addSld delSld modSld">
      <pc:chgData name="Dieter Beaven" userId="9bbdb69f-69d0-4759-aa9b-5c090a2da237" providerId="ADAL" clId="{D224BCA0-4361-479A-8EA2-43FEA7A990E0}" dt="2025-06-19T14:06:00.506" v="11" actId="1076"/>
      <pc:docMkLst>
        <pc:docMk/>
      </pc:docMkLst>
      <pc:sldChg chg="addSp modSp mod">
        <pc:chgData name="Dieter Beaven" userId="9bbdb69f-69d0-4759-aa9b-5c090a2da237" providerId="ADAL" clId="{D224BCA0-4361-479A-8EA2-43FEA7A990E0}" dt="2025-06-19T14:04:57.459" v="4" actId="1035"/>
        <pc:sldMkLst>
          <pc:docMk/>
          <pc:sldMk cId="464788855" sldId="532"/>
        </pc:sldMkLst>
        <pc:picChg chg="add mod">
          <ac:chgData name="Dieter Beaven" userId="9bbdb69f-69d0-4759-aa9b-5c090a2da237" providerId="ADAL" clId="{D224BCA0-4361-479A-8EA2-43FEA7A990E0}" dt="2025-06-19T14:04:57.459" v="4" actId="1035"/>
          <ac:picMkLst>
            <pc:docMk/>
            <pc:sldMk cId="464788855" sldId="532"/>
            <ac:picMk id="6" creationId="{12FE6C73-BD7D-C81F-DFBF-CB1789A8DE95}"/>
          </ac:picMkLst>
        </pc:picChg>
      </pc:sldChg>
      <pc:sldChg chg="addSp delSp modSp mod">
        <pc:chgData name="Dieter Beaven" userId="9bbdb69f-69d0-4759-aa9b-5c090a2da237" providerId="ADAL" clId="{D224BCA0-4361-479A-8EA2-43FEA7A990E0}" dt="2025-06-19T14:06:00.506" v="11" actId="1076"/>
        <pc:sldMkLst>
          <pc:docMk/>
          <pc:sldMk cId="1424132999" sldId="715"/>
        </pc:sldMkLst>
        <pc:picChg chg="add del mod">
          <ac:chgData name="Dieter Beaven" userId="9bbdb69f-69d0-4759-aa9b-5c090a2da237" providerId="ADAL" clId="{D224BCA0-4361-479A-8EA2-43FEA7A990E0}" dt="2025-06-19T14:05:34.701" v="7" actId="478"/>
          <ac:picMkLst>
            <pc:docMk/>
            <pc:sldMk cId="1424132999" sldId="715"/>
            <ac:picMk id="6" creationId="{5D8F696B-0941-9786-96E4-5D0640583ED4}"/>
          </ac:picMkLst>
        </pc:picChg>
        <pc:picChg chg="add mod">
          <ac:chgData name="Dieter Beaven" userId="9bbdb69f-69d0-4759-aa9b-5c090a2da237" providerId="ADAL" clId="{D224BCA0-4361-479A-8EA2-43FEA7A990E0}" dt="2025-06-19T14:06:00.506" v="11" actId="1076"/>
          <ac:picMkLst>
            <pc:docMk/>
            <pc:sldMk cId="1424132999" sldId="715"/>
            <ac:picMk id="8" creationId="{5D50831B-7A4C-A1F7-B020-92B21702FFF5}"/>
          </ac:picMkLst>
        </pc:picChg>
      </pc:sldChg>
      <pc:sldChg chg="add del">
        <pc:chgData name="Dieter Beaven" userId="9bbdb69f-69d0-4759-aa9b-5c090a2da237" providerId="ADAL" clId="{D224BCA0-4361-479A-8EA2-43FEA7A990E0}" dt="2025-06-19T14:05:57.850" v="10" actId="47"/>
        <pc:sldMkLst>
          <pc:docMk/>
          <pc:sldMk cId="317355040" sldId="717"/>
        </pc:sldMkLst>
      </pc:sldChg>
    </pc:docChg>
  </pc:docChgLst>
  <pc:docChgLst>
    <pc:chgData name="Dieter Beaven" userId="9bbdb69f-69d0-4759-aa9b-5c090a2da237" providerId="ADAL" clId="{1D114AD5-718F-4CB2-983E-E11E1B1983E9}"/>
    <pc:docChg chg="undo custSel addSld delSld modSld">
      <pc:chgData name="Dieter Beaven" userId="9bbdb69f-69d0-4759-aa9b-5c090a2da237" providerId="ADAL" clId="{1D114AD5-718F-4CB2-983E-E11E1B1983E9}" dt="2024-09-24T15:43:19.967" v="28" actId="1076"/>
      <pc:docMkLst>
        <pc:docMk/>
      </pc:docMkLst>
      <pc:sldChg chg="addSp delSp mod">
        <pc:chgData name="Dieter Beaven" userId="9bbdb69f-69d0-4759-aa9b-5c090a2da237" providerId="ADAL" clId="{1D114AD5-718F-4CB2-983E-E11E1B1983E9}" dt="2024-09-24T15:38:41.536" v="6" actId="22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1D114AD5-718F-4CB2-983E-E11E1B1983E9}" dt="2024-09-24T15:43:19.967" v="28" actId="107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1D114AD5-718F-4CB2-983E-E11E1B1983E9}" dt="2024-09-24T15:38:19.545" v="1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1D114AD5-718F-4CB2-983E-E11E1B1983E9}" dt="2024-09-24T15:42:04.058" v="23" actId="1076"/>
        <pc:sldMkLst>
          <pc:docMk/>
          <pc:sldMk cId="3196350854" sldId="703"/>
        </pc:sldMkLst>
      </pc:sldChg>
      <pc:sldChg chg="addSp delSp modSp mod">
        <pc:chgData name="Dieter Beaven" userId="9bbdb69f-69d0-4759-aa9b-5c090a2da237" providerId="ADAL" clId="{1D114AD5-718F-4CB2-983E-E11E1B1983E9}" dt="2024-09-24T15:40:06.408" v="15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1D114AD5-718F-4CB2-983E-E11E1B1983E9}" dt="2024-09-24T15:41:21.835" v="20" actId="1076"/>
        <pc:sldMkLst>
          <pc:docMk/>
          <pc:sldMk cId="1336369231" sldId="713"/>
        </pc:sldMkLst>
      </pc:sldChg>
      <pc:sldChg chg="delSp del mod">
        <pc:chgData name="Dieter Beaven" userId="9bbdb69f-69d0-4759-aa9b-5c090a2da237" providerId="ADAL" clId="{1D114AD5-718F-4CB2-983E-E11E1B1983E9}" dt="2024-09-24T15:42:57.812" v="27" actId="47"/>
        <pc:sldMkLst>
          <pc:docMk/>
          <pc:sldMk cId="2341366643" sldId="714"/>
        </pc:sldMkLst>
      </pc:sldChg>
      <pc:sldChg chg="add del">
        <pc:chgData name="Dieter Beaven" userId="9bbdb69f-69d0-4759-aa9b-5c090a2da237" providerId="ADAL" clId="{1D114AD5-718F-4CB2-983E-E11E1B1983E9}" dt="2024-09-24T15:42:08.366" v="24" actId="47"/>
        <pc:sldMkLst>
          <pc:docMk/>
          <pc:sldMk cId="2435014896" sldId="715"/>
        </pc:sldMkLst>
      </pc:sldChg>
    </pc:docChg>
  </pc:docChgLst>
  <pc:docChgLst>
    <pc:chgData name="Dieter Beaven" userId="9bbdb69f-69d0-4759-aa9b-5c090a2da237" providerId="ADAL" clId="{FCFDE96C-626A-4893-97C1-16DB79D9B7C2}"/>
    <pc:docChg chg="custSel modSld">
      <pc:chgData name="Dieter Beaven" userId="9bbdb69f-69d0-4759-aa9b-5c090a2da237" providerId="ADAL" clId="{FCFDE96C-626A-4893-97C1-16DB79D9B7C2}" dt="2025-04-29T12:10:52.486" v="7" actId="20577"/>
      <pc:docMkLst>
        <pc:docMk/>
      </pc:docMkLst>
      <pc:sldChg chg="modSp mod">
        <pc:chgData name="Dieter Beaven" userId="9bbdb69f-69d0-4759-aa9b-5c090a2da237" providerId="ADAL" clId="{FCFDE96C-626A-4893-97C1-16DB79D9B7C2}" dt="2025-04-29T12:10:52.486" v="7" actId="20577"/>
        <pc:sldMkLst>
          <pc:docMk/>
          <pc:sldMk cId="3923336104" sldId="702"/>
        </pc:sldMkLst>
        <pc:spChg chg="mod">
          <ac:chgData name="Dieter Beaven" userId="9bbdb69f-69d0-4759-aa9b-5c090a2da237" providerId="ADAL" clId="{FCFDE96C-626A-4893-97C1-16DB79D9B7C2}" dt="2025-04-29T12:10:52.486" v="7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9D540C2-E7A4-4480-9AB3-C4DB0C8FE064}"/>
    <pc:docChg chg="modSld">
      <pc:chgData name="Dieter Beaven" userId="9bbdb69f-69d0-4759-aa9b-5c090a2da237" providerId="ADAL" clId="{19D540C2-E7A4-4480-9AB3-C4DB0C8FE064}" dt="2025-04-24T16:06:01.449" v="1" actId="20577"/>
      <pc:docMkLst>
        <pc:docMk/>
      </pc:docMkLst>
      <pc:sldChg chg="modSp mod">
        <pc:chgData name="Dieter Beaven" userId="9bbdb69f-69d0-4759-aa9b-5c090a2da237" providerId="ADAL" clId="{19D540C2-E7A4-4480-9AB3-C4DB0C8FE064}" dt="2025-04-24T16:06:01.449" v="1" actId="20577"/>
        <pc:sldMkLst>
          <pc:docMk/>
          <pc:sldMk cId="3923336104" sldId="702"/>
        </pc:sldMkLst>
        <pc:spChg chg="mod">
          <ac:chgData name="Dieter Beaven" userId="9bbdb69f-69d0-4759-aa9b-5c090a2da237" providerId="ADAL" clId="{19D540C2-E7A4-4480-9AB3-C4DB0C8FE064}" dt="2025-04-24T16:06:01.449" v="1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132856"/>
            <a:ext cx="8458200" cy="23066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10: </a:t>
            </a:r>
            <a:r>
              <a:rPr lang="en-GB" dirty="0">
                <a:solidFill>
                  <a:schemeClr val="accent5"/>
                </a:solidFill>
              </a:rPr>
              <a:t>Trigonometry Equations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54E57-C2D6-B32C-C7A0-C9B1ECA8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40" y="641176"/>
            <a:ext cx="681037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22C46-D80B-739B-2E7B-5B02F5C72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883735-48D4-862A-87BA-CC47C6B74385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F8DF9AE-CE63-840B-235F-85A9D9ED844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45CA944-7A2B-BFFD-148F-4D8B0F49769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F307594-8DAC-A973-760B-3E2B6DD71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836712"/>
            <a:ext cx="69913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7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AF735A6-1DB0-B4B5-8856-CAFA5DC56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669751"/>
            <a:ext cx="70389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E4DB8D-BB91-E2B0-EE3A-22BAF762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40" y="764704"/>
            <a:ext cx="71913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F57C186-3616-7602-3431-31A68634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90" y="980728"/>
            <a:ext cx="74580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5A820-CA70-6A23-CAC9-0CDA964C4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658C23-0F97-269E-F02F-9D7F7A92BD9C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BA452AB-D923-E689-72AD-E61152EC0067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D676D81-E2B1-F005-C8D1-5337458C98AC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B76B8F-CAEE-3264-DCF9-1B6EA770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2" y="877416"/>
            <a:ext cx="7353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6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2FE6C73-BD7D-C81F-DFBF-CB1789A8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" y="764704"/>
            <a:ext cx="9144000" cy="582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86D08-6EB4-26BE-432B-675C10EBA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AB035D-716A-D560-5F11-67D170561ED5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188F4F5B-9D39-1CEB-CAAF-751D5AE0420D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8F0874F-3291-C5D7-C698-1729ECE3CDD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D50831B-7A4C-A1F7-B020-92B21702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50768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3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f9cd3b9a-9a6c-485a-81b7-4082693b5161"/>
    <ds:schemaRef ds:uri="faa1ecaf-a1aa-4fc9-8c75-2805352e1f65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29569</TotalTime>
  <Words>26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P1 Chapter 10: Trigonometry Equations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2025-06-19T14:06:04Z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