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547" r:id="rId5"/>
    <p:sldId id="663" r:id="rId6"/>
    <p:sldId id="664" r:id="rId7"/>
    <p:sldId id="549" r:id="rId8"/>
    <p:sldId id="543" r:id="rId9"/>
    <p:sldId id="550" r:id="rId10"/>
    <p:sldId id="54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5CD531-C3A6-4B64-9578-8C14F64C821B}" v="4" dt="2025-06-25T15:50:58.0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02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BF491AF9-274A-462D-9BD6-C463B6D8D262}"/>
    <pc:docChg chg="modSld">
      <pc:chgData name="Dieter Beaven" userId="9bbdb69f-69d0-4759-aa9b-5c090a2da237" providerId="ADAL" clId="{BF491AF9-274A-462D-9BD6-C463B6D8D262}" dt="2025-04-28T12:57:54.247" v="24" actId="20577"/>
      <pc:docMkLst>
        <pc:docMk/>
      </pc:docMkLst>
      <pc:sldChg chg="modSp mod">
        <pc:chgData name="Dieter Beaven" userId="9bbdb69f-69d0-4759-aa9b-5c090a2da237" providerId="ADAL" clId="{BF491AF9-274A-462D-9BD6-C463B6D8D262}" dt="2025-04-28T12:57:54.247" v="24" actId="20577"/>
        <pc:sldMkLst>
          <pc:docMk/>
          <pc:sldMk cId="3991975165" sldId="547"/>
        </pc:sldMkLst>
        <pc:spChg chg="mod">
          <ac:chgData name="Dieter Beaven" userId="9bbdb69f-69d0-4759-aa9b-5c090a2da237" providerId="ADAL" clId="{BF491AF9-274A-462D-9BD6-C463B6D8D262}" dt="2025-04-28T12:57:54.247" v="24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AB8CAB64-1200-46D7-B6E0-5434128885C6}"/>
    <pc:docChg chg="addSld modSld">
      <pc:chgData name="Dieter Beaven" userId="9bbdb69f-69d0-4759-aa9b-5c090a2da237" providerId="ADAL" clId="{AB8CAB64-1200-46D7-B6E0-5434128885C6}" dt="2025-05-02T11:55:13.814" v="27" actId="20577"/>
      <pc:docMkLst>
        <pc:docMk/>
      </pc:docMkLst>
      <pc:sldChg chg="modSp mod">
        <pc:chgData name="Dieter Beaven" userId="9bbdb69f-69d0-4759-aa9b-5c090a2da237" providerId="ADAL" clId="{AB8CAB64-1200-46D7-B6E0-5434128885C6}" dt="2025-05-02T11:55:13.814" v="27" actId="20577"/>
        <pc:sldMkLst>
          <pc:docMk/>
          <pc:sldMk cId="3991975165" sldId="547"/>
        </pc:sldMkLst>
        <pc:spChg chg="mod">
          <ac:chgData name="Dieter Beaven" userId="9bbdb69f-69d0-4759-aa9b-5c090a2da237" providerId="ADAL" clId="{AB8CAB64-1200-46D7-B6E0-5434128885C6}" dt="2025-05-02T11:55:13.814" v="27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AB8CAB64-1200-46D7-B6E0-5434128885C6}" dt="2025-05-02T11:54:39.949" v="10" actId="6549"/>
        <pc:sldMkLst>
          <pc:docMk/>
          <pc:sldMk cId="3055658135" sldId="549"/>
        </pc:sldMkLst>
        <pc:spChg chg="mod">
          <ac:chgData name="Dieter Beaven" userId="9bbdb69f-69d0-4759-aa9b-5c090a2da237" providerId="ADAL" clId="{AB8CAB64-1200-46D7-B6E0-5434128885C6}" dt="2025-05-02T11:54:28.265" v="2" actId="20577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AB8CAB64-1200-46D7-B6E0-5434128885C6}" dt="2025-05-02T11:54:39.949" v="10" actId="6549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AB8CAB64-1200-46D7-B6E0-5434128885C6}" dt="2025-05-02T11:54:23.614" v="0"/>
        <pc:sldMkLst>
          <pc:docMk/>
          <pc:sldMk cId="138221043" sldId="663"/>
        </pc:sldMkLst>
      </pc:sldChg>
      <pc:sldChg chg="add">
        <pc:chgData name="Dieter Beaven" userId="9bbdb69f-69d0-4759-aa9b-5c090a2da237" providerId="ADAL" clId="{AB8CAB64-1200-46D7-B6E0-5434128885C6}" dt="2025-05-02T11:54:23.614" v="0"/>
        <pc:sldMkLst>
          <pc:docMk/>
          <pc:sldMk cId="951440045" sldId="664"/>
        </pc:sldMkLst>
      </pc:sldChg>
    </pc:docChg>
  </pc:docChgLst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65EA5E57-0661-4AA2-AF04-87863EAB14DB}"/>
    <pc:docChg chg="modSld">
      <pc:chgData name="Dieter Beaven" userId="9bbdb69f-69d0-4759-aa9b-5c090a2da237" providerId="ADAL" clId="{65EA5E57-0661-4AA2-AF04-87863EAB14DB}" dt="2025-04-25T15:28:52.134" v="5" actId="20577"/>
      <pc:docMkLst>
        <pc:docMk/>
      </pc:docMkLst>
      <pc:sldChg chg="modSp mod">
        <pc:chgData name="Dieter Beaven" userId="9bbdb69f-69d0-4759-aa9b-5c090a2da237" providerId="ADAL" clId="{65EA5E57-0661-4AA2-AF04-87863EAB14DB}" dt="2025-04-25T15:28:52.134" v="5" actId="20577"/>
        <pc:sldMkLst>
          <pc:docMk/>
          <pc:sldMk cId="3991975165" sldId="547"/>
        </pc:sldMkLst>
        <pc:spChg chg="mod">
          <ac:chgData name="Dieter Beaven" userId="9bbdb69f-69d0-4759-aa9b-5c090a2da237" providerId="ADAL" clId="{65EA5E57-0661-4AA2-AF04-87863EAB14DB}" dt="2025-04-25T15:28:52.134" v="5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65EA5E57-0661-4AA2-AF04-87863EAB14DB}" dt="2025-04-25T15:26:25.124" v="3" actId="20577"/>
        <pc:sldMkLst>
          <pc:docMk/>
          <pc:sldMk cId="3055658135" sldId="549"/>
        </pc:sldMkLst>
        <pc:spChg chg="mod">
          <ac:chgData name="Dieter Beaven" userId="9bbdb69f-69d0-4759-aa9b-5c090a2da237" providerId="ADAL" clId="{65EA5E57-0661-4AA2-AF04-87863EAB14DB}" dt="2025-04-25T15:26:20.048" v="1" actId="20577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65EA5E57-0661-4AA2-AF04-87863EAB14DB}" dt="2025-04-25T15:26:25.124" v="3" actId="20577"/>
          <ac:spMkLst>
            <pc:docMk/>
            <pc:sldMk cId="3055658135" sldId="549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  <pc:spChg chg="mod">
          <ac:chgData name="Dieter Beaven" userId="9bbdb69f-69d0-4759-aa9b-5c090a2da237" providerId="ADAL" clId="{1C892770-E48D-412B-AA99-7BE3E2823042}" dt="2025-04-24T16:01:26.587" v="43" actId="6549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1C892770-E48D-412B-AA99-7BE3E2823042}" dt="2025-04-24T16:01:42.159" v="45" actId="6549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  <pc:docChgLst>
    <pc:chgData name="Dieter Beaven" userId="9bbdb69f-69d0-4759-aa9b-5c090a2da237" providerId="ADAL" clId="{FB5CD531-C3A6-4B64-9578-8C14F64C821B}"/>
    <pc:docChg chg="delSld modSld">
      <pc:chgData name="Dieter Beaven" userId="9bbdb69f-69d0-4759-aa9b-5c090a2da237" providerId="ADAL" clId="{FB5CD531-C3A6-4B64-9578-8C14F64C821B}" dt="2025-06-25T15:50:58.003" v="12" actId="20577"/>
      <pc:docMkLst>
        <pc:docMk/>
      </pc:docMkLst>
      <pc:sldChg chg="addSp modSp mod">
        <pc:chgData name="Dieter Beaven" userId="9bbdb69f-69d0-4759-aa9b-5c090a2da237" providerId="ADAL" clId="{FB5CD531-C3A6-4B64-9578-8C14F64C821B}" dt="2025-06-06T16:07:17.472" v="1" actId="1076"/>
        <pc:sldMkLst>
          <pc:docMk/>
          <pc:sldMk cId="3896053727" sldId="543"/>
        </pc:sldMkLst>
        <pc:picChg chg="add mod">
          <ac:chgData name="Dieter Beaven" userId="9bbdb69f-69d0-4759-aa9b-5c090a2da237" providerId="ADAL" clId="{FB5CD531-C3A6-4B64-9578-8C14F64C821B}" dt="2025-06-06T16:07:17.472" v="1" actId="1076"/>
          <ac:picMkLst>
            <pc:docMk/>
            <pc:sldMk cId="3896053727" sldId="543"/>
            <ac:picMk id="6" creationId="{5E92B48B-2A83-9859-EDE0-B0A134E44AA5}"/>
          </ac:picMkLst>
        </pc:picChg>
      </pc:sldChg>
      <pc:sldChg chg="addSp modSp mod">
        <pc:chgData name="Dieter Beaven" userId="9bbdb69f-69d0-4759-aa9b-5c090a2da237" providerId="ADAL" clId="{FB5CD531-C3A6-4B64-9578-8C14F64C821B}" dt="2025-06-19T13:05:54.722" v="7" actId="1076"/>
        <pc:sldMkLst>
          <pc:docMk/>
          <pc:sldMk cId="3458699803" sldId="545"/>
        </pc:sldMkLst>
        <pc:picChg chg="add mod">
          <ac:chgData name="Dieter Beaven" userId="9bbdb69f-69d0-4759-aa9b-5c090a2da237" providerId="ADAL" clId="{FB5CD531-C3A6-4B64-9578-8C14F64C821B}" dt="2025-06-19T13:05:54.722" v="7" actId="1076"/>
          <ac:picMkLst>
            <pc:docMk/>
            <pc:sldMk cId="3458699803" sldId="545"/>
            <ac:picMk id="6" creationId="{9BE96075-6C9C-7977-B009-5D89C74B7D14}"/>
          </ac:picMkLst>
        </pc:picChg>
      </pc:sldChg>
      <pc:sldChg chg="addSp mod">
        <pc:chgData name="Dieter Beaven" userId="9bbdb69f-69d0-4759-aa9b-5c090a2da237" providerId="ADAL" clId="{FB5CD531-C3A6-4B64-9578-8C14F64C821B}" dt="2025-06-06T16:08:12.596" v="2" actId="22"/>
        <pc:sldMkLst>
          <pc:docMk/>
          <pc:sldMk cId="4091202299" sldId="550"/>
        </pc:sldMkLst>
        <pc:picChg chg="add">
          <ac:chgData name="Dieter Beaven" userId="9bbdb69f-69d0-4759-aa9b-5c090a2da237" providerId="ADAL" clId="{FB5CD531-C3A6-4B64-9578-8C14F64C821B}" dt="2025-06-06T16:08:12.596" v="2" actId="22"/>
          <ac:picMkLst>
            <pc:docMk/>
            <pc:sldMk cId="4091202299" sldId="550"/>
            <ac:picMk id="6" creationId="{E4740C6D-5DB6-AF69-DE02-4B53AD6335D3}"/>
          </ac:picMkLst>
        </pc:picChg>
      </pc:sldChg>
      <pc:sldChg chg="addSp modSp del mod">
        <pc:chgData name="Dieter Beaven" userId="9bbdb69f-69d0-4759-aa9b-5c090a2da237" providerId="ADAL" clId="{FB5CD531-C3A6-4B64-9578-8C14F64C821B}" dt="2025-06-19T13:05:50.284" v="5" actId="47"/>
        <pc:sldMkLst>
          <pc:docMk/>
          <pc:sldMk cId="3826585799" sldId="551"/>
        </pc:sldMkLst>
      </pc:sldChg>
      <pc:sldChg chg="del">
        <pc:chgData name="Dieter Beaven" userId="9bbdb69f-69d0-4759-aa9b-5c090a2da237" providerId="ADAL" clId="{FB5CD531-C3A6-4B64-9578-8C14F64C821B}" dt="2025-06-19T13:05:57.112" v="8" actId="47"/>
        <pc:sldMkLst>
          <pc:docMk/>
          <pc:sldMk cId="2531956736" sldId="552"/>
        </pc:sldMkLst>
      </pc:sldChg>
      <pc:sldChg chg="modSp">
        <pc:chgData name="Dieter Beaven" userId="9bbdb69f-69d0-4759-aa9b-5c090a2da237" providerId="ADAL" clId="{FB5CD531-C3A6-4B64-9578-8C14F64C821B}" dt="2025-06-25T15:50:58.003" v="12" actId="20577"/>
        <pc:sldMkLst>
          <pc:docMk/>
          <pc:sldMk cId="138221043" sldId="663"/>
        </pc:sldMkLst>
        <pc:spChg chg="mod">
          <ac:chgData name="Dieter Beaven" userId="9bbdb69f-69d0-4759-aa9b-5c090a2da237" providerId="ADAL" clId="{FB5CD531-C3A6-4B64-9578-8C14F64C821B}" dt="2025-06-25T15:50:58.003" v="12" actId="20577"/>
          <ac:spMkLst>
            <pc:docMk/>
            <pc:sldMk cId="138221043" sldId="663"/>
            <ac:spMk id="1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0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8: </a:t>
            </a:r>
            <a:r>
              <a:rPr lang="en-GB" dirty="0">
                <a:solidFill>
                  <a:schemeClr val="accent5"/>
                </a:solidFill>
              </a:rPr>
              <a:t>Binomial Expansion</a:t>
            </a:r>
            <a:br>
              <a:rPr lang="en-GB" dirty="0"/>
            </a:br>
            <a:br>
              <a:rPr lang="en-GB"/>
            </a:br>
            <a:r>
              <a:rPr lang="en-GB"/>
              <a:t>Estimation </a:t>
            </a:r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Estimating Powers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72" y="1172639"/>
            <a:ext cx="7046997" cy="23042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95536" y="764704"/>
            <a:ext cx="252028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Edexcel C2 Jan 2012 Q3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8529" y="3703003"/>
                <a:ext cx="3825847" cy="2663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             +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             +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=1+2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29" y="3703003"/>
                <a:ext cx="3825847" cy="26634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1428" y="3538822"/>
                <a:ext cx="4210816" cy="331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Comparing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𝟎𝟐𝟓</m:t>
                        </m:r>
                      </m:e>
                      <m:sup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</m:oMath>
                </a14:m>
                <a:r>
                  <a:rPr lang="en-GB" sz="1400" b="1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GB" sz="1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GB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num>
                              <m:den>
                                <m:r>
                                  <a:rPr lang="en-GB" sz="14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</m:oMath>
                </a14:m>
                <a:r>
                  <a:rPr lang="en-GB" sz="1400" b="1" dirty="0"/>
                  <a:t>, then: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𝟎𝟐𝟓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𝟎𝟐𝟓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sz="1400" b="1" dirty="0"/>
              </a:p>
              <a:p>
                <a:r>
                  <a:rPr lang="en-GB" sz="1400" b="1" dirty="0"/>
                  <a:t>Using our expansion with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sz="1400" b="1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sSup>
                        <m:sSup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  <m:sSup>
                        <m:sSup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𝟐𝟏𝟖𝟒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𝒅𝒑</m:t>
                      </m:r>
                    </m:oMath>
                  </m:oMathPara>
                </a14:m>
                <a:endParaRPr lang="en-GB" sz="1400" b="1" dirty="0"/>
              </a:p>
              <a:p>
                <a:r>
                  <a:rPr lang="en-GB" sz="1400" dirty="0"/>
                  <a:t>Why should this be a reasonably good approximation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1.025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GB" sz="1400" dirty="0"/>
                  <a:t> despite the missing terms in the expansion?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GB" sz="1400" b="1" dirty="0"/>
                  <a:t> becomes increasingly small when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sz="1400" b="1" dirty="0"/>
                  <a:t> as the power increases. Thus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GB" sz="1400" b="1" dirty="0"/>
                  <a:t> terms and beyond will be negligibly small.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428" y="3538822"/>
                <a:ext cx="4210816" cy="3319178"/>
              </a:xfrm>
              <a:prstGeom prst="rect">
                <a:avLst/>
              </a:prstGeom>
              <a:blipFill>
                <a:blip r:embed="rId4"/>
                <a:stretch>
                  <a:fillRect l="-434" r="-1302" b="-14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4656377" y="6186312"/>
            <a:ext cx="4250556" cy="6322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30303" y="3550476"/>
            <a:ext cx="4276629" cy="33075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7501" y="3550476"/>
            <a:ext cx="3290443" cy="32455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55976" y="3550476"/>
            <a:ext cx="274327" cy="3105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6322" y="3550476"/>
            <a:ext cx="274327" cy="3105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7617761" y="1632269"/>
                <a:ext cx="1302775" cy="13849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Tip</a:t>
                </a:r>
                <a:r>
                  <a:rPr lang="en-GB" sz="1400" dirty="0"/>
                  <a:t>: Use your calculator to compare against the exact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1.025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GB" sz="1400" dirty="0"/>
                  <a:t>.</a:t>
                </a: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761" y="1632269"/>
                <a:ext cx="1302775" cy="1384995"/>
              </a:xfrm>
              <a:prstGeom prst="rect">
                <a:avLst/>
              </a:prstGeom>
              <a:blipFill>
                <a:blip r:embed="rId5"/>
                <a:stretch>
                  <a:fillRect l="-461" b="-30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4" idx="2"/>
          </p:cNvCxnSpPr>
          <p:nvPr/>
        </p:nvCxnSpPr>
        <p:spPr>
          <a:xfrm flipH="1">
            <a:off x="8100392" y="3017264"/>
            <a:ext cx="168757" cy="33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2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68" y="1134036"/>
            <a:ext cx="7010620" cy="176934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4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95536" y="764704"/>
            <a:ext cx="252028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Edexcel C2 Jan 2008 Q3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27" y="3068960"/>
            <a:ext cx="7399759" cy="247388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16167" y="3076343"/>
            <a:ext cx="7068277" cy="15295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1116166" y="4605867"/>
            <a:ext cx="7068277" cy="1241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5144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8.5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 65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65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E92B48B-2A83-9859-EDE0-B0A134E44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90" y="692696"/>
            <a:ext cx="745807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33AC-846C-1B51-B0D6-66FCEF51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3E61B-5971-C1CA-63B6-84D4E8CD15B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1569A6F-F775-6BAD-E18A-F451C7CF95D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CF18F9-8040-27F2-298F-E639F101769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4740C6D-5DB6-AF69-DE02-4B53AD633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938212"/>
            <a:ext cx="75723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02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BE96075-6C9C-7977-B009-5D89C74B7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80728"/>
            <a:ext cx="50673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2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61752</TotalTime>
  <Words>190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Office Theme</vt:lpstr>
      <vt:lpstr>P1 Chapter 8: Binomial Expansion  Estimation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2025-06-25T15:51:01Z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