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02" r:id="rId5"/>
    <p:sldId id="533" r:id="rId6"/>
    <p:sldId id="719" r:id="rId7"/>
    <p:sldId id="712" r:id="rId8"/>
    <p:sldId id="713" r:id="rId9"/>
    <p:sldId id="703" r:id="rId10"/>
    <p:sldId id="714" r:id="rId11"/>
    <p:sldId id="715" r:id="rId12"/>
    <p:sldId id="716" r:id="rId13"/>
    <p:sldId id="532" r:id="rId14"/>
    <p:sldId id="71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A2FBD2-C47E-4F16-A142-7781577B55B5}" v="6" dt="2025-06-04T12:37:58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290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D6904693-DD2A-4A62-BD52-2109273F1217}"/>
    <pc:docChg chg="custSel modSld">
      <pc:chgData name="Dieter Beaven" userId="9bbdb69f-69d0-4759-aa9b-5c090a2da237" providerId="ADAL" clId="{D6904693-DD2A-4A62-BD52-2109273F1217}" dt="2025-04-24T16:03:46.260" v="11" actId="6549"/>
      <pc:docMkLst>
        <pc:docMk/>
      </pc:docMkLst>
      <pc:sldChg chg="delSp mod">
        <pc:chgData name="Dieter Beaven" userId="9bbdb69f-69d0-4759-aa9b-5c090a2da237" providerId="ADAL" clId="{D6904693-DD2A-4A62-BD52-2109273F1217}" dt="2025-04-24T16:03:38.545" v="4" actId="478"/>
        <pc:sldMkLst>
          <pc:docMk/>
          <pc:sldMk cId="464788855" sldId="532"/>
        </pc:sldMkLst>
      </pc:sldChg>
      <pc:sldChg chg="delSp mod">
        <pc:chgData name="Dieter Beaven" userId="9bbdb69f-69d0-4759-aa9b-5c090a2da237" providerId="ADAL" clId="{D6904693-DD2A-4A62-BD52-2109273F1217}" dt="2025-04-24T16:03:29.578" v="0" actId="478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D6904693-DD2A-4A62-BD52-2109273F1217}" dt="2025-04-24T16:03:46.260" v="11" actId="6549"/>
        <pc:sldMkLst>
          <pc:docMk/>
          <pc:sldMk cId="3923336104" sldId="702"/>
        </pc:sldMkLst>
        <pc:spChg chg="mod">
          <ac:chgData name="Dieter Beaven" userId="9bbdb69f-69d0-4759-aa9b-5c090a2da237" providerId="ADAL" clId="{D6904693-DD2A-4A62-BD52-2109273F1217}" dt="2025-04-24T16:03:46.260" v="11" actId="6549"/>
          <ac:spMkLst>
            <pc:docMk/>
            <pc:sldMk cId="3923336104" sldId="702"/>
            <ac:spMk id="2" creationId="{00000000-0000-0000-0000-000000000000}"/>
          </ac:spMkLst>
        </pc:spChg>
      </pc:sldChg>
      <pc:sldChg chg="delSp mod">
        <pc:chgData name="Dieter Beaven" userId="9bbdb69f-69d0-4759-aa9b-5c090a2da237" providerId="ADAL" clId="{D6904693-DD2A-4A62-BD52-2109273F1217}" dt="2025-04-24T16:03:33.838" v="3" actId="478"/>
        <pc:sldMkLst>
          <pc:docMk/>
          <pc:sldMk cId="3196350854" sldId="703"/>
        </pc:sldMkLst>
      </pc:sldChg>
      <pc:sldChg chg="delSp mod">
        <pc:chgData name="Dieter Beaven" userId="9bbdb69f-69d0-4759-aa9b-5c090a2da237" providerId="ADAL" clId="{D6904693-DD2A-4A62-BD52-2109273F1217}" dt="2025-04-24T16:03:31.160" v="1" actId="478"/>
        <pc:sldMkLst>
          <pc:docMk/>
          <pc:sldMk cId="1756658491" sldId="712"/>
        </pc:sldMkLst>
      </pc:sldChg>
      <pc:sldChg chg="delSp mod">
        <pc:chgData name="Dieter Beaven" userId="9bbdb69f-69d0-4759-aa9b-5c090a2da237" providerId="ADAL" clId="{D6904693-DD2A-4A62-BD52-2109273F1217}" dt="2025-04-24T16:03:32.718" v="2" actId="478"/>
        <pc:sldMkLst>
          <pc:docMk/>
          <pc:sldMk cId="1336369231" sldId="713"/>
        </pc:sldMkLst>
      </pc:sldChg>
    </pc:docChg>
  </pc:docChgLst>
  <pc:docChgLst>
    <pc:chgData name="Dieter Beaven" userId="9bbdb69f-69d0-4759-aa9b-5c090a2da237" providerId="ADAL" clId="{DBA2FBD2-C47E-4F16-A142-7781577B55B5}"/>
    <pc:docChg chg="undo custSel addSld delSld modSld">
      <pc:chgData name="Dieter Beaven" userId="9bbdb69f-69d0-4759-aa9b-5c090a2da237" providerId="ADAL" clId="{DBA2FBD2-C47E-4F16-A142-7781577B55B5}" dt="2025-06-06T11:58:17.719" v="39" actId="1036"/>
      <pc:docMkLst>
        <pc:docMk/>
      </pc:docMkLst>
      <pc:sldChg chg="addSp mod">
        <pc:chgData name="Dieter Beaven" userId="9bbdb69f-69d0-4759-aa9b-5c090a2da237" providerId="ADAL" clId="{DBA2FBD2-C47E-4F16-A142-7781577B55B5}" dt="2025-06-06T11:57:18.346" v="35" actId="22"/>
        <pc:sldMkLst>
          <pc:docMk/>
          <pc:sldMk cId="464788855" sldId="532"/>
        </pc:sldMkLst>
        <pc:picChg chg="add">
          <ac:chgData name="Dieter Beaven" userId="9bbdb69f-69d0-4759-aa9b-5c090a2da237" providerId="ADAL" clId="{DBA2FBD2-C47E-4F16-A142-7781577B55B5}" dt="2025-06-06T11:57:18.346" v="35" actId="22"/>
          <ac:picMkLst>
            <pc:docMk/>
            <pc:sldMk cId="464788855" sldId="532"/>
            <ac:picMk id="6" creationId="{929D124A-35AB-855A-87B3-76B3441B744C}"/>
          </ac:picMkLst>
        </pc:picChg>
      </pc:sldChg>
      <pc:sldChg chg="addSp delSp modSp mod">
        <pc:chgData name="Dieter Beaven" userId="9bbdb69f-69d0-4759-aa9b-5c090a2da237" providerId="ADAL" clId="{DBA2FBD2-C47E-4F16-A142-7781577B55B5}" dt="2025-06-06T11:58:17.719" v="39" actId="1036"/>
        <pc:sldMkLst>
          <pc:docMk/>
          <pc:sldMk cId="173887519" sldId="533"/>
        </pc:sldMkLst>
        <pc:picChg chg="add mod">
          <ac:chgData name="Dieter Beaven" userId="9bbdb69f-69d0-4759-aa9b-5c090a2da237" providerId="ADAL" clId="{DBA2FBD2-C47E-4F16-A142-7781577B55B5}" dt="2025-06-06T11:58:17.719" v="39" actId="1036"/>
          <ac:picMkLst>
            <pc:docMk/>
            <pc:sldMk cId="173887519" sldId="533"/>
            <ac:picMk id="8" creationId="{87E02D17-D00B-645D-6D0A-E9D2F42D568A}"/>
          </ac:picMkLst>
        </pc:picChg>
      </pc:sldChg>
      <pc:sldChg chg="addSp modSp mod">
        <pc:chgData name="Dieter Beaven" userId="9bbdb69f-69d0-4759-aa9b-5c090a2da237" providerId="ADAL" clId="{DBA2FBD2-C47E-4F16-A142-7781577B55B5}" dt="2025-06-04T12:35:40.590" v="10" actId="1076"/>
        <pc:sldMkLst>
          <pc:docMk/>
          <pc:sldMk cId="3196350854" sldId="703"/>
        </pc:sldMkLst>
        <pc:picChg chg="add mod">
          <ac:chgData name="Dieter Beaven" userId="9bbdb69f-69d0-4759-aa9b-5c090a2da237" providerId="ADAL" clId="{DBA2FBD2-C47E-4F16-A142-7781577B55B5}" dt="2025-06-04T12:35:40.590" v="10" actId="1076"/>
          <ac:picMkLst>
            <pc:docMk/>
            <pc:sldMk cId="3196350854" sldId="703"/>
            <ac:picMk id="6" creationId="{EC3A0ED5-68ED-2D3E-994C-B7F09100CC75}"/>
          </ac:picMkLst>
        </pc:picChg>
      </pc:sldChg>
      <pc:sldChg chg="addSp delSp modSp mod">
        <pc:chgData name="Dieter Beaven" userId="9bbdb69f-69d0-4759-aa9b-5c090a2da237" providerId="ADAL" clId="{DBA2FBD2-C47E-4F16-A142-7781577B55B5}" dt="2025-06-04T12:31:53.298" v="4" actId="1076"/>
        <pc:sldMkLst>
          <pc:docMk/>
          <pc:sldMk cId="1756658491" sldId="712"/>
        </pc:sldMkLst>
        <pc:picChg chg="add mod">
          <ac:chgData name="Dieter Beaven" userId="9bbdb69f-69d0-4759-aa9b-5c090a2da237" providerId="ADAL" clId="{DBA2FBD2-C47E-4F16-A142-7781577B55B5}" dt="2025-06-04T12:31:53.298" v="4" actId="1076"/>
          <ac:picMkLst>
            <pc:docMk/>
            <pc:sldMk cId="1756658491" sldId="712"/>
            <ac:picMk id="8" creationId="{9EC9EFE7-2B36-5920-A812-54ED34734003}"/>
          </ac:picMkLst>
        </pc:picChg>
      </pc:sldChg>
      <pc:sldChg chg="addSp modSp mod">
        <pc:chgData name="Dieter Beaven" userId="9bbdb69f-69d0-4759-aa9b-5c090a2da237" providerId="ADAL" clId="{DBA2FBD2-C47E-4F16-A142-7781577B55B5}" dt="2025-06-04T12:35:10.692" v="7" actId="1076"/>
        <pc:sldMkLst>
          <pc:docMk/>
          <pc:sldMk cId="1336369231" sldId="713"/>
        </pc:sldMkLst>
        <pc:picChg chg="add mod">
          <ac:chgData name="Dieter Beaven" userId="9bbdb69f-69d0-4759-aa9b-5c090a2da237" providerId="ADAL" clId="{DBA2FBD2-C47E-4F16-A142-7781577B55B5}" dt="2025-06-04T12:35:10.692" v="7" actId="1076"/>
          <ac:picMkLst>
            <pc:docMk/>
            <pc:sldMk cId="1336369231" sldId="713"/>
            <ac:picMk id="6" creationId="{C51C203A-50EE-0EB5-4F85-89BF0067C904}"/>
          </ac:picMkLst>
        </pc:picChg>
      </pc:sldChg>
      <pc:sldChg chg="addSp delSp modSp add mod">
        <pc:chgData name="Dieter Beaven" userId="9bbdb69f-69d0-4759-aa9b-5c090a2da237" providerId="ADAL" clId="{DBA2FBD2-C47E-4F16-A142-7781577B55B5}" dt="2025-06-04T12:36:27.401" v="17" actId="1076"/>
        <pc:sldMkLst>
          <pc:docMk/>
          <pc:sldMk cId="3111150818" sldId="714"/>
        </pc:sldMkLst>
        <pc:picChg chg="add mod">
          <ac:chgData name="Dieter Beaven" userId="9bbdb69f-69d0-4759-aa9b-5c090a2da237" providerId="ADAL" clId="{DBA2FBD2-C47E-4F16-A142-7781577B55B5}" dt="2025-06-04T12:36:27.401" v="17" actId="1076"/>
          <ac:picMkLst>
            <pc:docMk/>
            <pc:sldMk cId="3111150818" sldId="714"/>
            <ac:picMk id="7" creationId="{F3B17CBA-73C9-B228-62A1-A65ACC444E30}"/>
          </ac:picMkLst>
        </pc:picChg>
      </pc:sldChg>
      <pc:sldChg chg="addSp add mod">
        <pc:chgData name="Dieter Beaven" userId="9bbdb69f-69d0-4759-aa9b-5c090a2da237" providerId="ADAL" clId="{DBA2FBD2-C47E-4F16-A142-7781577B55B5}" dt="2025-06-04T12:37:04.844" v="18" actId="22"/>
        <pc:sldMkLst>
          <pc:docMk/>
          <pc:sldMk cId="605098252" sldId="715"/>
        </pc:sldMkLst>
        <pc:picChg chg="add">
          <ac:chgData name="Dieter Beaven" userId="9bbdb69f-69d0-4759-aa9b-5c090a2da237" providerId="ADAL" clId="{DBA2FBD2-C47E-4F16-A142-7781577B55B5}" dt="2025-06-04T12:37:04.844" v="18" actId="22"/>
          <ac:picMkLst>
            <pc:docMk/>
            <pc:sldMk cId="605098252" sldId="715"/>
            <ac:picMk id="6" creationId="{FC7CB927-4707-086D-7363-E567987C4B29}"/>
          </ac:picMkLst>
        </pc:picChg>
      </pc:sldChg>
      <pc:sldChg chg="addSp delSp add mod">
        <pc:chgData name="Dieter Beaven" userId="9bbdb69f-69d0-4759-aa9b-5c090a2da237" providerId="ADAL" clId="{DBA2FBD2-C47E-4F16-A142-7781577B55B5}" dt="2025-06-04T12:37:19.430" v="21" actId="22"/>
        <pc:sldMkLst>
          <pc:docMk/>
          <pc:sldMk cId="2879648762" sldId="716"/>
        </pc:sldMkLst>
        <pc:picChg chg="add">
          <ac:chgData name="Dieter Beaven" userId="9bbdb69f-69d0-4759-aa9b-5c090a2da237" providerId="ADAL" clId="{DBA2FBD2-C47E-4F16-A142-7781577B55B5}" dt="2025-06-04T12:37:19.430" v="21" actId="22"/>
          <ac:picMkLst>
            <pc:docMk/>
            <pc:sldMk cId="2879648762" sldId="716"/>
            <ac:picMk id="7" creationId="{574C8F7E-36EB-A63F-3E4D-7D40A5290A03}"/>
          </ac:picMkLst>
        </pc:picChg>
      </pc:sldChg>
      <pc:sldChg chg="addSp add mod">
        <pc:chgData name="Dieter Beaven" userId="9bbdb69f-69d0-4759-aa9b-5c090a2da237" providerId="ADAL" clId="{DBA2FBD2-C47E-4F16-A142-7781577B55B5}" dt="2025-06-06T11:58:01.906" v="36" actId="22"/>
        <pc:sldMkLst>
          <pc:docMk/>
          <pc:sldMk cId="1020941885" sldId="717"/>
        </pc:sldMkLst>
        <pc:picChg chg="add">
          <ac:chgData name="Dieter Beaven" userId="9bbdb69f-69d0-4759-aa9b-5c090a2da237" providerId="ADAL" clId="{DBA2FBD2-C47E-4F16-A142-7781577B55B5}" dt="2025-06-06T11:58:01.906" v="36" actId="22"/>
          <ac:picMkLst>
            <pc:docMk/>
            <pc:sldMk cId="1020941885" sldId="717"/>
            <ac:picMk id="6" creationId="{054A684E-8789-E326-91D0-E765F5A11C48}"/>
          </ac:picMkLst>
        </pc:picChg>
      </pc:sldChg>
      <pc:sldChg chg="add del">
        <pc:chgData name="Dieter Beaven" userId="9bbdb69f-69d0-4759-aa9b-5c090a2da237" providerId="ADAL" clId="{DBA2FBD2-C47E-4F16-A142-7781577B55B5}" dt="2025-06-06T11:58:03.595" v="37" actId="47"/>
        <pc:sldMkLst>
          <pc:docMk/>
          <pc:sldMk cId="928441646" sldId="718"/>
        </pc:sldMkLst>
      </pc:sldChg>
      <pc:sldChg chg="addSp delSp modSp add mod">
        <pc:chgData name="Dieter Beaven" userId="9bbdb69f-69d0-4759-aa9b-5c090a2da237" providerId="ADAL" clId="{DBA2FBD2-C47E-4F16-A142-7781577B55B5}" dt="2025-06-04T12:38:56.013" v="34" actId="1076"/>
        <pc:sldMkLst>
          <pc:docMk/>
          <pc:sldMk cId="3558686674" sldId="719"/>
        </pc:sldMkLst>
        <pc:picChg chg="add mod">
          <ac:chgData name="Dieter Beaven" userId="9bbdb69f-69d0-4759-aa9b-5c090a2da237" providerId="ADAL" clId="{DBA2FBD2-C47E-4F16-A142-7781577B55B5}" dt="2025-06-04T12:38:56.013" v="34" actId="1076"/>
          <ac:picMkLst>
            <pc:docMk/>
            <pc:sldMk cId="3558686674" sldId="719"/>
            <ac:picMk id="7" creationId="{72023DE5-C448-50DE-4F8A-93D26855F048}"/>
          </ac:picMkLst>
        </pc:picChg>
      </pc:sldChg>
    </pc:docChg>
  </pc:docChgLst>
  <pc:docChgLst>
    <pc:chgData name="Dieter Beaven" userId="9bbdb69f-69d0-4759-aa9b-5c090a2da237" providerId="ADAL" clId="{05207F2A-3D3E-48D1-84F6-1DE81023290D}"/>
    <pc:docChg chg="custSel addSld delSld modSld">
      <pc:chgData name="Dieter Beaven" userId="9bbdb69f-69d0-4759-aa9b-5c090a2da237" providerId="ADAL" clId="{05207F2A-3D3E-48D1-84F6-1DE81023290D}" dt="2024-09-13T17:01:48.475" v="87" actId="1076"/>
      <pc:docMkLst>
        <pc:docMk/>
      </pc:docMkLst>
      <pc:sldChg chg="addSp delSp modSp mod">
        <pc:chgData name="Dieter Beaven" userId="9bbdb69f-69d0-4759-aa9b-5c090a2da237" providerId="ADAL" clId="{05207F2A-3D3E-48D1-84F6-1DE81023290D}" dt="2024-09-13T17:01:48.475" v="87" actId="1076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05207F2A-3D3E-48D1-84F6-1DE81023290D}" dt="2024-09-06T16:59:12.266" v="53" actId="103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05207F2A-3D3E-48D1-84F6-1DE81023290D}" dt="2024-09-06T16:55:32.295" v="42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05207F2A-3D3E-48D1-84F6-1DE81023290D}" dt="2024-09-13T16:59:58.312" v="78" actId="1035"/>
        <pc:sldMkLst>
          <pc:docMk/>
          <pc:sldMk cId="3196350854" sldId="703"/>
        </pc:sldMkLst>
      </pc:sldChg>
      <pc:sldChg chg="delSp del mod">
        <pc:chgData name="Dieter Beaven" userId="9bbdb69f-69d0-4759-aa9b-5c090a2da237" providerId="ADAL" clId="{05207F2A-3D3E-48D1-84F6-1DE81023290D}" dt="2024-09-13T17:00:03.007" v="79" actId="47"/>
        <pc:sldMkLst>
          <pc:docMk/>
          <pc:sldMk cId="2552052628" sldId="704"/>
        </pc:sldMkLst>
      </pc:sldChg>
      <pc:sldChg chg="delSp del mod">
        <pc:chgData name="Dieter Beaven" userId="9bbdb69f-69d0-4759-aa9b-5c090a2da237" providerId="ADAL" clId="{05207F2A-3D3E-48D1-84F6-1DE81023290D}" dt="2024-09-13T17:00:03.960" v="80" actId="47"/>
        <pc:sldMkLst>
          <pc:docMk/>
          <pc:sldMk cId="2801626350" sldId="705"/>
        </pc:sldMkLst>
      </pc:sldChg>
      <pc:sldChg chg="delSp del mod">
        <pc:chgData name="Dieter Beaven" userId="9bbdb69f-69d0-4759-aa9b-5c090a2da237" providerId="ADAL" clId="{05207F2A-3D3E-48D1-84F6-1DE81023290D}" dt="2024-09-13T17:00:04.429" v="81" actId="47"/>
        <pc:sldMkLst>
          <pc:docMk/>
          <pc:sldMk cId="3939677621" sldId="708"/>
        </pc:sldMkLst>
      </pc:sldChg>
      <pc:sldChg chg="addSp delSp modSp mod">
        <pc:chgData name="Dieter Beaven" userId="9bbdb69f-69d0-4759-aa9b-5c090a2da237" providerId="ADAL" clId="{05207F2A-3D3E-48D1-84F6-1DE81023290D}" dt="2024-09-13T16:57:14.093" v="60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05207F2A-3D3E-48D1-84F6-1DE81023290D}" dt="2024-09-13T16:58:50.522" v="67" actId="1076"/>
        <pc:sldMkLst>
          <pc:docMk/>
          <pc:sldMk cId="1336369231" sldId="713"/>
        </pc:sldMkLst>
      </pc:sldChg>
      <pc:sldChg chg="addSp modSp add mod">
        <pc:chgData name="Dieter Beaven" userId="9bbdb69f-69d0-4759-aa9b-5c090a2da237" providerId="ADAL" clId="{05207F2A-3D3E-48D1-84F6-1DE81023290D}" dt="2024-09-06T16:59:19.229" v="55" actId="1036"/>
        <pc:sldMkLst>
          <pc:docMk/>
          <pc:sldMk cId="2341366643" sldId="714"/>
        </pc:sldMkLst>
      </pc:sldChg>
    </pc:docChg>
  </pc:docChgLst>
  <pc:docChgLst>
    <pc:chgData name="Dieter Beaven" userId="9bbdb69f-69d0-4759-aa9b-5c090a2da237" providerId="ADAL" clId="{1D114AD5-718F-4CB2-983E-E11E1B1983E9}"/>
    <pc:docChg chg="undo custSel addSld delSld modSld">
      <pc:chgData name="Dieter Beaven" userId="9bbdb69f-69d0-4759-aa9b-5c090a2da237" providerId="ADAL" clId="{1D114AD5-718F-4CB2-983E-E11E1B1983E9}" dt="2024-09-24T15:43:19.967" v="28" actId="1076"/>
      <pc:docMkLst>
        <pc:docMk/>
      </pc:docMkLst>
      <pc:sldChg chg="addSp delSp mod">
        <pc:chgData name="Dieter Beaven" userId="9bbdb69f-69d0-4759-aa9b-5c090a2da237" providerId="ADAL" clId="{1D114AD5-718F-4CB2-983E-E11E1B1983E9}" dt="2024-09-24T15:38:41.536" v="6" actId="22"/>
        <pc:sldMkLst>
          <pc:docMk/>
          <pc:sldMk cId="464788855" sldId="532"/>
        </pc:sldMkLst>
      </pc:sldChg>
      <pc:sldChg chg="addSp delSp modSp mod">
        <pc:chgData name="Dieter Beaven" userId="9bbdb69f-69d0-4759-aa9b-5c090a2da237" providerId="ADAL" clId="{1D114AD5-718F-4CB2-983E-E11E1B1983E9}" dt="2024-09-24T15:43:19.967" v="28" actId="1076"/>
        <pc:sldMkLst>
          <pc:docMk/>
          <pc:sldMk cId="173887519" sldId="533"/>
        </pc:sldMkLst>
      </pc:sldChg>
      <pc:sldChg chg="modSp mod">
        <pc:chgData name="Dieter Beaven" userId="9bbdb69f-69d0-4759-aa9b-5c090a2da237" providerId="ADAL" clId="{1D114AD5-718F-4CB2-983E-E11E1B1983E9}" dt="2024-09-24T15:38:19.545" v="1" actId="20577"/>
        <pc:sldMkLst>
          <pc:docMk/>
          <pc:sldMk cId="3923336104" sldId="702"/>
        </pc:sldMkLst>
      </pc:sldChg>
      <pc:sldChg chg="addSp delSp modSp mod">
        <pc:chgData name="Dieter Beaven" userId="9bbdb69f-69d0-4759-aa9b-5c090a2da237" providerId="ADAL" clId="{1D114AD5-718F-4CB2-983E-E11E1B1983E9}" dt="2024-09-24T15:42:04.058" v="23" actId="1076"/>
        <pc:sldMkLst>
          <pc:docMk/>
          <pc:sldMk cId="3196350854" sldId="703"/>
        </pc:sldMkLst>
      </pc:sldChg>
      <pc:sldChg chg="addSp delSp modSp mod">
        <pc:chgData name="Dieter Beaven" userId="9bbdb69f-69d0-4759-aa9b-5c090a2da237" providerId="ADAL" clId="{1D114AD5-718F-4CB2-983E-E11E1B1983E9}" dt="2024-09-24T15:40:06.408" v="15" actId="1076"/>
        <pc:sldMkLst>
          <pc:docMk/>
          <pc:sldMk cId="1756658491" sldId="712"/>
        </pc:sldMkLst>
      </pc:sldChg>
      <pc:sldChg chg="addSp delSp modSp mod">
        <pc:chgData name="Dieter Beaven" userId="9bbdb69f-69d0-4759-aa9b-5c090a2da237" providerId="ADAL" clId="{1D114AD5-718F-4CB2-983E-E11E1B1983E9}" dt="2024-09-24T15:41:21.835" v="20" actId="1076"/>
        <pc:sldMkLst>
          <pc:docMk/>
          <pc:sldMk cId="1336369231" sldId="713"/>
        </pc:sldMkLst>
      </pc:sldChg>
      <pc:sldChg chg="delSp del mod">
        <pc:chgData name="Dieter Beaven" userId="9bbdb69f-69d0-4759-aa9b-5c090a2da237" providerId="ADAL" clId="{1D114AD5-718F-4CB2-983E-E11E1B1983E9}" dt="2024-09-24T15:42:57.812" v="27" actId="47"/>
        <pc:sldMkLst>
          <pc:docMk/>
          <pc:sldMk cId="2341366643" sldId="714"/>
        </pc:sldMkLst>
      </pc:sldChg>
      <pc:sldChg chg="add del">
        <pc:chgData name="Dieter Beaven" userId="9bbdb69f-69d0-4759-aa9b-5c090a2da237" providerId="ADAL" clId="{1D114AD5-718F-4CB2-983E-E11E1B1983E9}" dt="2024-09-24T15:42:08.366" v="24" actId="47"/>
        <pc:sldMkLst>
          <pc:docMk/>
          <pc:sldMk cId="2435014896" sldId="715"/>
        </pc:sldMkLst>
      </pc:sldChg>
    </pc:docChg>
  </pc:docChgLst>
  <pc:docChgLst>
    <pc:chgData name="Dieter Beaven" userId="9bbdb69f-69d0-4759-aa9b-5c090a2da237" providerId="ADAL" clId="{19D540C2-E7A4-4480-9AB3-C4DB0C8FE064}"/>
    <pc:docChg chg="modSld">
      <pc:chgData name="Dieter Beaven" userId="9bbdb69f-69d0-4759-aa9b-5c090a2da237" providerId="ADAL" clId="{19D540C2-E7A4-4480-9AB3-C4DB0C8FE064}" dt="2025-04-24T16:06:01.449" v="1" actId="20577"/>
      <pc:docMkLst>
        <pc:docMk/>
      </pc:docMkLst>
      <pc:sldChg chg="modSp mod">
        <pc:chgData name="Dieter Beaven" userId="9bbdb69f-69d0-4759-aa9b-5c090a2da237" providerId="ADAL" clId="{19D540C2-E7A4-4480-9AB3-C4DB0C8FE064}" dt="2025-04-24T16:06:01.449" v="1" actId="20577"/>
        <pc:sldMkLst>
          <pc:docMk/>
          <pc:sldMk cId="3923336104" sldId="702"/>
        </pc:sldMkLst>
        <pc:spChg chg="mod">
          <ac:chgData name="Dieter Beaven" userId="9bbdb69f-69d0-4759-aa9b-5c090a2da237" providerId="ADAL" clId="{19D540C2-E7A4-4480-9AB3-C4DB0C8FE064}" dt="2025-04-24T16:06:01.449" v="1" actId="20577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6BBC679-E8E7-4C6C-9D5A-AEC97D6C3F61}"/>
    <pc:docChg chg="modSld">
      <pc:chgData name="Dieter Beaven" userId="9bbdb69f-69d0-4759-aa9b-5c090a2da237" providerId="ADAL" clId="{56BBC679-E8E7-4C6C-9D5A-AEC97D6C3F61}" dt="2025-04-29T12:13:43.515" v="5"/>
      <pc:docMkLst>
        <pc:docMk/>
      </pc:docMkLst>
      <pc:sldChg chg="modSp mod">
        <pc:chgData name="Dieter Beaven" userId="9bbdb69f-69d0-4759-aa9b-5c090a2da237" providerId="ADAL" clId="{56BBC679-E8E7-4C6C-9D5A-AEC97D6C3F61}" dt="2025-04-29T12:13:43.515" v="5"/>
        <pc:sldMkLst>
          <pc:docMk/>
          <pc:sldMk cId="3923336104" sldId="702"/>
        </pc:sldMkLst>
        <pc:spChg chg="mod">
          <ac:chgData name="Dieter Beaven" userId="9bbdb69f-69d0-4759-aa9b-5c090a2da237" providerId="ADAL" clId="{56BBC679-E8E7-4C6C-9D5A-AEC97D6C3F61}" dt="2025-04-29T12:13:43.515" v="5"/>
          <ac:spMkLst>
            <pc:docMk/>
            <pc:sldMk cId="3923336104" sldId="702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5</a:t>
            </a:r>
            <a:r>
              <a:rPr lang="en-GB" b="1">
                <a:solidFill>
                  <a:srgbClr val="92D050"/>
                </a:solidFill>
              </a:rPr>
              <a:t>: </a:t>
            </a:r>
            <a:r>
              <a:rPr lang="en-GB">
                <a:solidFill>
                  <a:schemeClr val="accent5"/>
                </a:solidFill>
              </a:rPr>
              <a:t>Linear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929D124A-35AB-855A-87B3-76B3441B7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4761"/>
            <a:ext cx="9144000" cy="470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2ADC3-B5B6-2D13-DF0E-54B9591F0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9DC72F8-5B3C-8819-2EB4-F47E947E0172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EAE80A7-C31C-BFA9-3331-6AB3AFFDEC35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C9AF86C-AFD8-5D3C-0944-9BF365707DF8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54A684E-8789-E326-91D0-E765F5A1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59274"/>
            <a:ext cx="9144000" cy="4139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941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7E02D17-D00B-645D-6D0A-E9D2F42D5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78" y="991319"/>
            <a:ext cx="68961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DC256-F542-343B-8BA3-5C1317C6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0F7A536-C74D-DCB7-453E-916CA557DC5F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F91C868B-D9D8-AE40-C0E9-58CF1FD42D3D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2589B8E-63D7-BE89-D8BB-0E7AF51E2134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2023DE5-C448-50DE-4F8A-93D26855F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040" y="1052736"/>
            <a:ext cx="69627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86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9EC9EFE7-2B36-5920-A812-54ED34734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0" y="692696"/>
            <a:ext cx="722947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51C203A-50EE-0EB5-4F85-89BF0067C9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303" y="625212"/>
            <a:ext cx="7334250" cy="621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69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C3A0ED5-68ED-2D3E-994C-B7F09100C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978" y="746515"/>
            <a:ext cx="720090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DCA2-ABF0-EC87-52E3-BCD3646C4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A3FC663-8CDA-638A-8E48-ABE1EBF28E1A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A42AEBC2-99DE-05B9-9335-D4AE6B5804FB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51F3334-E115-9C49-6F8A-0B6E4CF3AB4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F3B17CBA-73C9-B228-62A1-A65ACC444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65" y="836712"/>
            <a:ext cx="7248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150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0556D-E747-D931-16D8-827778334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D38EE50-8D5D-71D0-D803-4769CF272EE0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0B70936-9954-AAF1-2CFD-2E43AA6B9CA9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9095A64-0866-696E-657E-AA8EEB2C2FD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C7CB927-4707-086D-7363-E567987C4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5" y="1228725"/>
            <a:ext cx="7067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098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41367-E7F1-07AA-E159-81395417A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9EC2B29-2965-DF60-5271-C98FB209C847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12062725-49AC-41E5-BD8F-EF3443234F5A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82F7FECB-E397-2F3F-C7CF-3382507FDACF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74C8F7E-36EB-A63F-3E4D-7D40A529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825" y="962025"/>
            <a:ext cx="7372350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64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purl.org/dc/dcmitype/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f9cd3b9a-9a6c-485a-81b7-4082693b5161"/>
    <ds:schemaRef ds:uri="faa1ecaf-a1aa-4fc9-8c75-2805352e1f65"/>
    <ds:schemaRef ds:uri="http://www.w3.org/XML/1998/namespace"/>
    <ds:schemaRef ds:uri="http://purl.org/dc/elements/1.1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29565</TotalTime>
  <Words>30</Words>
  <Application>Microsoft Office PowerPoint</Application>
  <PresentationFormat>On-screen Show (4:3)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P1 Chapter 5: Linear Graphs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916</cp:revision>
  <dcterms:created xsi:type="dcterms:W3CDTF">2013-02-28T07:36:55Z</dcterms:created>
  <dcterms:modified xsi:type="dcterms:W3CDTF">2025-06-06T11:58:22Z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