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547" r:id="rId5"/>
    <p:sldId id="574" r:id="rId6"/>
    <p:sldId id="571" r:id="rId7"/>
    <p:sldId id="572" r:id="rId8"/>
    <p:sldId id="573" r:id="rId9"/>
    <p:sldId id="575" r:id="rId10"/>
    <p:sldId id="549" r:id="rId11"/>
    <p:sldId id="543" r:id="rId12"/>
    <p:sldId id="545" r:id="rId13"/>
    <p:sldId id="550" r:id="rId14"/>
    <p:sldId id="551" r:id="rId15"/>
    <p:sldId id="576" r:id="rId16"/>
    <p:sldId id="55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2D699E-9DC1-4F7F-8CA2-184215ADE319}" v="1" dt="2025-06-04T12:24:10.62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12" autoAdjust="0"/>
    <p:restoredTop sz="88534" autoAdjust="0"/>
  </p:normalViewPr>
  <p:slideViewPr>
    <p:cSldViewPr>
      <p:cViewPr varScale="1">
        <p:scale>
          <a:sx n="125" d="100"/>
          <a:sy n="125" d="100"/>
        </p:scale>
        <p:origin x="1128" y="114"/>
      </p:cViewPr>
      <p:guideLst>
        <p:guide orient="horz" pos="2160"/>
        <p:guide pos="2880"/>
      </p:guideLst>
    </p:cSldViewPr>
  </p:slid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eter Beaven" userId="9bbdb69f-69d0-4759-aa9b-5c090a2da237" providerId="ADAL" clId="{73517785-EB4C-4D85-AC28-4F98C203B6D8}"/>
    <pc:docChg chg="modSld">
      <pc:chgData name="Dieter Beaven" userId="9bbdb69f-69d0-4759-aa9b-5c090a2da237" providerId="ADAL" clId="{73517785-EB4C-4D85-AC28-4F98C203B6D8}" dt="2025-04-24T16:05:52.271" v="12" actId="20577"/>
      <pc:docMkLst>
        <pc:docMk/>
      </pc:docMkLst>
      <pc:sldChg chg="modSp mod">
        <pc:chgData name="Dieter Beaven" userId="9bbdb69f-69d0-4759-aa9b-5c090a2da237" providerId="ADAL" clId="{73517785-EB4C-4D85-AC28-4F98C203B6D8}" dt="2025-04-24T16:05:52.271" v="12" actId="20577"/>
        <pc:sldMkLst>
          <pc:docMk/>
          <pc:sldMk cId="3991975165" sldId="547"/>
        </pc:sldMkLst>
        <pc:spChg chg="mod">
          <ac:chgData name="Dieter Beaven" userId="9bbdb69f-69d0-4759-aa9b-5c090a2da237" providerId="ADAL" clId="{73517785-EB4C-4D85-AC28-4F98C203B6D8}" dt="2025-04-24T16:05:52.271" v="12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  <pc:docChgLst>
    <pc:chgData name="Dieter Beaven" userId="9bbdb69f-69d0-4759-aa9b-5c090a2da237" providerId="ADAL" clId="{1C892770-E48D-412B-AA99-7BE3E2823042}"/>
    <pc:docChg chg="custSel addSld delSld modSld">
      <pc:chgData name="Dieter Beaven" userId="9bbdb69f-69d0-4759-aa9b-5c090a2da237" providerId="ADAL" clId="{1C892770-E48D-412B-AA99-7BE3E2823042}" dt="2025-04-24T16:01:51.069" v="48"/>
      <pc:docMkLst>
        <pc:docMk/>
      </pc:docMkLst>
      <pc:sldChg chg="del">
        <pc:chgData name="Dieter Beaven" userId="9bbdb69f-69d0-4759-aa9b-5c090a2da237" providerId="ADAL" clId="{1C892770-E48D-412B-AA99-7BE3E2823042}" dt="2025-04-24T16:01:13.369" v="38" actId="4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1C892770-E48D-412B-AA99-7BE3E2823042}" dt="2025-04-24T16:01:14.591" v="39" actId="47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1C892770-E48D-412B-AA99-7BE3E2823042}" dt="2025-04-24T16:01:15.393" v="40" actId="47"/>
        <pc:sldMkLst>
          <pc:docMk/>
          <pc:sldMk cId="767054381" sldId="514"/>
        </pc:sldMkLst>
      </pc:sldChg>
      <pc:sldChg chg="delSp mod">
        <pc:chgData name="Dieter Beaven" userId="9bbdb69f-69d0-4759-aa9b-5c090a2da237" providerId="ADAL" clId="{1C892770-E48D-412B-AA99-7BE3E2823042}" dt="2025-04-24T16:01:18.643" v="41" actId="478"/>
        <pc:sldMkLst>
          <pc:docMk/>
          <pc:sldMk cId="3896053727" sldId="543"/>
        </pc:sldMkLst>
      </pc:sldChg>
      <pc:sldChg chg="delSp mod">
        <pc:chgData name="Dieter Beaven" userId="9bbdb69f-69d0-4759-aa9b-5c090a2da237" providerId="ADAL" clId="{1C892770-E48D-412B-AA99-7BE3E2823042}" dt="2025-04-24T16:01:20.187" v="42" actId="478"/>
        <pc:sldMkLst>
          <pc:docMk/>
          <pc:sldMk cId="3458699803" sldId="545"/>
        </pc:sldMkLst>
      </pc:sldChg>
      <pc:sldChg chg="modSp mod">
        <pc:chgData name="Dieter Beaven" userId="9bbdb69f-69d0-4759-aa9b-5c090a2da237" providerId="ADAL" clId="{1C892770-E48D-412B-AA99-7BE3E2823042}" dt="2025-04-24T16:01:06.370" v="37" actId="6549"/>
        <pc:sldMkLst>
          <pc:docMk/>
          <pc:sldMk cId="3991975165" sldId="547"/>
        </pc:sldMkLst>
        <pc:spChg chg="mod">
          <ac:chgData name="Dieter Beaven" userId="9bbdb69f-69d0-4759-aa9b-5c090a2da237" providerId="ADAL" clId="{1C892770-E48D-412B-AA99-7BE3E2823042}" dt="2025-04-24T16:01:06.370" v="37" actId="6549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1C892770-E48D-412B-AA99-7BE3E2823042}" dt="2025-04-24T16:01:42.159" v="45" actId="6549"/>
        <pc:sldMkLst>
          <pc:docMk/>
          <pc:sldMk cId="3055658135" sldId="549"/>
        </pc:sldMkLst>
        <pc:spChg chg="mod">
          <ac:chgData name="Dieter Beaven" userId="9bbdb69f-69d0-4759-aa9b-5c090a2da237" providerId="ADAL" clId="{1C892770-E48D-412B-AA99-7BE3E2823042}" dt="2025-04-24T16:01:26.587" v="43" actId="6549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1C892770-E48D-412B-AA99-7BE3E2823042}" dt="2025-04-24T16:01:42.159" v="45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1C892770-E48D-412B-AA99-7BE3E2823042}" dt="2025-04-24T16:01:47.507" v="46"/>
        <pc:sldMkLst>
          <pc:docMk/>
          <pc:sldMk cId="4091202299" sldId="550"/>
        </pc:sldMkLst>
      </pc:sldChg>
      <pc:sldChg chg="add">
        <pc:chgData name="Dieter Beaven" userId="9bbdb69f-69d0-4759-aa9b-5c090a2da237" providerId="ADAL" clId="{1C892770-E48D-412B-AA99-7BE3E2823042}" dt="2025-04-24T16:01:48.048" v="47"/>
        <pc:sldMkLst>
          <pc:docMk/>
          <pc:sldMk cId="3826585799" sldId="551"/>
        </pc:sldMkLst>
      </pc:sldChg>
      <pc:sldChg chg="add">
        <pc:chgData name="Dieter Beaven" userId="9bbdb69f-69d0-4759-aa9b-5c090a2da237" providerId="ADAL" clId="{1C892770-E48D-412B-AA99-7BE3E2823042}" dt="2025-04-24T16:01:51.069" v="48"/>
        <pc:sldMkLst>
          <pc:docMk/>
          <pc:sldMk cId="2531956736" sldId="552"/>
        </pc:sldMkLst>
      </pc:sldChg>
    </pc:docChg>
  </pc:docChgLst>
  <pc:docChgLst>
    <pc:chgData name="Dieter Beaven" userId="9bbdb69f-69d0-4759-aa9b-5c090a2da237" providerId="ADAL" clId="{F99A561E-B74A-4AD5-8B17-35D5ECFC81A8}"/>
    <pc:docChg chg="modSld">
      <pc:chgData name="Dieter Beaven" userId="9bbdb69f-69d0-4759-aa9b-5c090a2da237" providerId="ADAL" clId="{F99A561E-B74A-4AD5-8B17-35D5ECFC81A8}" dt="2025-04-25T15:28:28.632" v="5" actId="20577"/>
      <pc:docMkLst>
        <pc:docMk/>
      </pc:docMkLst>
      <pc:sldChg chg="modSp mod">
        <pc:chgData name="Dieter Beaven" userId="9bbdb69f-69d0-4759-aa9b-5c090a2da237" providerId="ADAL" clId="{F99A561E-B74A-4AD5-8B17-35D5ECFC81A8}" dt="2025-04-25T15:28:28.632" v="5" actId="20577"/>
        <pc:sldMkLst>
          <pc:docMk/>
          <pc:sldMk cId="3991975165" sldId="547"/>
        </pc:sldMkLst>
        <pc:spChg chg="mod">
          <ac:chgData name="Dieter Beaven" userId="9bbdb69f-69d0-4759-aa9b-5c090a2da237" providerId="ADAL" clId="{F99A561E-B74A-4AD5-8B17-35D5ECFC81A8}" dt="2025-04-25T15:28:28.632" v="5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F99A561E-B74A-4AD5-8B17-35D5ECFC81A8}" dt="2025-04-25T15:25:53.217" v="3" actId="20577"/>
        <pc:sldMkLst>
          <pc:docMk/>
          <pc:sldMk cId="3055658135" sldId="549"/>
        </pc:sldMkLst>
        <pc:spChg chg="mod">
          <ac:chgData name="Dieter Beaven" userId="9bbdb69f-69d0-4759-aa9b-5c090a2da237" providerId="ADAL" clId="{F99A561E-B74A-4AD5-8B17-35D5ECFC81A8}" dt="2025-04-25T15:25:53.217" v="3" actId="20577"/>
          <ac:spMkLst>
            <pc:docMk/>
            <pc:sldMk cId="3055658135" sldId="549"/>
            <ac:spMk id="5" creationId="{00000000-0000-0000-0000-000000000000}"/>
          </ac:spMkLst>
        </pc:spChg>
      </pc:sldChg>
    </pc:docChg>
  </pc:docChgLst>
  <pc:docChgLst>
    <pc:chgData name="Dieter Beaven" userId="9bbdb69f-69d0-4759-aa9b-5c090a2da237" providerId="ADAL" clId="{5BC22596-4F92-4FA2-85D4-CE6A6FE2A641}"/>
    <pc:docChg chg="custSel addSld modSld">
      <pc:chgData name="Dieter Beaven" userId="9bbdb69f-69d0-4759-aa9b-5c090a2da237" providerId="ADAL" clId="{5BC22596-4F92-4FA2-85D4-CE6A6FE2A641}" dt="2024-09-17T16:11:36.921" v="3" actId="478"/>
      <pc:docMkLst>
        <pc:docMk/>
      </pc:docMkLst>
      <pc:sldChg chg="delSp add mod">
        <pc:chgData name="Dieter Beaven" userId="9bbdb69f-69d0-4759-aa9b-5c090a2da237" providerId="ADAL" clId="{5BC22596-4F92-4FA2-85D4-CE6A6FE2A641}" dt="2024-09-17T16:11:36.921" v="3" actId="478"/>
        <pc:sldMkLst>
          <pc:docMk/>
          <pc:sldMk cId="3896053727" sldId="543"/>
        </pc:sldMkLst>
      </pc:sldChg>
      <pc:sldChg chg="delSp add mod">
        <pc:chgData name="Dieter Beaven" userId="9bbdb69f-69d0-4759-aa9b-5c090a2da237" providerId="ADAL" clId="{5BC22596-4F92-4FA2-85D4-CE6A6FE2A641}" dt="2024-09-17T16:11:35.672" v="2" actId="478"/>
        <pc:sldMkLst>
          <pc:docMk/>
          <pc:sldMk cId="446446822" sldId="544"/>
        </pc:sldMkLst>
      </pc:sldChg>
      <pc:sldChg chg="delSp add mod">
        <pc:chgData name="Dieter Beaven" userId="9bbdb69f-69d0-4759-aa9b-5c090a2da237" providerId="ADAL" clId="{5BC22596-4F92-4FA2-85D4-CE6A6FE2A641}" dt="2024-09-17T16:11:34.191" v="1" actId="478"/>
        <pc:sldMkLst>
          <pc:docMk/>
          <pc:sldMk cId="3458699803" sldId="545"/>
        </pc:sldMkLst>
      </pc:sldChg>
    </pc:docChg>
  </pc:docChgLst>
  <pc:docChgLst>
    <pc:chgData name="Dieter Beaven" userId="9bbdb69f-69d0-4759-aa9b-5c090a2da237" providerId="ADAL" clId="{4F2D699E-9DC1-4F7F-8CA2-184215ADE319}"/>
    <pc:docChg chg="undo custSel addSld modSld sldOrd">
      <pc:chgData name="Dieter Beaven" userId="9bbdb69f-69d0-4759-aa9b-5c090a2da237" providerId="ADAL" clId="{4F2D699E-9DC1-4F7F-8CA2-184215ADE319}" dt="2025-06-06T09:49:53.005" v="20" actId="1076"/>
      <pc:docMkLst>
        <pc:docMk/>
      </pc:docMkLst>
      <pc:sldChg chg="addSp mod">
        <pc:chgData name="Dieter Beaven" userId="9bbdb69f-69d0-4759-aa9b-5c090a2da237" providerId="ADAL" clId="{4F2D699E-9DC1-4F7F-8CA2-184215ADE319}" dt="2025-06-04T12:22:07.263" v="0" actId="22"/>
        <pc:sldMkLst>
          <pc:docMk/>
          <pc:sldMk cId="3896053727" sldId="543"/>
        </pc:sldMkLst>
        <pc:picChg chg="add">
          <ac:chgData name="Dieter Beaven" userId="9bbdb69f-69d0-4759-aa9b-5c090a2da237" providerId="ADAL" clId="{4F2D699E-9DC1-4F7F-8CA2-184215ADE319}" dt="2025-06-04T12:22:07.263" v="0" actId="22"/>
          <ac:picMkLst>
            <pc:docMk/>
            <pc:sldMk cId="3896053727" sldId="543"/>
            <ac:picMk id="6" creationId="{0F71C396-8EF1-0F5B-EFA4-ED79961BF189}"/>
          </ac:picMkLst>
        </pc:picChg>
      </pc:sldChg>
      <pc:sldChg chg="addSp modSp mod ord">
        <pc:chgData name="Dieter Beaven" userId="9bbdb69f-69d0-4759-aa9b-5c090a2da237" providerId="ADAL" clId="{4F2D699E-9DC1-4F7F-8CA2-184215ADE319}" dt="2025-06-06T09:48:54.099" v="17" actId="1076"/>
        <pc:sldMkLst>
          <pc:docMk/>
          <pc:sldMk cId="3458699803" sldId="545"/>
        </pc:sldMkLst>
        <pc:picChg chg="add mod">
          <ac:chgData name="Dieter Beaven" userId="9bbdb69f-69d0-4759-aa9b-5c090a2da237" providerId="ADAL" clId="{4F2D699E-9DC1-4F7F-8CA2-184215ADE319}" dt="2025-06-06T09:48:54.099" v="17" actId="1076"/>
          <ac:picMkLst>
            <pc:docMk/>
            <pc:sldMk cId="3458699803" sldId="545"/>
            <ac:picMk id="6" creationId="{BF2ABE74-7DEE-3162-D416-23E5ECE957D3}"/>
          </ac:picMkLst>
        </pc:picChg>
      </pc:sldChg>
      <pc:sldChg chg="addSp delSp modSp mod">
        <pc:chgData name="Dieter Beaven" userId="9bbdb69f-69d0-4759-aa9b-5c090a2da237" providerId="ADAL" clId="{4F2D699E-9DC1-4F7F-8CA2-184215ADE319}" dt="2025-06-04T12:23:04.673" v="5" actId="1076"/>
        <pc:sldMkLst>
          <pc:docMk/>
          <pc:sldMk cId="4091202299" sldId="550"/>
        </pc:sldMkLst>
        <pc:picChg chg="add mod">
          <ac:chgData name="Dieter Beaven" userId="9bbdb69f-69d0-4759-aa9b-5c090a2da237" providerId="ADAL" clId="{4F2D699E-9DC1-4F7F-8CA2-184215ADE319}" dt="2025-06-04T12:23:04.673" v="5" actId="1076"/>
          <ac:picMkLst>
            <pc:docMk/>
            <pc:sldMk cId="4091202299" sldId="550"/>
            <ac:picMk id="8" creationId="{FBD24DE9-C841-0DF9-E2B6-337C9E14653A}"/>
          </ac:picMkLst>
        </pc:picChg>
      </pc:sldChg>
      <pc:sldChg chg="addSp delSp mod">
        <pc:chgData name="Dieter Beaven" userId="9bbdb69f-69d0-4759-aa9b-5c090a2da237" providerId="ADAL" clId="{4F2D699E-9DC1-4F7F-8CA2-184215ADE319}" dt="2025-06-04T12:24:05.970" v="8" actId="22"/>
        <pc:sldMkLst>
          <pc:docMk/>
          <pc:sldMk cId="3826585799" sldId="551"/>
        </pc:sldMkLst>
        <pc:picChg chg="add">
          <ac:chgData name="Dieter Beaven" userId="9bbdb69f-69d0-4759-aa9b-5c090a2da237" providerId="ADAL" clId="{4F2D699E-9DC1-4F7F-8CA2-184215ADE319}" dt="2025-06-04T12:24:05.970" v="8" actId="22"/>
          <ac:picMkLst>
            <pc:docMk/>
            <pc:sldMk cId="3826585799" sldId="551"/>
            <ac:picMk id="8" creationId="{CE507145-6CDC-964E-A4FC-79946CBFF854}"/>
          </ac:picMkLst>
        </pc:picChg>
      </pc:sldChg>
      <pc:sldChg chg="addSp modSp mod">
        <pc:chgData name="Dieter Beaven" userId="9bbdb69f-69d0-4759-aa9b-5c090a2da237" providerId="ADAL" clId="{4F2D699E-9DC1-4F7F-8CA2-184215ADE319}" dt="2025-06-06T09:49:53.005" v="20" actId="1076"/>
        <pc:sldMkLst>
          <pc:docMk/>
          <pc:sldMk cId="2531956736" sldId="552"/>
        </pc:sldMkLst>
        <pc:picChg chg="add mod">
          <ac:chgData name="Dieter Beaven" userId="9bbdb69f-69d0-4759-aa9b-5c090a2da237" providerId="ADAL" clId="{4F2D699E-9DC1-4F7F-8CA2-184215ADE319}" dt="2025-06-06T09:49:53.005" v="20" actId="1076"/>
          <ac:picMkLst>
            <pc:docMk/>
            <pc:sldMk cId="2531956736" sldId="552"/>
            <ac:picMk id="6" creationId="{4955C01B-F3C0-E682-1461-D8E44730B5F6}"/>
          </ac:picMkLst>
        </pc:picChg>
      </pc:sldChg>
      <pc:sldChg chg="addSp delSp modSp add mod">
        <pc:chgData name="Dieter Beaven" userId="9bbdb69f-69d0-4759-aa9b-5c090a2da237" providerId="ADAL" clId="{4F2D699E-9DC1-4F7F-8CA2-184215ADE319}" dt="2025-06-04T12:24:50.408" v="12" actId="1076"/>
        <pc:sldMkLst>
          <pc:docMk/>
          <pc:sldMk cId="3223610922" sldId="576"/>
        </pc:sldMkLst>
        <pc:picChg chg="add mod">
          <ac:chgData name="Dieter Beaven" userId="9bbdb69f-69d0-4759-aa9b-5c090a2da237" providerId="ADAL" clId="{4F2D699E-9DC1-4F7F-8CA2-184215ADE319}" dt="2025-06-04T12:24:50.408" v="12" actId="1076"/>
          <ac:picMkLst>
            <pc:docMk/>
            <pc:sldMk cId="3223610922" sldId="576"/>
            <ac:picMk id="6" creationId="{0E4A2AEE-1AB3-CC52-39F0-33AEE201EF35}"/>
          </ac:picMkLst>
        </pc:picChg>
      </pc:sldChg>
    </pc:docChg>
  </pc:docChgLst>
  <pc:docChgLst>
    <pc:chgData name="Dieter Beaven" userId="9bbdb69f-69d0-4759-aa9b-5c090a2da237" providerId="ADAL" clId="{AB42E6E9-171F-463F-9FC5-4E32AC7A589E}"/>
    <pc:docChg chg="addSld delSld modSld">
      <pc:chgData name="Dieter Beaven" userId="9bbdb69f-69d0-4759-aa9b-5c090a2da237" providerId="ADAL" clId="{AB42E6E9-171F-463F-9FC5-4E32AC7A589E}" dt="2025-05-01T09:56:31.510" v="17" actId="20577"/>
      <pc:docMkLst>
        <pc:docMk/>
      </pc:docMkLst>
      <pc:sldChg chg="modSp mod">
        <pc:chgData name="Dieter Beaven" userId="9bbdb69f-69d0-4759-aa9b-5c090a2da237" providerId="ADAL" clId="{AB42E6E9-171F-463F-9FC5-4E32AC7A589E}" dt="2025-05-01T09:56:31.510" v="17" actId="20577"/>
        <pc:sldMkLst>
          <pc:docMk/>
          <pc:sldMk cId="3991975165" sldId="547"/>
        </pc:sldMkLst>
        <pc:spChg chg="mod">
          <ac:chgData name="Dieter Beaven" userId="9bbdb69f-69d0-4759-aa9b-5c090a2da237" providerId="ADAL" clId="{AB42E6E9-171F-463F-9FC5-4E32AC7A589E}" dt="2025-05-01T09:56:31.510" v="17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AB42E6E9-171F-463F-9FC5-4E32AC7A589E}" dt="2025-05-01T09:46:00.913" v="1" actId="20577"/>
        <pc:sldMkLst>
          <pc:docMk/>
          <pc:sldMk cId="3055658135" sldId="549"/>
        </pc:sldMkLst>
        <pc:spChg chg="mod">
          <ac:chgData name="Dieter Beaven" userId="9bbdb69f-69d0-4759-aa9b-5c090a2da237" providerId="ADAL" clId="{AB42E6E9-171F-463F-9FC5-4E32AC7A589E}" dt="2025-05-01T09:46:00.913" v="1" actId="20577"/>
          <ac:spMkLst>
            <pc:docMk/>
            <pc:sldMk cId="3055658135" sldId="549"/>
            <ac:spMk id="5" creationId="{00000000-0000-0000-0000-000000000000}"/>
          </ac:spMkLst>
        </pc:spChg>
      </pc:sldChg>
      <pc:sldChg chg="del">
        <pc:chgData name="Dieter Beaven" userId="9bbdb69f-69d0-4759-aa9b-5c090a2da237" providerId="ADAL" clId="{AB42E6E9-171F-463F-9FC5-4E32AC7A589E}" dt="2025-05-01T09:54:34.598" v="2" actId="47"/>
        <pc:sldMkLst>
          <pc:docMk/>
          <pc:sldMk cId="3600393848" sldId="558"/>
        </pc:sldMkLst>
      </pc:sldChg>
      <pc:sldChg chg="del">
        <pc:chgData name="Dieter Beaven" userId="9bbdb69f-69d0-4759-aa9b-5c090a2da237" providerId="ADAL" clId="{AB42E6E9-171F-463F-9FC5-4E32AC7A589E}" dt="2025-05-01T09:54:35.176" v="3" actId="47"/>
        <pc:sldMkLst>
          <pc:docMk/>
          <pc:sldMk cId="3730742422" sldId="562"/>
        </pc:sldMkLst>
      </pc:sldChg>
      <pc:sldChg chg="del">
        <pc:chgData name="Dieter Beaven" userId="9bbdb69f-69d0-4759-aa9b-5c090a2da237" providerId="ADAL" clId="{AB42E6E9-171F-463F-9FC5-4E32AC7A589E}" dt="2025-05-01T09:54:36.895" v="5" actId="47"/>
        <pc:sldMkLst>
          <pc:docMk/>
          <pc:sldMk cId="3617768286" sldId="565"/>
        </pc:sldMkLst>
      </pc:sldChg>
      <pc:sldChg chg="del">
        <pc:chgData name="Dieter Beaven" userId="9bbdb69f-69d0-4759-aa9b-5c090a2da237" providerId="ADAL" clId="{AB42E6E9-171F-463F-9FC5-4E32AC7A589E}" dt="2025-05-01T09:54:35.660" v="4" actId="47"/>
        <pc:sldMkLst>
          <pc:docMk/>
          <pc:sldMk cId="3658014705" sldId="566"/>
        </pc:sldMkLst>
      </pc:sldChg>
      <pc:sldChg chg="add">
        <pc:chgData name="Dieter Beaven" userId="9bbdb69f-69d0-4759-aa9b-5c090a2da237" providerId="ADAL" clId="{AB42E6E9-171F-463F-9FC5-4E32AC7A589E}" dt="2025-05-01T09:54:39.051" v="6"/>
        <pc:sldMkLst>
          <pc:docMk/>
          <pc:sldMk cId="3485469064" sldId="571"/>
        </pc:sldMkLst>
      </pc:sldChg>
      <pc:sldChg chg="add">
        <pc:chgData name="Dieter Beaven" userId="9bbdb69f-69d0-4759-aa9b-5c090a2da237" providerId="ADAL" clId="{AB42E6E9-171F-463F-9FC5-4E32AC7A589E}" dt="2025-05-01T09:54:39.051" v="6"/>
        <pc:sldMkLst>
          <pc:docMk/>
          <pc:sldMk cId="3497338396" sldId="572"/>
        </pc:sldMkLst>
      </pc:sldChg>
      <pc:sldChg chg="add">
        <pc:chgData name="Dieter Beaven" userId="9bbdb69f-69d0-4759-aa9b-5c090a2da237" providerId="ADAL" clId="{AB42E6E9-171F-463F-9FC5-4E32AC7A589E}" dt="2025-05-01T09:54:39.051" v="6"/>
        <pc:sldMkLst>
          <pc:docMk/>
          <pc:sldMk cId="267959996" sldId="573"/>
        </pc:sldMkLst>
      </pc:sldChg>
      <pc:sldChg chg="add">
        <pc:chgData name="Dieter Beaven" userId="9bbdb69f-69d0-4759-aa9b-5c090a2da237" providerId="ADAL" clId="{AB42E6E9-171F-463F-9FC5-4E32AC7A589E}" dt="2025-05-01T09:54:39.051" v="6"/>
        <pc:sldMkLst>
          <pc:docMk/>
          <pc:sldMk cId="371359623" sldId="574"/>
        </pc:sldMkLst>
      </pc:sldChg>
      <pc:sldChg chg="modSp add mod">
        <pc:chgData name="Dieter Beaven" userId="9bbdb69f-69d0-4759-aa9b-5c090a2da237" providerId="ADAL" clId="{AB42E6E9-171F-463F-9FC5-4E32AC7A589E}" dt="2025-05-01T09:55:01.310" v="16" actId="20577"/>
        <pc:sldMkLst>
          <pc:docMk/>
          <pc:sldMk cId="2587001054" sldId="575"/>
        </pc:sldMkLst>
        <pc:spChg chg="mod">
          <ac:chgData name="Dieter Beaven" userId="9bbdb69f-69d0-4759-aa9b-5c090a2da237" providerId="ADAL" clId="{AB42E6E9-171F-463F-9FC5-4E32AC7A589E}" dt="2025-05-01T09:55:01.310" v="16" actId="20577"/>
          <ac:spMkLst>
            <pc:docMk/>
            <pc:sldMk cId="2587001054" sldId="575"/>
            <ac:spMk id="3" creationId="{00000000-0000-0000-0000-000000000000}"/>
          </ac:spMkLst>
        </pc:spChg>
        <pc:spChg chg="mod">
          <ac:chgData name="Dieter Beaven" userId="9bbdb69f-69d0-4759-aa9b-5c090a2da237" providerId="ADAL" clId="{AB42E6E9-171F-463F-9FC5-4E32AC7A589E}" dt="2025-05-01T09:54:56.104" v="10" actId="20577"/>
          <ac:spMkLst>
            <pc:docMk/>
            <pc:sldMk cId="2587001054" sldId="575"/>
            <ac:spMk id="5" creationId="{00000000-0000-0000-0000-000000000000}"/>
          </ac:spMkLst>
        </pc:spChg>
      </pc:sldChg>
      <pc:sldChg chg="add del">
        <pc:chgData name="Dieter Beaven" userId="9bbdb69f-69d0-4759-aa9b-5c090a2da237" providerId="ADAL" clId="{AB42E6E9-171F-463F-9FC5-4E32AC7A589E}" dt="2025-05-01T09:54:45.746" v="7" actId="47"/>
        <pc:sldMkLst>
          <pc:docMk/>
          <pc:sldMk cId="989493675" sldId="577"/>
        </pc:sldMkLst>
      </pc:sldChg>
      <pc:sldChg chg="add del">
        <pc:chgData name="Dieter Beaven" userId="9bbdb69f-69d0-4759-aa9b-5c090a2da237" providerId="ADAL" clId="{AB42E6E9-171F-463F-9FC5-4E32AC7A589E}" dt="2025-05-01T09:54:46.496" v="8" actId="47"/>
        <pc:sldMkLst>
          <pc:docMk/>
          <pc:sldMk cId="2937257228" sldId="578"/>
        </pc:sldMkLst>
      </pc:sldChg>
    </pc:docChg>
  </pc:docChgLst>
  <pc:docChgLst>
    <pc:chgData name="Dieter Beaven" userId="9bbdb69f-69d0-4759-aa9b-5c090a2da237" providerId="ADAL" clId="{2A5AE0E2-2788-4AA7-8B3C-A04471EF5D14}"/>
    <pc:docChg chg="custSel addSld delSld modSld">
      <pc:chgData name="Dieter Beaven" userId="9bbdb69f-69d0-4759-aa9b-5c090a2da237" providerId="ADAL" clId="{2A5AE0E2-2788-4AA7-8B3C-A04471EF5D14}" dt="2024-09-17T16:09:35.830" v="251" actId="47"/>
      <pc:docMkLst>
        <pc:docMk/>
      </pc:docMkLst>
      <pc:sldChg chg="del">
        <pc:chgData name="Dieter Beaven" userId="9bbdb69f-69d0-4759-aa9b-5c090a2da237" providerId="ADAL" clId="{2A5AE0E2-2788-4AA7-8B3C-A04471EF5D14}" dt="2024-09-17T16:01:05.070" v="1" actId="47"/>
        <pc:sldMkLst>
          <pc:docMk/>
          <pc:sldMk cId="2913017854" sldId="481"/>
        </pc:sldMkLst>
      </pc:sldChg>
      <pc:sldChg chg="del">
        <pc:chgData name="Dieter Beaven" userId="9bbdb69f-69d0-4759-aa9b-5c090a2da237" providerId="ADAL" clId="{2A5AE0E2-2788-4AA7-8B3C-A04471EF5D14}" dt="2024-09-17T16:01:10.136" v="3" actId="47"/>
        <pc:sldMkLst>
          <pc:docMk/>
          <pc:sldMk cId="3808051470" sldId="483"/>
        </pc:sldMkLst>
      </pc:sldChg>
      <pc:sldChg chg="modSp mod">
        <pc:chgData name="Dieter Beaven" userId="9bbdb69f-69d0-4759-aa9b-5c090a2da237" providerId="ADAL" clId="{2A5AE0E2-2788-4AA7-8B3C-A04471EF5D14}" dt="2024-09-17T16:06:58.646" v="119" actId="6549"/>
        <pc:sldMkLst>
          <pc:docMk/>
          <pc:sldMk cId="2097919484" sldId="503"/>
        </pc:sldMkLst>
      </pc:sldChg>
      <pc:sldChg chg="modSp mod">
        <pc:chgData name="Dieter Beaven" userId="9bbdb69f-69d0-4759-aa9b-5c090a2da237" providerId="ADAL" clId="{2A5AE0E2-2788-4AA7-8B3C-A04471EF5D14}" dt="2024-09-17T16:08:22.961" v="181" actId="20577"/>
        <pc:sldMkLst>
          <pc:docMk/>
          <pc:sldMk cId="216391128" sldId="521"/>
        </pc:sldMkLst>
      </pc:sldChg>
      <pc:sldChg chg="modSp mod">
        <pc:chgData name="Dieter Beaven" userId="9bbdb69f-69d0-4759-aa9b-5c090a2da237" providerId="ADAL" clId="{2A5AE0E2-2788-4AA7-8B3C-A04471EF5D14}" dt="2024-09-17T16:09:15.811" v="250" actId="20577"/>
        <pc:sldMkLst>
          <pc:docMk/>
          <pc:sldMk cId="280797512" sldId="524"/>
        </pc:sldMkLst>
      </pc:sldChg>
      <pc:sldChg chg="del">
        <pc:chgData name="Dieter Beaven" userId="9bbdb69f-69d0-4759-aa9b-5c090a2da237" providerId="ADAL" clId="{2A5AE0E2-2788-4AA7-8B3C-A04471EF5D14}" dt="2024-09-17T16:09:35.830" v="251" actId="47"/>
        <pc:sldMkLst>
          <pc:docMk/>
          <pc:sldMk cId="2491822179" sldId="525"/>
        </pc:sldMkLst>
      </pc:sldChg>
      <pc:sldChg chg="del">
        <pc:chgData name="Dieter Beaven" userId="9bbdb69f-69d0-4759-aa9b-5c090a2da237" providerId="ADAL" clId="{2A5AE0E2-2788-4AA7-8B3C-A04471EF5D14}" dt="2024-09-17T16:01:06.407" v="2" actId="47"/>
        <pc:sldMkLst>
          <pc:docMk/>
          <pc:sldMk cId="3958245491" sldId="526"/>
        </pc:sldMkLst>
      </pc:sldChg>
      <pc:sldChg chg="modSp add mod">
        <pc:chgData name="Dieter Beaven" userId="9bbdb69f-69d0-4759-aa9b-5c090a2da237" providerId="ADAL" clId="{2A5AE0E2-2788-4AA7-8B3C-A04471EF5D14}" dt="2024-09-17T16:01:47.892" v="41" actId="20577"/>
        <pc:sldMkLst>
          <pc:docMk/>
          <pc:sldMk cId="3991975165" sldId="547"/>
        </pc:sldMkLst>
      </pc:sldChg>
      <pc:sldChg chg="modSp add mod">
        <pc:chgData name="Dieter Beaven" userId="9bbdb69f-69d0-4759-aa9b-5c090a2da237" providerId="ADAL" clId="{2A5AE0E2-2788-4AA7-8B3C-A04471EF5D14}" dt="2024-09-17T16:04:57.733" v="104" actId="20577"/>
        <pc:sldMkLst>
          <pc:docMk/>
          <pc:sldMk cId="4071243651" sldId="548"/>
        </pc:sldMkLst>
      </pc:sldChg>
      <pc:sldChg chg="modSp add mod">
        <pc:chgData name="Dieter Beaven" userId="9bbdb69f-69d0-4759-aa9b-5c090a2da237" providerId="ADAL" clId="{2A5AE0E2-2788-4AA7-8B3C-A04471EF5D14}" dt="2024-09-17T16:03:59.444" v="54" actId="20577"/>
        <pc:sldMkLst>
          <pc:docMk/>
          <pc:sldMk cId="3055658135" sldId="549"/>
        </pc:sldMkLst>
      </pc:sldChg>
      <pc:sldChg chg="modSp add mod">
        <pc:chgData name="Dieter Beaven" userId="9bbdb69f-69d0-4759-aa9b-5c090a2da237" providerId="ADAL" clId="{2A5AE0E2-2788-4AA7-8B3C-A04471EF5D14}" dt="2024-09-17T16:07:44.310" v="168" actId="20577"/>
        <pc:sldMkLst>
          <pc:docMk/>
          <pc:sldMk cId="4190994049" sldId="550"/>
        </pc:sldMkLst>
      </pc:sldChg>
      <pc:sldChg chg="modSp add mod">
        <pc:chgData name="Dieter Beaven" userId="9bbdb69f-69d0-4759-aa9b-5c090a2da237" providerId="ADAL" clId="{2A5AE0E2-2788-4AA7-8B3C-A04471EF5D14}" dt="2024-09-17T16:08:53.370" v="235" actId="20577"/>
        <pc:sldMkLst>
          <pc:docMk/>
          <pc:sldMk cId="2915845008" sldId="551"/>
        </pc:sldMkLst>
      </pc:sldChg>
    </pc:docChg>
  </pc:docChgLst>
  <pc:docChgLst>
    <pc:chgData name="Dieter Beaven" userId="9bbdb69f-69d0-4759-aa9b-5c090a2da237" providerId="ADAL" clId="{EB443308-44CB-4927-8663-213EE1016955}"/>
    <pc:docChg chg="addSld modSld">
      <pc:chgData name="Dieter Beaven" userId="9bbdb69f-69d0-4759-aa9b-5c090a2da237" providerId="ADAL" clId="{EB443308-44CB-4927-8663-213EE1016955}" dt="2025-04-29T11:52:00.136" v="38" actId="6549"/>
      <pc:docMkLst>
        <pc:docMk/>
      </pc:docMkLst>
      <pc:sldChg chg="modSp mod">
        <pc:chgData name="Dieter Beaven" userId="9bbdb69f-69d0-4759-aa9b-5c090a2da237" providerId="ADAL" clId="{EB443308-44CB-4927-8663-213EE1016955}" dt="2025-04-29T11:51:44.724" v="30" actId="20577"/>
        <pc:sldMkLst>
          <pc:docMk/>
          <pc:sldMk cId="3991975165" sldId="547"/>
        </pc:sldMkLst>
        <pc:spChg chg="mod">
          <ac:chgData name="Dieter Beaven" userId="9bbdb69f-69d0-4759-aa9b-5c090a2da237" providerId="ADAL" clId="{EB443308-44CB-4927-8663-213EE1016955}" dt="2025-04-29T11:51:44.724" v="30" actId="20577"/>
          <ac:spMkLst>
            <pc:docMk/>
            <pc:sldMk cId="3991975165" sldId="547"/>
            <ac:spMk id="2" creationId="{00000000-0000-0000-0000-000000000000}"/>
          </ac:spMkLst>
        </pc:spChg>
      </pc:sldChg>
      <pc:sldChg chg="modSp mod">
        <pc:chgData name="Dieter Beaven" userId="9bbdb69f-69d0-4759-aa9b-5c090a2da237" providerId="ADAL" clId="{EB443308-44CB-4927-8663-213EE1016955}" dt="2025-04-29T11:52:00.136" v="38" actId="6549"/>
        <pc:sldMkLst>
          <pc:docMk/>
          <pc:sldMk cId="3055658135" sldId="549"/>
        </pc:sldMkLst>
        <pc:spChg chg="mod">
          <ac:chgData name="Dieter Beaven" userId="9bbdb69f-69d0-4759-aa9b-5c090a2da237" providerId="ADAL" clId="{EB443308-44CB-4927-8663-213EE1016955}" dt="2025-04-29T11:51:54.165" v="34" actId="20577"/>
          <ac:spMkLst>
            <pc:docMk/>
            <pc:sldMk cId="3055658135" sldId="549"/>
            <ac:spMk id="3" creationId="{00000000-0000-0000-0000-000000000000}"/>
          </ac:spMkLst>
        </pc:spChg>
        <pc:spChg chg="mod">
          <ac:chgData name="Dieter Beaven" userId="9bbdb69f-69d0-4759-aa9b-5c090a2da237" providerId="ADAL" clId="{EB443308-44CB-4927-8663-213EE1016955}" dt="2025-04-29T11:52:00.136" v="38" actId="6549"/>
          <ac:spMkLst>
            <pc:docMk/>
            <pc:sldMk cId="3055658135" sldId="549"/>
            <ac:spMk id="5" creationId="{00000000-0000-0000-0000-000000000000}"/>
          </ac:spMkLst>
        </pc:spChg>
      </pc:sldChg>
      <pc:sldChg chg="add">
        <pc:chgData name="Dieter Beaven" userId="9bbdb69f-69d0-4759-aa9b-5c090a2da237" providerId="ADAL" clId="{EB443308-44CB-4927-8663-213EE1016955}" dt="2025-04-29T11:51:27.254" v="0"/>
        <pc:sldMkLst>
          <pc:docMk/>
          <pc:sldMk cId="3600393848" sldId="558"/>
        </pc:sldMkLst>
      </pc:sldChg>
      <pc:sldChg chg="add">
        <pc:chgData name="Dieter Beaven" userId="9bbdb69f-69d0-4759-aa9b-5c090a2da237" providerId="ADAL" clId="{EB443308-44CB-4927-8663-213EE1016955}" dt="2025-04-29T11:51:27.254" v="0"/>
        <pc:sldMkLst>
          <pc:docMk/>
          <pc:sldMk cId="3730742422" sldId="562"/>
        </pc:sldMkLst>
      </pc:sldChg>
      <pc:sldChg chg="add">
        <pc:chgData name="Dieter Beaven" userId="9bbdb69f-69d0-4759-aa9b-5c090a2da237" providerId="ADAL" clId="{EB443308-44CB-4927-8663-213EE1016955}" dt="2025-04-29T11:51:27.254" v="0"/>
        <pc:sldMkLst>
          <pc:docMk/>
          <pc:sldMk cId="3617768286" sldId="565"/>
        </pc:sldMkLst>
      </pc:sldChg>
      <pc:sldChg chg="add">
        <pc:chgData name="Dieter Beaven" userId="9bbdb69f-69d0-4759-aa9b-5c090a2da237" providerId="ADAL" clId="{EB443308-44CB-4927-8663-213EE1016955}" dt="2025-04-29T11:51:27.254" v="0"/>
        <pc:sldMkLst>
          <pc:docMk/>
          <pc:sldMk cId="3658014705" sldId="566"/>
        </pc:sldMkLst>
      </pc:sldChg>
    </pc:docChg>
  </pc:docChgLst>
  <pc:docChgLst>
    <pc:chgData name="Dieter Beaven" userId="9bbdb69f-69d0-4759-aa9b-5c090a2da237" providerId="ADAL" clId="{3736D5E5-739F-49F8-8648-95658EB5771D}"/>
    <pc:docChg chg="undo custSel delSld modSld">
      <pc:chgData name="Dieter Beaven" userId="9bbdb69f-69d0-4759-aa9b-5c090a2da237" providerId="ADAL" clId="{3736D5E5-739F-49F8-8648-95658EB5771D}" dt="2024-09-20T16:27:38.428" v="45" actId="20577"/>
      <pc:docMkLst>
        <pc:docMk/>
      </pc:docMkLst>
      <pc:sldChg chg="modSp">
        <pc:chgData name="Dieter Beaven" userId="9bbdb69f-69d0-4759-aa9b-5c090a2da237" providerId="ADAL" clId="{3736D5E5-739F-49F8-8648-95658EB5771D}" dt="2024-09-20T16:27:38.428" v="45" actId="20577"/>
        <pc:sldMkLst>
          <pc:docMk/>
          <pc:sldMk cId="1020239277" sldId="484"/>
        </pc:sldMkLst>
      </pc:sldChg>
      <pc:sldChg chg="del">
        <pc:chgData name="Dieter Beaven" userId="9bbdb69f-69d0-4759-aa9b-5c090a2da237" providerId="ADAL" clId="{3736D5E5-739F-49F8-8648-95658EB5771D}" dt="2024-09-17T16:12:19.708" v="5" actId="47"/>
        <pc:sldMkLst>
          <pc:docMk/>
          <pc:sldMk cId="2097919484" sldId="503"/>
        </pc:sldMkLst>
      </pc:sldChg>
      <pc:sldChg chg="addSp delSp modSp mod addAnim delAnim">
        <pc:chgData name="Dieter Beaven" userId="9bbdb69f-69d0-4759-aa9b-5c090a2da237" providerId="ADAL" clId="{3736D5E5-739F-49F8-8648-95658EB5771D}" dt="2024-09-20T16:26:58.661" v="27" actId="1076"/>
        <pc:sldMkLst>
          <pc:docMk/>
          <pc:sldMk cId="2811694845" sldId="513"/>
        </pc:sldMkLst>
      </pc:sldChg>
      <pc:sldChg chg="del">
        <pc:chgData name="Dieter Beaven" userId="9bbdb69f-69d0-4759-aa9b-5c090a2da237" providerId="ADAL" clId="{3736D5E5-739F-49F8-8648-95658EB5771D}" dt="2024-09-17T16:12:18.145" v="1" actId="47"/>
        <pc:sldMkLst>
          <pc:docMk/>
          <pc:sldMk cId="3587264838" sldId="515"/>
        </pc:sldMkLst>
      </pc:sldChg>
      <pc:sldChg chg="del">
        <pc:chgData name="Dieter Beaven" userId="9bbdb69f-69d0-4759-aa9b-5c090a2da237" providerId="ADAL" clId="{3736D5E5-739F-49F8-8648-95658EB5771D}" dt="2024-09-17T16:12:18.486" v="2" actId="47"/>
        <pc:sldMkLst>
          <pc:docMk/>
          <pc:sldMk cId="1162890895" sldId="516"/>
        </pc:sldMkLst>
      </pc:sldChg>
      <pc:sldChg chg="del">
        <pc:chgData name="Dieter Beaven" userId="9bbdb69f-69d0-4759-aa9b-5c090a2da237" providerId="ADAL" clId="{3736D5E5-739F-49F8-8648-95658EB5771D}" dt="2024-09-17T16:12:19.107" v="3" actId="47"/>
        <pc:sldMkLst>
          <pc:docMk/>
          <pc:sldMk cId="2008796709" sldId="517"/>
        </pc:sldMkLst>
      </pc:sldChg>
      <pc:sldChg chg="del">
        <pc:chgData name="Dieter Beaven" userId="9bbdb69f-69d0-4759-aa9b-5c090a2da237" providerId="ADAL" clId="{3736D5E5-739F-49F8-8648-95658EB5771D}" dt="2024-09-17T16:12:19.696" v="4" actId="47"/>
        <pc:sldMkLst>
          <pc:docMk/>
          <pc:sldMk cId="3124780132" sldId="518"/>
        </pc:sldMkLst>
      </pc:sldChg>
      <pc:sldChg chg="del">
        <pc:chgData name="Dieter Beaven" userId="9bbdb69f-69d0-4759-aa9b-5c090a2da237" providerId="ADAL" clId="{3736D5E5-739F-49F8-8648-95658EB5771D}" dt="2024-09-17T16:12:20.787" v="7" actId="47"/>
        <pc:sldMkLst>
          <pc:docMk/>
          <pc:sldMk cId="3312647161" sldId="519"/>
        </pc:sldMkLst>
      </pc:sldChg>
      <pc:sldChg chg="del">
        <pc:chgData name="Dieter Beaven" userId="9bbdb69f-69d0-4759-aa9b-5c090a2da237" providerId="ADAL" clId="{3736D5E5-739F-49F8-8648-95658EB5771D}" dt="2024-09-17T16:12:21.247" v="8" actId="47"/>
        <pc:sldMkLst>
          <pc:docMk/>
          <pc:sldMk cId="3196817432" sldId="520"/>
        </pc:sldMkLst>
      </pc:sldChg>
      <pc:sldChg chg="del">
        <pc:chgData name="Dieter Beaven" userId="9bbdb69f-69d0-4759-aa9b-5c090a2da237" providerId="ADAL" clId="{3736D5E5-739F-49F8-8648-95658EB5771D}" dt="2024-09-17T16:12:21.260" v="9" actId="47"/>
        <pc:sldMkLst>
          <pc:docMk/>
          <pc:sldMk cId="216391128" sldId="521"/>
        </pc:sldMkLst>
      </pc:sldChg>
      <pc:sldChg chg="del">
        <pc:chgData name="Dieter Beaven" userId="9bbdb69f-69d0-4759-aa9b-5c090a2da237" providerId="ADAL" clId="{3736D5E5-739F-49F8-8648-95658EB5771D}" dt="2024-09-17T16:12:23.138" v="11" actId="47"/>
        <pc:sldMkLst>
          <pc:docMk/>
          <pc:sldMk cId="3052028698" sldId="522"/>
        </pc:sldMkLst>
      </pc:sldChg>
      <pc:sldChg chg="del">
        <pc:chgData name="Dieter Beaven" userId="9bbdb69f-69d0-4759-aa9b-5c090a2da237" providerId="ADAL" clId="{3736D5E5-739F-49F8-8648-95658EB5771D}" dt="2024-09-17T16:12:24.348" v="12" actId="47"/>
        <pc:sldMkLst>
          <pc:docMk/>
          <pc:sldMk cId="623853206" sldId="523"/>
        </pc:sldMkLst>
      </pc:sldChg>
      <pc:sldChg chg="del">
        <pc:chgData name="Dieter Beaven" userId="9bbdb69f-69d0-4759-aa9b-5c090a2da237" providerId="ADAL" clId="{3736D5E5-739F-49F8-8648-95658EB5771D}" dt="2024-09-17T16:12:25.073" v="13" actId="47"/>
        <pc:sldMkLst>
          <pc:docMk/>
          <pc:sldMk cId="280797512" sldId="524"/>
        </pc:sldMkLst>
      </pc:sldChg>
      <pc:sldChg chg="addSp modSp mod">
        <pc:chgData name="Dieter Beaven" userId="9bbdb69f-69d0-4759-aa9b-5c090a2da237" providerId="ADAL" clId="{3736D5E5-739F-49F8-8648-95658EB5771D}" dt="2024-09-20T16:25:21.649" v="17" actId="1035"/>
        <pc:sldMkLst>
          <pc:docMk/>
          <pc:sldMk cId="3896053727" sldId="543"/>
        </pc:sldMkLst>
      </pc:sldChg>
      <pc:sldChg chg="del">
        <pc:chgData name="Dieter Beaven" userId="9bbdb69f-69d0-4759-aa9b-5c090a2da237" providerId="ADAL" clId="{3736D5E5-739F-49F8-8648-95658EB5771D}" dt="2024-09-20T16:25:25.114" v="18" actId="47"/>
        <pc:sldMkLst>
          <pc:docMk/>
          <pc:sldMk cId="446446822" sldId="544"/>
        </pc:sldMkLst>
      </pc:sldChg>
      <pc:sldChg chg="addSp modSp mod">
        <pc:chgData name="Dieter Beaven" userId="9bbdb69f-69d0-4759-aa9b-5c090a2da237" providerId="ADAL" clId="{3736D5E5-739F-49F8-8648-95658EB5771D}" dt="2024-09-20T16:26:14.209" v="20" actId="1076"/>
        <pc:sldMkLst>
          <pc:docMk/>
          <pc:sldMk cId="3458699803" sldId="545"/>
        </pc:sldMkLst>
      </pc:sldChg>
      <pc:sldChg chg="del">
        <pc:chgData name="Dieter Beaven" userId="9bbdb69f-69d0-4759-aa9b-5c090a2da237" providerId="ADAL" clId="{3736D5E5-739F-49F8-8648-95658EB5771D}" dt="2024-09-17T16:12:17.231" v="0" actId="47"/>
        <pc:sldMkLst>
          <pc:docMk/>
          <pc:sldMk cId="4071243651" sldId="548"/>
        </pc:sldMkLst>
      </pc:sldChg>
      <pc:sldChg chg="del">
        <pc:chgData name="Dieter Beaven" userId="9bbdb69f-69d0-4759-aa9b-5c090a2da237" providerId="ADAL" clId="{3736D5E5-739F-49F8-8648-95658EB5771D}" dt="2024-09-17T16:12:20.028" v="6" actId="47"/>
        <pc:sldMkLst>
          <pc:docMk/>
          <pc:sldMk cId="4190994049" sldId="550"/>
        </pc:sldMkLst>
      </pc:sldChg>
      <pc:sldChg chg="del">
        <pc:chgData name="Dieter Beaven" userId="9bbdb69f-69d0-4759-aa9b-5c090a2da237" providerId="ADAL" clId="{3736D5E5-739F-49F8-8648-95658EB5771D}" dt="2024-09-17T16:12:21.650" v="10" actId="47"/>
        <pc:sldMkLst>
          <pc:docMk/>
          <pc:sldMk cId="2915845008" sldId="551"/>
        </pc:sldMkLst>
      </pc:sldChg>
    </pc:docChg>
  </pc:docChgLst>
  <pc:docChgLst>
    <pc:chgData name="Dieter Beaven" userId="S::dbeaven@newsteadwood.co.uk::9bbdb69f-69d0-4759-aa9b-5c090a2da237" providerId="AD" clId="Web-{6BD7071B-32F0-A215-B523-DBD5E937F1B5}"/>
    <pc:docChg chg="modSld">
      <pc:chgData name="Dieter Beaven" userId="S::dbeaven@newsteadwood.co.uk::9bbdb69f-69d0-4759-aa9b-5c090a2da237" providerId="AD" clId="Web-{6BD7071B-32F0-A215-B523-DBD5E937F1B5}" dt="2024-09-23T10:28:21.091" v="1" actId="20577"/>
      <pc:docMkLst>
        <pc:docMk/>
      </pc:docMkLst>
      <pc:sldChg chg="modSp">
        <pc:chgData name="Dieter Beaven" userId="S::dbeaven@newsteadwood.co.uk::9bbdb69f-69d0-4759-aa9b-5c090a2da237" providerId="AD" clId="Web-{6BD7071B-32F0-A215-B523-DBD5E937F1B5}" dt="2024-09-23T10:28:21.091" v="1" actId="20577"/>
        <pc:sldMkLst>
          <pc:docMk/>
          <pc:sldMk cId="3991975165" sldId="547"/>
        </pc:sldMkLst>
      </pc:sldChg>
    </pc:docChg>
  </pc:docChgLst>
  <pc:docChgLst>
    <pc:chgData name="Dieter Beaven" userId="9bbdb69f-69d0-4759-aa9b-5c090a2da237" providerId="ADAL" clId="{440B9B65-8803-405C-8052-CEEAB0104367}"/>
    <pc:docChg chg="modSld">
      <pc:chgData name="Dieter Beaven" userId="9bbdb69f-69d0-4759-aa9b-5c090a2da237" providerId="ADAL" clId="{440B9B65-8803-405C-8052-CEEAB0104367}" dt="2025-04-28T09:47:11.645" v="23" actId="20577"/>
      <pc:docMkLst>
        <pc:docMk/>
      </pc:docMkLst>
      <pc:sldChg chg="modSp mod">
        <pc:chgData name="Dieter Beaven" userId="9bbdb69f-69d0-4759-aa9b-5c090a2da237" providerId="ADAL" clId="{440B9B65-8803-405C-8052-CEEAB0104367}" dt="2025-04-28T09:47:11.645" v="23" actId="20577"/>
        <pc:sldMkLst>
          <pc:docMk/>
          <pc:sldMk cId="3991975165" sldId="547"/>
        </pc:sldMkLst>
        <pc:spChg chg="mod">
          <ac:chgData name="Dieter Beaven" userId="9bbdb69f-69d0-4759-aa9b-5c090a2da237" providerId="ADAL" clId="{440B9B65-8803-405C-8052-CEEAB0104367}" dt="2025-04-28T09:47:11.645" v="23" actId="20577"/>
          <ac:spMkLst>
            <pc:docMk/>
            <pc:sldMk cId="3991975165" sldId="547"/>
            <ac:spMk id="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E87F4A-DD11-41AF-8B76-F2E5B6202836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2F2399-CD51-4C4C-BC34-03B9F40F9CF8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74507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161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399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21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171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25203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66172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00525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89123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336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1285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6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AFE4D-3339-4F90-AB07-DAB31D79E32A}" type="datetimeFigureOut">
              <a:rPr lang="en-GB" smtClean="0"/>
              <a:pPr/>
              <a:t>06/06/2025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77B05-5D28-4021-9BD2-A7A72850B659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7452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10" Type="http://schemas.openxmlformats.org/officeDocument/2006/relationships/image" Target="../media/image69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7" Type="http://schemas.openxmlformats.org/officeDocument/2006/relationships/image" Target="../media/image85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3.png"/><Relationship Id="rId5" Type="http://schemas.openxmlformats.org/officeDocument/2006/relationships/image" Target="../media/image82.png"/><Relationship Id="rId4" Type="http://schemas.openxmlformats.org/officeDocument/2006/relationships/image" Target="../media/image8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1520" y="2130425"/>
            <a:ext cx="8640960" cy="3026767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92D050"/>
                </a:solidFill>
              </a:rPr>
              <a:t>P1 Chapter 5: </a:t>
            </a:r>
            <a:r>
              <a:rPr lang="en-GB" dirty="0">
                <a:solidFill>
                  <a:schemeClr val="accent5"/>
                </a:solidFill>
              </a:rPr>
              <a:t>Linear Graphs</a:t>
            </a:r>
            <a:br>
              <a:rPr lang="en-GB" dirty="0"/>
            </a:br>
            <a:br>
              <a:rPr lang="en-GB"/>
            </a:br>
            <a:r>
              <a:rPr lang="en-GB"/>
              <a:t> Parallel </a:t>
            </a:r>
            <a:r>
              <a:rPr lang="en-GB" dirty="0"/>
              <a:t>and Perpendicular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1268760"/>
            <a:ext cx="9144000" cy="0"/>
          </a:xfrm>
          <a:prstGeom prst="line">
            <a:avLst/>
          </a:prstGeom>
          <a:ln w="762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1975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033AC-846C-1B51-B0D6-66FCEF519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A33E61B-5971-C1CA-63B6-84D4E8CD15B9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91569A6F-F775-6BAD-E18A-F451C7CF95D5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4CF18F9-8040-27F2-298F-E639F1017697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FBD24DE9-C841-0DF9-E2B6-337C9E146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6215" y="764704"/>
            <a:ext cx="7210425" cy="561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202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0FF53-D376-6E8C-D0FD-1D517FE59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6BC62057-5111-B8A6-4E80-4193E055911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B0E89DB0-01D1-BE2B-F9D3-8CB397834D7E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713F8B5A-9D24-B9B4-CD6B-9A26C85DC691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CE507145-6CDC-964E-A4FC-79946CBFF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004887"/>
            <a:ext cx="7315200" cy="484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65857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D0B3A-AB26-D61C-B910-7A28D4AAA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CCA1B76-A868-A81D-2BBF-A20DE44C02AB}"/>
              </a:ext>
            </a:extLst>
          </p:cNvPr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D7582F52-1289-6F16-7C86-8F210073FC53}"/>
                </a:ext>
              </a:extLst>
            </p:cNvPr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9681668E-5624-6EBC-9E44-1C6DEB83DFCB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E4A2AEE-1AB3-CC52-39F0-33AEE201E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928" y="1052736"/>
            <a:ext cx="7239000" cy="3152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6109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0CC18-388A-D791-BD8C-B4F964CF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E7F01EA-0633-F206-2359-D81F0A434E3E}"/>
              </a:ext>
            </a:extLst>
          </p:cNvPr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>
              <a:extLst>
                <a:ext uri="{FF2B5EF4-FFF2-40B4-BE49-F238E27FC236}">
                  <a16:creationId xmlns:a16="http://schemas.microsoft.com/office/drawing/2014/main" id="{60A9E226-99AD-F974-6305-7281F3EE1D40}"/>
                </a:ext>
              </a:extLst>
            </p:cNvPr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27722CE-8429-DC51-558C-3C088CC9A7C2}"/>
                </a:ext>
              </a:extLst>
            </p:cNvPr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4955C01B-F3C0-E682-1461-D8E44730B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502920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956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Line 2"/>
          <p:cNvSpPr>
            <a:spLocks noChangeShapeType="1"/>
          </p:cNvSpPr>
          <p:nvPr/>
        </p:nvSpPr>
        <p:spPr bwMode="auto">
          <a:xfrm>
            <a:off x="4572000" y="0"/>
            <a:ext cx="0" cy="68580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3" name="Line 3"/>
          <p:cNvSpPr>
            <a:spLocks noChangeShapeType="1"/>
          </p:cNvSpPr>
          <p:nvPr/>
        </p:nvSpPr>
        <p:spPr bwMode="auto">
          <a:xfrm>
            <a:off x="0" y="3429000"/>
            <a:ext cx="9144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4" name="Text Box 4"/>
          <p:cNvSpPr txBox="1">
            <a:spLocks noChangeArrowheads="1"/>
          </p:cNvSpPr>
          <p:nvPr/>
        </p:nvSpPr>
        <p:spPr bwMode="auto">
          <a:xfrm>
            <a:off x="85148" y="3429000"/>
            <a:ext cx="9144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1pPr>
            <a:lvl2pPr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2pPr>
            <a:lvl3pPr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3pPr>
            <a:lvl4pPr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4pPr>
            <a:lvl5pPr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715963" algn="l"/>
                <a:tab pos="1431925" algn="l"/>
                <a:tab pos="2149475" algn="l"/>
                <a:tab pos="2865438" algn="l"/>
                <a:tab pos="3581400" algn="l"/>
                <a:tab pos="4313238" algn="l"/>
                <a:tab pos="5029200" algn="l"/>
                <a:tab pos="5745163" algn="l"/>
                <a:tab pos="6461125" algn="l"/>
                <a:tab pos="7178675" algn="l"/>
                <a:tab pos="7894638" algn="l"/>
                <a:tab pos="8610600" algn="l"/>
              </a:tabLs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</a:pPr>
            <a:r>
              <a:rPr lang="en-GB" sz="1400" dirty="0"/>
              <a:t>x	-5	-4	-3	-2	-1	0	1	2	3	4	5	6</a:t>
            </a:r>
            <a:endParaRPr lang="en-US" sz="1400" dirty="0"/>
          </a:p>
        </p:txBody>
      </p:sp>
      <p:sp>
        <p:nvSpPr>
          <p:cNvPr id="10245" name="Line 5"/>
          <p:cNvSpPr>
            <a:spLocks noChangeShapeType="1"/>
          </p:cNvSpPr>
          <p:nvPr/>
        </p:nvSpPr>
        <p:spPr bwMode="auto">
          <a:xfrm flipH="1">
            <a:off x="2508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6" name="Line 6"/>
          <p:cNvSpPr>
            <a:spLocks noChangeShapeType="1"/>
          </p:cNvSpPr>
          <p:nvPr/>
        </p:nvSpPr>
        <p:spPr bwMode="auto">
          <a:xfrm>
            <a:off x="9715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7" name="Line 7"/>
          <p:cNvSpPr>
            <a:spLocks noChangeShapeType="1"/>
          </p:cNvSpPr>
          <p:nvPr/>
        </p:nvSpPr>
        <p:spPr bwMode="auto">
          <a:xfrm>
            <a:off x="1692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8" name="Line 8"/>
          <p:cNvSpPr>
            <a:spLocks noChangeShapeType="1"/>
          </p:cNvSpPr>
          <p:nvPr/>
        </p:nvSpPr>
        <p:spPr bwMode="auto">
          <a:xfrm>
            <a:off x="241141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49" name="Line 9"/>
          <p:cNvSpPr>
            <a:spLocks noChangeShapeType="1"/>
          </p:cNvSpPr>
          <p:nvPr/>
        </p:nvSpPr>
        <p:spPr bwMode="auto">
          <a:xfrm>
            <a:off x="313213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0" name="Line 10"/>
          <p:cNvSpPr>
            <a:spLocks noChangeShapeType="1"/>
          </p:cNvSpPr>
          <p:nvPr/>
        </p:nvSpPr>
        <p:spPr bwMode="auto">
          <a:xfrm>
            <a:off x="0" y="2708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>
            <a:off x="5292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6011863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>
            <a:off x="6732588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745172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5" name="Line 15"/>
          <p:cNvSpPr>
            <a:spLocks noChangeShapeType="1"/>
          </p:cNvSpPr>
          <p:nvPr/>
        </p:nvSpPr>
        <p:spPr bwMode="auto">
          <a:xfrm>
            <a:off x="8172450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6" name="Line 16"/>
          <p:cNvSpPr>
            <a:spLocks noChangeShapeType="1"/>
          </p:cNvSpPr>
          <p:nvPr/>
        </p:nvSpPr>
        <p:spPr bwMode="auto">
          <a:xfrm>
            <a:off x="88931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7" name="Line 17"/>
          <p:cNvSpPr>
            <a:spLocks noChangeShapeType="1"/>
          </p:cNvSpPr>
          <p:nvPr/>
        </p:nvSpPr>
        <p:spPr bwMode="auto">
          <a:xfrm>
            <a:off x="0" y="54927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8" name="Line 18"/>
          <p:cNvSpPr>
            <a:spLocks noChangeShapeType="1"/>
          </p:cNvSpPr>
          <p:nvPr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59" name="Line 19"/>
          <p:cNvSpPr>
            <a:spLocks noChangeShapeType="1"/>
          </p:cNvSpPr>
          <p:nvPr/>
        </p:nvSpPr>
        <p:spPr bwMode="auto">
          <a:xfrm>
            <a:off x="0" y="198913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1" name="Line 21"/>
          <p:cNvSpPr>
            <a:spLocks noChangeShapeType="1"/>
          </p:cNvSpPr>
          <p:nvPr/>
        </p:nvSpPr>
        <p:spPr bwMode="auto">
          <a:xfrm>
            <a:off x="0" y="4149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2" name="Line 22"/>
          <p:cNvSpPr>
            <a:spLocks noChangeShapeType="1"/>
          </p:cNvSpPr>
          <p:nvPr/>
        </p:nvSpPr>
        <p:spPr bwMode="auto">
          <a:xfrm flipV="1">
            <a:off x="0" y="4868863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3" name="Line 23"/>
          <p:cNvSpPr>
            <a:spLocks noChangeShapeType="1"/>
          </p:cNvSpPr>
          <p:nvPr/>
        </p:nvSpPr>
        <p:spPr bwMode="auto">
          <a:xfrm>
            <a:off x="0" y="5589588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4" name="Line 24"/>
          <p:cNvSpPr>
            <a:spLocks noChangeShapeType="1"/>
          </p:cNvSpPr>
          <p:nvPr/>
        </p:nvSpPr>
        <p:spPr bwMode="auto">
          <a:xfrm>
            <a:off x="0" y="6308725"/>
            <a:ext cx="9144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10265" name="Text Box 25"/>
          <p:cNvSpPr txBox="1">
            <a:spLocks noChangeArrowheads="1"/>
          </p:cNvSpPr>
          <p:nvPr/>
        </p:nvSpPr>
        <p:spPr bwMode="auto">
          <a:xfrm>
            <a:off x="4283968" y="0"/>
            <a:ext cx="288032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 dirty="0"/>
              <a:t>y</a:t>
            </a:r>
          </a:p>
          <a:p>
            <a:endParaRPr lang="en-GB" sz="1400" dirty="0"/>
          </a:p>
          <a:p>
            <a:endParaRPr lang="en-US" sz="1400" dirty="0"/>
          </a:p>
        </p:txBody>
      </p:sp>
      <p:sp>
        <p:nvSpPr>
          <p:cNvPr id="10269" name="Text Box 29"/>
          <p:cNvSpPr txBox="1">
            <a:spLocks noChangeArrowheads="1"/>
          </p:cNvSpPr>
          <p:nvPr/>
        </p:nvSpPr>
        <p:spPr bwMode="auto">
          <a:xfrm>
            <a:off x="4264025" y="396875"/>
            <a:ext cx="334130" cy="6093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/>
            <a:r>
              <a:rPr lang="en-GB" sz="1400" dirty="0"/>
              <a:t>4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3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2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1</a:t>
            </a:r>
          </a:p>
          <a:p>
            <a:pPr algn="r"/>
            <a:endParaRPr lang="en-GB" sz="3300" dirty="0"/>
          </a:p>
          <a:p>
            <a:pPr algn="r"/>
            <a:endParaRPr lang="en-GB" sz="1400" dirty="0"/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-1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-2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-3</a:t>
            </a:r>
          </a:p>
          <a:p>
            <a:pPr algn="r"/>
            <a:endParaRPr lang="en-GB" sz="3300" dirty="0"/>
          </a:p>
          <a:p>
            <a:pPr algn="r"/>
            <a:r>
              <a:rPr lang="en-GB" sz="1400" dirty="0"/>
              <a:t>-4</a:t>
            </a:r>
          </a:p>
        </p:txBody>
      </p:sp>
      <p:sp>
        <p:nvSpPr>
          <p:cNvPr id="10288" name="Line 48"/>
          <p:cNvSpPr>
            <a:spLocks noChangeShapeType="1"/>
          </p:cNvSpPr>
          <p:nvPr/>
        </p:nvSpPr>
        <p:spPr bwMode="auto">
          <a:xfrm>
            <a:off x="3851275" y="0"/>
            <a:ext cx="0" cy="6858000"/>
          </a:xfrm>
          <a:prstGeom prst="line">
            <a:avLst/>
          </a:prstGeom>
          <a:noFill/>
          <a:ln w="9525">
            <a:solidFill>
              <a:schemeClr val="tx1"/>
            </a:solidFill>
            <a:prstDash val="sysDot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42" name="Line 20"/>
          <p:cNvSpPr>
            <a:spLocks noChangeShapeType="1"/>
          </p:cNvSpPr>
          <p:nvPr/>
        </p:nvSpPr>
        <p:spPr bwMode="auto">
          <a:xfrm flipV="1">
            <a:off x="-103366" y="-71563"/>
            <a:ext cx="7386762" cy="3673503"/>
          </a:xfrm>
          <a:prstGeom prst="line">
            <a:avLst/>
          </a:prstGeom>
          <a:ln w="762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5796136" y="4941168"/>
            <a:ext cx="3148410" cy="1569660"/>
          </a:xfrm>
          <a:prstGeom prst="rect">
            <a:avLst/>
          </a:prstGeom>
          <a:solidFill>
            <a:schemeClr val="bg1">
              <a:alpha val="8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GB" sz="2400" dirty="0"/>
              <a:t>Find the gradients of each pair of </a:t>
            </a:r>
            <a:r>
              <a:rPr lang="en-GB" sz="2400" b="1" dirty="0"/>
              <a:t>perpendicular</a:t>
            </a:r>
            <a:r>
              <a:rPr lang="en-GB" sz="2400" dirty="0"/>
              <a:t> lines. What do you notice?</a:t>
            </a:r>
          </a:p>
        </p:txBody>
      </p:sp>
      <p:sp>
        <p:nvSpPr>
          <p:cNvPr id="31" name="Line 20"/>
          <p:cNvSpPr>
            <a:spLocks noChangeShapeType="1"/>
          </p:cNvSpPr>
          <p:nvPr/>
        </p:nvSpPr>
        <p:spPr bwMode="auto">
          <a:xfrm>
            <a:off x="142241" y="-396240"/>
            <a:ext cx="3722094" cy="7464949"/>
          </a:xfrm>
          <a:prstGeom prst="line">
            <a:avLst/>
          </a:prstGeom>
          <a:ln w="76200">
            <a:headEnd/>
            <a:tailEnd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32" name="Line 20"/>
          <p:cNvSpPr>
            <a:spLocks noChangeShapeType="1"/>
          </p:cNvSpPr>
          <p:nvPr/>
        </p:nvSpPr>
        <p:spPr bwMode="auto">
          <a:xfrm>
            <a:off x="2339752" y="-171400"/>
            <a:ext cx="7176482" cy="2380526"/>
          </a:xfrm>
          <a:prstGeom prst="line">
            <a:avLst/>
          </a:prstGeom>
          <a:ln w="76200">
            <a:solidFill>
              <a:schemeClr val="accent2"/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 flipV="1">
            <a:off x="4822852" y="-210394"/>
            <a:ext cx="2411428" cy="7201911"/>
          </a:xfrm>
          <a:prstGeom prst="line">
            <a:avLst/>
          </a:prstGeom>
          <a:ln w="76200">
            <a:solidFill>
              <a:schemeClr val="accent2"/>
            </a:solidFill>
            <a:headEnd/>
            <a:tailEnd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/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2713743" y="4249553"/>
                <a:ext cx="1296144" cy="461665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=−2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13743" y="4249553"/>
                <a:ext cx="1296144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570290" y="921544"/>
                <a:ext cx="1152128" cy="783804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90" y="921544"/>
                <a:ext cx="1152128" cy="7838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/>
              <p:cNvSpPr txBox="1"/>
              <p:nvPr/>
            </p:nvSpPr>
            <p:spPr>
              <a:xfrm>
                <a:off x="7596336" y="849536"/>
                <a:ext cx="1368152" cy="786177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6" name="TextBox 3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36" y="849536"/>
                <a:ext cx="1368152" cy="7861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/>
              <p:cNvSpPr txBox="1"/>
              <p:nvPr/>
            </p:nvSpPr>
            <p:spPr>
              <a:xfrm>
                <a:off x="6299629" y="2751899"/>
                <a:ext cx="1296144" cy="461665"/>
              </a:xfrm>
              <a:prstGeom prst="rect">
                <a:avLst/>
              </a:prstGeom>
              <a:solidFill>
                <a:schemeClr val="bg1">
                  <a:alpha val="65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GB" sz="2400" dirty="0"/>
              </a:p>
            </p:txBody>
          </p:sp>
        </mc:Choice>
        <mc:Fallback xmlns="">
          <p:sp>
            <p:nvSpPr>
              <p:cNvPr id="37" name="TextBox 3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9629" y="2751899"/>
                <a:ext cx="129614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Rectangle 48"/>
          <p:cNvSpPr/>
          <p:nvPr/>
        </p:nvSpPr>
        <p:spPr>
          <a:xfrm>
            <a:off x="3477629" y="4104580"/>
            <a:ext cx="687971" cy="65610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8" name="Rectangle 37"/>
          <p:cNvSpPr/>
          <p:nvPr/>
        </p:nvSpPr>
        <p:spPr>
          <a:xfrm>
            <a:off x="3322590" y="921247"/>
            <a:ext cx="552724" cy="76241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39" name="Rectangle 38"/>
          <p:cNvSpPr/>
          <p:nvPr/>
        </p:nvSpPr>
        <p:spPr>
          <a:xfrm>
            <a:off x="8389239" y="804619"/>
            <a:ext cx="682190" cy="85000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sp>
        <p:nvSpPr>
          <p:cNvPr id="40" name="Rectangle 39"/>
          <p:cNvSpPr/>
          <p:nvPr/>
        </p:nvSpPr>
        <p:spPr>
          <a:xfrm>
            <a:off x="7155138" y="2607344"/>
            <a:ext cx="711605" cy="6293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</a:t>
            </a:r>
          </a:p>
        </p:txBody>
      </p:sp>
      <p:cxnSp>
        <p:nvCxnSpPr>
          <p:cNvPr id="4" name="Straight Connector 3"/>
          <p:cNvCxnSpPr/>
          <p:nvPr/>
        </p:nvCxnSpPr>
        <p:spPr>
          <a:xfrm>
            <a:off x="1692275" y="2708275"/>
            <a:ext cx="2172060" cy="0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3860800" y="1611086"/>
            <a:ext cx="14514" cy="1132114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2803698" y="2644480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698" y="2644480"/>
                <a:ext cx="288032" cy="369332"/>
              </a:xfrm>
              <a:prstGeom prst="rect">
                <a:avLst/>
              </a:prstGeom>
              <a:blipFill>
                <a:blip r:embed="rId6"/>
                <a:stretch>
                  <a:fillRect r="-425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3899284" y="1974335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284" y="1974335"/>
                <a:ext cx="288032" cy="369332"/>
              </a:xfrm>
              <a:prstGeom prst="rect">
                <a:avLst/>
              </a:prstGeom>
              <a:blipFill>
                <a:blip r:embed="rId7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Connector 46"/>
          <p:cNvCxnSpPr/>
          <p:nvPr/>
        </p:nvCxnSpPr>
        <p:spPr>
          <a:xfrm flipV="1">
            <a:off x="1690577" y="2732568"/>
            <a:ext cx="0" cy="215840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1717668" y="4868863"/>
            <a:ext cx="1068062" cy="849"/>
          </a:xfrm>
          <a:prstGeom prst="line">
            <a:avLst/>
          </a:prstGeom>
          <a:ln w="5715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368437" y="368973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437" y="3689737"/>
                <a:ext cx="288032" cy="369332"/>
              </a:xfrm>
              <a:prstGeom prst="rect">
                <a:avLst/>
              </a:prstGeom>
              <a:blipFill>
                <a:blip r:embed="rId8"/>
                <a:stretch>
                  <a:fillRect r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072011" y="4890977"/>
                <a:ext cx="288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2011" y="4890977"/>
                <a:ext cx="288032" cy="369332"/>
              </a:xfrm>
              <a:prstGeom prst="rect">
                <a:avLst/>
              </a:prstGeom>
              <a:blipFill>
                <a:blip r:embed="rId9"/>
                <a:stretch>
                  <a:fillRect r="-106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4906" y="5458959"/>
                <a:ext cx="4883209" cy="105067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Using the changes above, we can see the gradient of one line is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den>
                    </m:f>
                  </m:oMath>
                </a14:m>
                <a:r>
                  <a:rPr lang="en-GB" b="1" dirty="0"/>
                  <a:t>  and the other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num>
                      <m:den>
                        <m:r>
                          <a:rPr lang="en-GB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den>
                    </m:f>
                  </m:oMath>
                </a14:m>
                <a:r>
                  <a:rPr lang="en-GB" b="1" dirty="0"/>
                  <a:t>. One is the ‘negative reciprocal’ of the other.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906" y="5458959"/>
                <a:ext cx="4883209" cy="1050672"/>
              </a:xfrm>
              <a:prstGeom prst="rect">
                <a:avLst/>
              </a:prstGeom>
              <a:blipFill>
                <a:blip r:embed="rId10"/>
                <a:stretch>
                  <a:fillRect l="-998" t="-2890" r="-1746" b="-80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359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9"/>
                  </p:tgtEl>
                </p:cond>
              </p:nextCondLst>
            </p:seq>
            <p:seq concurrent="1" nextAc="seek">
              <p:cTn id="36" restart="whenNotActive" fill="hold" evtFilter="cancelBubble" nodeType="interactiveSeq">
                <p:stCondLst>
                  <p:cond evt="onClick" delay="0">
                    <p:tgtEl>
                      <p:spTgt spid="3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7" fill="hold">
                      <p:stCondLst>
                        <p:cond delay="0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8"/>
                  </p:tgtEl>
                </p:cond>
              </p:nextCondLst>
            </p:seq>
            <p:seq concurrent="1" nextAc="seek">
              <p:cTn id="42" restart="whenNotActive" fill="hold" evtFilter="cancelBubble" nodeType="interactiveSeq">
                <p:stCondLst>
                  <p:cond evt="onClick" delay="0">
                    <p:tgtEl>
                      <p:spTgt spid="3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3" fill="hold">
                      <p:stCondLst>
                        <p:cond delay="0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9"/>
                  </p:tgtEl>
                </p:cond>
              </p:nextCondLst>
            </p:seq>
            <p:seq concurrent="1" nextAc="seek">
              <p:cTn id="48" restart="whenNotActive" fill="hold" evtFilter="cancelBubble" nodeType="interactiveSeq">
                <p:stCondLst>
                  <p:cond evt="onClick" delay="0">
                    <p:tgtEl>
                      <p:spTgt spid="40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9" fill="hold">
                      <p:stCondLst>
                        <p:cond delay="0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0"/>
                  </p:tgtEl>
                </p:cond>
              </p:nextCondLst>
            </p:seq>
          </p:childTnLst>
        </p:cTn>
      </p:par>
    </p:tnLst>
    <p:bldLst>
      <p:bldP spid="49" grpId="0" animBg="1"/>
      <p:bldP spid="38" grpId="0" animBg="1"/>
      <p:bldP spid="39" grpId="0" animBg="1"/>
      <p:bldP spid="40" grpId="0" animBg="1"/>
      <p:bldP spid="7" grpId="0"/>
      <p:bldP spid="46" grpId="0"/>
      <p:bldP spid="53" grpId="0"/>
      <p:bldP spid="54" grpId="0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Perpendicular Lines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6" name="Group 14"/>
          <p:cNvGrpSpPr/>
          <p:nvPr/>
        </p:nvGrpSpPr>
        <p:grpSpPr>
          <a:xfrm rot="1761958">
            <a:off x="7071858" y="1037475"/>
            <a:ext cx="1584176" cy="1800200"/>
            <a:chOff x="6588224" y="1916832"/>
            <a:chExt cx="1584176" cy="1800200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588224" y="2780928"/>
              <a:ext cx="15841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380312" y="1916832"/>
              <a:ext cx="0" cy="18002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Rectangle 13"/>
            <p:cNvSpPr/>
            <p:nvPr/>
          </p:nvSpPr>
          <p:spPr>
            <a:xfrm>
              <a:off x="7380312" y="2564904"/>
              <a:ext cx="216024" cy="21602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19"/>
              <p:cNvGraphicFramePr>
                <a:graphicFrameLocks noGrp="1"/>
              </p:cNvGraphicFramePr>
              <p:nvPr/>
            </p:nvGraphicFramePr>
            <p:xfrm>
              <a:off x="1096243" y="2791250"/>
              <a:ext cx="6096000" cy="4011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8823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00776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Gradient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Gradient of Perpendicular Line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3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4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/>
                            <a:t>-4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i="1" dirty="0" smtClean="0">
                                    <a:latin typeface="Cambria Math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2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b="0" i="1" smtClean="0">
                                    <a:latin typeface="Cambria Math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GB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5</m:t>
                                    </m:r>
                                  </m:num>
                                  <m:den>
                                    <m:r>
                                      <a:rPr lang="en-GB" b="0" i="1" smtClean="0">
                                        <a:latin typeface="Cambria Math"/>
                                      </a:rPr>
                                      <m:t>7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GB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19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974005115"/>
                  </p:ext>
                </p:extLst>
              </p:nvPr>
            </p:nvGraphicFramePr>
            <p:xfrm>
              <a:off x="1096243" y="2791250"/>
              <a:ext cx="6096000" cy="4011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088232"/>
                    <a:gridCol w="4007768"/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Gradient</a:t>
                          </a:r>
                          <a:endParaRPr lang="en-GB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Gradient of Perpendicular Line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2" t="-66667" r="-191545" b="-5030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359" t="-66667" b="-503030"/>
                          </a:stretch>
                        </a:blipFill>
                      </a:tcPr>
                    </a:tc>
                  </a:tr>
                  <a:tr h="60680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2" t="-165000" r="-191545" b="-39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359" t="-165000" b="-398000"/>
                          </a:stretch>
                        </a:blipFill>
                      </a:tcPr>
                    </a:tc>
                  </a:tr>
                  <a:tr h="6050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2" t="-267677" r="-191545" b="-3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dirty="0" smtClean="0"/>
                            <a:t>-4</a:t>
                          </a:r>
                          <a:endParaRPr lang="en-GB" dirty="0"/>
                        </a:p>
                      </a:txBody>
                      <a:tcPr/>
                    </a:tc>
                  </a:tr>
                  <a:tr h="60687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2" t="-367677" r="-191545" b="-20202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359" t="-367677" b="-202020"/>
                          </a:stretch>
                        </a:blipFill>
                      </a:tcPr>
                    </a:tc>
                  </a:tr>
                  <a:tr h="605854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2" t="-463000" r="-191545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359" t="-463000" b="-100000"/>
                          </a:stretch>
                        </a:blipFill>
                      </a:tcPr>
                    </a:tc>
                  </a:tr>
                  <a:tr h="61137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292" t="-563000" r="-191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 rotWithShape="1">
                          <a:blip r:embed="rId2"/>
                          <a:stretch>
                            <a:fillRect l="-52359" t="-563000"/>
                          </a:stretch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21" name="Rectangle 20"/>
          <p:cNvSpPr/>
          <p:nvPr/>
        </p:nvSpPr>
        <p:spPr>
          <a:xfrm>
            <a:off x="3201442" y="3140968"/>
            <a:ext cx="3989851" cy="64807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201441" y="3781318"/>
            <a:ext cx="3989851" cy="58378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201440" y="4344782"/>
            <a:ext cx="3989851" cy="61751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201442" y="4962293"/>
            <a:ext cx="3989851" cy="62694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201439" y="5589240"/>
            <a:ext cx="3989851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201438" y="6171687"/>
            <a:ext cx="3989851" cy="63055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899592" y="834900"/>
                <a:ext cx="5976664" cy="1857111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GB" sz="1600" dirty="0"/>
                  <a:t>The gradients of parallel lines are equal.</a:t>
                </a:r>
              </a:p>
              <a:p>
                <a:r>
                  <a:rPr lang="en-GB" sz="1600" dirty="0"/>
                  <a:t>If two lines are perpendicular, then the gradient of one is the </a:t>
                </a:r>
                <a:r>
                  <a:rPr lang="en-GB" sz="1600" b="1" dirty="0"/>
                  <a:t>negative reciprocal </a:t>
                </a:r>
                <a:r>
                  <a:rPr lang="en-GB" sz="1600" dirty="0"/>
                  <a:t>of the other.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GB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600" b="0" i="1" smtClean="0">
                                  <a:latin typeface="Cambria Math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GB" sz="1600" b="0" i="1" smtClean="0">
                                  <a:latin typeface="Cambria Math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1600" dirty="0"/>
              </a:p>
              <a:p>
                <a:r>
                  <a:rPr lang="en-GB" sz="1600" dirty="0"/>
                  <a:t>To </a:t>
                </a:r>
                <a:r>
                  <a:rPr lang="en-GB" sz="1600" b="1" u="sng" dirty="0"/>
                  <a:t>show</a:t>
                </a:r>
                <a:r>
                  <a:rPr lang="en-GB" sz="1600" dirty="0"/>
                  <a:t> that two lines are perpendicular: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GB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600" b="0" i="1" smtClean="0">
                              <a:latin typeface="Cambria Math"/>
                            </a:rPr>
                            <m:t>𝑚</m:t>
                          </m:r>
                        </m:e>
                        <m:sub>
                          <m:r>
                            <a:rPr lang="en-GB" sz="16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GB" sz="1600" b="0" i="1" smtClean="0">
                          <a:latin typeface="Cambria Math"/>
                        </a:rPr>
                        <m:t>=−1</m:t>
                      </m:r>
                    </m:oMath>
                  </m:oMathPara>
                </a14:m>
                <a:endParaRPr lang="en-GB" sz="1600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834900"/>
                <a:ext cx="5976664" cy="1857111"/>
              </a:xfrm>
              <a:prstGeom prst="rect">
                <a:avLst/>
              </a:prstGeom>
              <a:blipFill rotWithShape="0">
                <a:blip r:embed="rId3"/>
                <a:stretch>
                  <a:fillRect l="-407" t="-324" r="-71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/>
          <p:cNvSpPr txBox="1"/>
          <p:nvPr/>
        </p:nvSpPr>
        <p:spPr>
          <a:xfrm>
            <a:off x="395536" y="834900"/>
            <a:ext cx="648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latin typeface="Wingdings" pitchFamily="2" charset="2"/>
              </a:rPr>
              <a:t>!</a:t>
            </a:r>
            <a:endParaRPr lang="en-GB" dirty="0">
              <a:latin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485469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1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1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2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2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3"/>
                  </p:tgtEl>
                </p:cond>
              </p:nextCondLst>
            </p:seq>
            <p:seq concurrent="1" nextAc="seek">
              <p:cTn id="20" restart="whenNotActive" fill="hold" evtFilter="cancelBubble" nodeType="interactiveSeq">
                <p:stCondLst>
                  <p:cond evt="onClick" delay="0">
                    <p:tgtEl>
                      <p:spTgt spid="2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1" fill="hold">
                      <p:stCondLst>
                        <p:cond delay="0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4"/>
                  </p:tgtEl>
                </p:cond>
              </p:nextCondLst>
            </p:seq>
            <p:seq concurrent="1" nextAc="seek">
              <p:cTn id="26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7" fill="hold">
                      <p:stCondLst>
                        <p:cond delay="0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32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3" fill="hold">
                      <p:stCondLst>
                        <p:cond delay="0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Example Problems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043608" y="908720"/>
                <a:ext cx="7704856" cy="40154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A line is goes through the point (9,10) and is perpendicular to another line with equation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𝑦</m:t>
                    </m:r>
                    <m:r>
                      <a:rPr lang="en-GB" b="0" i="1" smtClean="0">
                        <a:latin typeface="Cambria Math"/>
                      </a:rPr>
                      <m:t>=3</m:t>
                    </m:r>
                    <m:r>
                      <a:rPr lang="en-GB" b="0" i="1" smtClean="0">
                        <a:latin typeface="Cambria Math"/>
                      </a:rPr>
                      <m:t>𝑥</m:t>
                    </m:r>
                    <m:r>
                      <a:rPr lang="en-GB" b="0" i="1" smtClean="0">
                        <a:latin typeface="Cambria Math"/>
                      </a:rPr>
                      <m:t>+2</m:t>
                    </m:r>
                  </m:oMath>
                </a14:m>
                <a:r>
                  <a:rPr lang="en-GB" dirty="0"/>
                  <a:t>. What is the equation of the line?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/>
                        </a:rPr>
                        <m:t>𝒚</m:t>
                      </m:r>
                      <m:r>
                        <a:rPr lang="en-GB" b="1" i="1" smtClean="0">
                          <a:latin typeface="Cambria Math"/>
                        </a:rPr>
                        <m:t>−</m:t>
                      </m:r>
                      <m:r>
                        <a:rPr lang="en-GB" b="1" i="1" smtClean="0">
                          <a:latin typeface="Cambria Math"/>
                        </a:rPr>
                        <m:t>𝟏𝟎</m:t>
                      </m:r>
                      <m:r>
                        <a:rPr lang="en-GB" b="1" i="1" smtClean="0">
                          <a:latin typeface="Cambria Math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/>
                            </a:rPr>
                            <m:t>𝟑</m:t>
                          </m:r>
                        </m:den>
                      </m:f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</a:rPr>
                            <m:t>𝒙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−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𝟗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  <a:p>
                <a:endParaRPr lang="en-GB" dirty="0"/>
              </a:p>
              <a:p>
                <a:r>
                  <a:rPr lang="en-GB" dirty="0"/>
                  <a:t>A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goes through the points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𝐴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1,3</m:t>
                        </m:r>
                      </m:e>
                    </m:d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/>
                      </a:rPr>
                      <m:t>𝐵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/>
                          </a:rPr>
                          <m:t>3,−1</m:t>
                        </m:r>
                      </m:e>
                    </m:d>
                  </m:oMath>
                </a14:m>
                <a:r>
                  <a:rPr lang="en-GB" dirty="0"/>
                  <a:t>. A second 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is perpendicular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and passes through point B. Where does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/>
                          </a:rPr>
                          <m:t>𝐿</m:t>
                        </m:r>
                      </m:e>
                      <m:sub>
                        <m:r>
                          <a:rPr lang="en-GB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cross the x-axis?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b="1" i="1" smtClean="0">
                              <a:latin typeface="Cambria Math"/>
                            </a:rPr>
                            <m:t>𝟓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,</m:t>
                          </m:r>
                          <m:r>
                            <a:rPr lang="en-GB" b="1" i="1" smtClean="0">
                              <a:latin typeface="Cambria Math"/>
                            </a:rPr>
                            <m:t>𝟎</m:t>
                          </m:r>
                        </m:e>
                      </m:d>
                    </m:oMath>
                  </m:oMathPara>
                </a14:m>
                <a:endParaRPr lang="en-GB" b="1" dirty="0"/>
              </a:p>
              <a:p>
                <a:endParaRPr lang="en-GB" b="1" dirty="0"/>
              </a:p>
              <a:p>
                <a:r>
                  <a:rPr lang="en-GB" dirty="0"/>
                  <a:t>Are the following lines parallel, perpendicular, or neither?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/>
                            </a:rPr>
                            <m:t>1</m:t>
                          </m:r>
                        </m:num>
                        <m:den>
                          <m:r>
                            <a:rPr lang="en-GB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/>
                        </a:rPr>
                        <m:t>2</m:t>
                      </m:r>
                      <m:r>
                        <a:rPr lang="en-GB" b="0" i="1" smtClean="0">
                          <a:latin typeface="Cambria Math"/>
                        </a:rPr>
                        <m:t>𝑥</m:t>
                      </m:r>
                      <m:r>
                        <a:rPr lang="en-GB" b="0" i="1" smtClean="0">
                          <a:latin typeface="Cambria Math"/>
                        </a:rPr>
                        <m:t>−</m:t>
                      </m:r>
                      <m:r>
                        <a:rPr lang="en-GB" b="0" i="1" smtClean="0">
                          <a:latin typeface="Cambria Math"/>
                        </a:rPr>
                        <m:t>𝑦</m:t>
                      </m:r>
                      <m:r>
                        <a:rPr lang="en-GB" b="0" i="1" smtClean="0">
                          <a:latin typeface="Cambria Math"/>
                        </a:rPr>
                        <m:t>+4=0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Neither. Gradients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/>
                          </a:rPr>
                          <m:t>𝟐</m:t>
                        </m:r>
                      </m:den>
                    </m:f>
                  </m:oMath>
                </a14:m>
                <a:r>
                  <a:rPr lang="en-GB" b="1" dirty="0"/>
                  <a:t> and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/>
                      </a:rPr>
                      <m:t>𝟐</m:t>
                    </m:r>
                  </m:oMath>
                </a14:m>
                <a:r>
                  <a:rPr lang="en-GB" b="1" dirty="0"/>
                  <a:t>. But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GB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1" i="1" smtClean="0">
                            <a:latin typeface="Cambria Math"/>
                          </a:rPr>
                          <m:t>𝟏</m:t>
                        </m:r>
                      </m:num>
                      <m:den>
                        <m:r>
                          <a:rPr lang="en-GB" b="1" i="1" smtClean="0">
                            <a:latin typeface="Cambria Math"/>
                          </a:rPr>
                          <m:t>𝟐</m:t>
                        </m:r>
                      </m:den>
                    </m:f>
                    <m:r>
                      <a:rPr lang="en-GB" b="1" i="1" smtClean="0">
                        <a:latin typeface="Cambria Math"/>
                      </a:rPr>
                      <m:t>×</m:t>
                    </m:r>
                    <m:r>
                      <a:rPr lang="en-GB" b="1" i="1" smtClean="0">
                        <a:latin typeface="Cambria Math"/>
                      </a:rPr>
                      <m:t>𝟐</m:t>
                    </m:r>
                    <m:r>
                      <a:rPr lang="en-GB" b="1" i="1" smtClean="0">
                        <a:latin typeface="Cambria Math"/>
                      </a:rPr>
                      <m:t>=</m:t>
                    </m:r>
                    <m:r>
                      <a:rPr lang="en-GB" b="1" i="1" smtClean="0">
                        <a:latin typeface="Cambria Math"/>
                      </a:rPr>
                      <m:t>𝟏</m:t>
                    </m:r>
                  </m:oMath>
                </a14:m>
                <a:r>
                  <a:rPr lang="en-GB" b="1" dirty="0"/>
                  <a:t>, not -1, so not perpendicular.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908720"/>
                <a:ext cx="7704856" cy="4015458"/>
              </a:xfrm>
              <a:prstGeom prst="rect">
                <a:avLst/>
              </a:prstGeom>
              <a:blipFill rotWithShape="1">
                <a:blip r:embed="rId2" cstate="print"/>
                <a:stretch>
                  <a:fillRect l="-633" t="-759" r="-316" b="-30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3635897" y="1484784"/>
            <a:ext cx="2736304" cy="57606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7" name="Rectangle 6"/>
          <p:cNvSpPr/>
          <p:nvPr/>
        </p:nvSpPr>
        <p:spPr>
          <a:xfrm>
            <a:off x="3657779" y="2852936"/>
            <a:ext cx="2736304" cy="36004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608" y="4437112"/>
            <a:ext cx="7632848" cy="487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533400" y="908720"/>
            <a:ext cx="366192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23874" y="2277180"/>
            <a:ext cx="37571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23874" y="3429000"/>
            <a:ext cx="375717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97338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seq concurrent="1" nextAc="seek">
              <p:cTn id="14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5" fill="hold">
                      <p:stCondLst>
                        <p:cond delay="0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Test Your Understanding</a:t>
              </a:r>
              <a:endParaRPr lang="en-GB" sz="24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4480404" y="886259"/>
                <a:ext cx="26642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dirty="0"/>
                  <a:t>Determine the point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04" y="886259"/>
                <a:ext cx="266429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059" t="-8197" b="-245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4928406" y="1572130"/>
            <a:ext cx="3634" cy="26159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915222" y="4188119"/>
            <a:ext cx="36724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8571503" y="3989019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1503" y="3989019"/>
                <a:ext cx="360040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752020" y="1189891"/>
                <a:ext cx="360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2020" y="1189891"/>
                <a:ext cx="360040" cy="369332"/>
              </a:xfrm>
              <a:prstGeom prst="rect">
                <a:avLst/>
              </a:prstGeom>
              <a:blipFill rotWithShape="0"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/>
          <p:cNvCxnSpPr/>
          <p:nvPr/>
        </p:nvCxnSpPr>
        <p:spPr>
          <a:xfrm flipV="1">
            <a:off x="4915222" y="2580086"/>
            <a:ext cx="964907" cy="16080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28406" y="1964265"/>
            <a:ext cx="3443200" cy="222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5778456" y="2753075"/>
            <a:ext cx="192776" cy="1257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971233" y="2700995"/>
            <a:ext cx="101599" cy="177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 rot="1915941">
                <a:off x="6366716" y="2750317"/>
                <a:ext cx="1366293" cy="4956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+4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15941">
                <a:off x="6366716" y="2750317"/>
                <a:ext cx="1366293" cy="49564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5824227" y="2264880"/>
                <a:ext cx="302928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4227" y="2264880"/>
                <a:ext cx="302928" cy="307777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5130975" y="4440994"/>
                <a:ext cx="3333971" cy="22058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b="1" dirty="0"/>
                  <a:t>Equation of other line: </a:t>
                </a:r>
                <a14:m>
                  <m:oMath xmlns:m="http://schemas.openxmlformats.org/officeDocument/2006/math">
                    <m:r>
                      <a:rPr lang="en-GB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GB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endParaRPr lang="en-GB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  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𝟏𝟔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975" y="4440994"/>
                <a:ext cx="3333971" cy="2205860"/>
              </a:xfrm>
              <a:prstGeom prst="rect">
                <a:avLst/>
              </a:prstGeom>
              <a:blipFill rotWithShape="0">
                <a:blip r:embed="rId7"/>
                <a:stretch>
                  <a:fillRect l="-1645" t="-16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/>
              <p:cNvSpPr/>
              <p:nvPr/>
            </p:nvSpPr>
            <p:spPr>
              <a:xfrm>
                <a:off x="829139" y="891535"/>
                <a:ext cx="3058913" cy="33809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GB" dirty="0"/>
                  <a:t>A line goes through the point (4,7) and is perpendicular to another line with equation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/>
                      </a:rPr>
                      <m:t>𝑦</m:t>
                    </m:r>
                    <m:r>
                      <a:rPr lang="en-GB" i="1">
                        <a:latin typeface="Cambria Math"/>
                      </a:rPr>
                      <m:t>=2</m:t>
                    </m:r>
                    <m:r>
                      <a:rPr lang="en-GB" i="1">
                        <a:latin typeface="Cambria Math"/>
                      </a:rPr>
                      <m:t>𝑥</m:t>
                    </m:r>
                    <m:r>
                      <a:rPr lang="en-GB" i="1">
                        <a:latin typeface="Cambria Math"/>
                      </a:rPr>
                      <m:t>+2</m:t>
                    </m:r>
                  </m:oMath>
                </a14:m>
                <a:r>
                  <a:rPr lang="en-GB" dirty="0"/>
                  <a:t>. What is the equation of the line? Put your answer in the form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GB" dirty="0"/>
                  <a:t> are integers.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GB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GB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𝟗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𝟏𝟖</m:t>
                      </m:r>
                    </m:oMath>
                    <m:oMath xmlns:m="http://schemas.openxmlformats.org/officeDocument/2006/math"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𝟏𝟖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9" name="Rectangle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139" y="891535"/>
                <a:ext cx="3058913" cy="3380926"/>
              </a:xfrm>
              <a:prstGeom prst="rect">
                <a:avLst/>
              </a:prstGeom>
              <a:blipFill rotWithShape="0">
                <a:blip r:embed="rId8"/>
                <a:stretch>
                  <a:fillRect l="-1594" t="-901" r="-199" b="-36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/>
          <p:cNvSpPr txBox="1"/>
          <p:nvPr/>
        </p:nvSpPr>
        <p:spPr>
          <a:xfrm>
            <a:off x="421035" y="990823"/>
            <a:ext cx="3008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4098235" y="990823"/>
            <a:ext cx="300871" cy="369332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32" name="Rectangle 31"/>
          <p:cNvSpPr/>
          <p:nvPr/>
        </p:nvSpPr>
        <p:spPr>
          <a:xfrm>
            <a:off x="968897" y="3142134"/>
            <a:ext cx="2583928" cy="11250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33" name="Rectangle 32"/>
          <p:cNvSpPr/>
          <p:nvPr/>
        </p:nvSpPr>
        <p:spPr>
          <a:xfrm>
            <a:off x="5082369" y="4381175"/>
            <a:ext cx="3385356" cy="233394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6795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2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3"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>
                  <a:latin typeface="+mj-lt"/>
                </a:rPr>
                <a:t>Exercise 5.3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 dirty="0"/>
              <a:t>Page 39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81022" y="1829746"/>
            <a:ext cx="2952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Extension 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381021" y="2141021"/>
                <a:ext cx="3362843" cy="3370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/>
                  <a:t>[MAT 2004 1D]</a:t>
                </a:r>
              </a:p>
              <a:p>
                <a:r>
                  <a:rPr lang="en-GB" sz="1600" dirty="0"/>
                  <a:t>What is the reflection of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3,4</m:t>
                        </m:r>
                      </m:e>
                    </m:d>
                  </m:oMath>
                </a14:m>
                <a:r>
                  <a:rPr lang="en-GB" sz="1600" dirty="0"/>
                  <a:t> in the line </a:t>
                </a:r>
                <a:br>
                  <a:rPr lang="en-GB" sz="16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GB" sz="1600" dirty="0"/>
                  <a:t>?</a:t>
                </a:r>
              </a:p>
              <a:p>
                <a:r>
                  <a:rPr lang="en-GB" sz="1600" b="1" dirty="0"/>
                  <a:t>Gradient of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𝟓𝟎</m:t>
                    </m:r>
                  </m:oMath>
                </a14:m>
                <a:r>
                  <a:rPr lang="en-GB" sz="1600" b="1" dirty="0"/>
                  <a:t> is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num>
                      <m:den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den>
                    </m:f>
                  </m:oMath>
                </a14:m>
                <a:r>
                  <a:rPr lang="en-GB" sz="1600" b="1" dirty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GB" sz="1600" b="1" dirty="0"/>
                  <a:t> Equation of line passing through </a:t>
                </a:r>
                <a14:m>
                  <m:oMath xmlns:m="http://schemas.openxmlformats.org/officeDocument/2006/math"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𝟑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𝟒</m:t>
                    </m:r>
                    <m:r>
                      <a:rPr lang="en-GB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sz="1600" b="1" dirty="0"/>
                  <a:t> perpendicular to </a:t>
                </a:r>
                <a:r>
                  <a:rPr lang="en-GB" sz="1600" b="1" dirty="0" err="1"/>
                  <a:t>ths</a:t>
                </a:r>
                <a:r>
                  <a:rPr lang="en-GB" sz="1600" b="1" dirty="0"/>
                  <a:t>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GB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e>
                      </m:d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Find intersection of two lines to get closest point of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𝟒</m:t>
                        </m:r>
                      </m:e>
                    </m:d>
                  </m:oMath>
                </a14:m>
                <a:r>
                  <a:rPr lang="en-GB" sz="1600" b="1" dirty="0"/>
                  <a:t> to original line: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𝟔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600" b="1" i="1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e>
                      </m:d>
                    </m:oMath>
                  </m:oMathPara>
                </a14:m>
                <a:endParaRPr lang="en-GB" sz="1600" b="1" dirty="0"/>
              </a:p>
              <a:p>
                <a:r>
                  <a:rPr lang="en-GB" sz="1600" b="1" dirty="0"/>
                  <a:t>Thus reflected point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6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𝟗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b="1" i="1" smtClean="0">
                            <a:latin typeface="Cambria Math" panose="02040503050406030204" pitchFamily="18" charset="0"/>
                          </a:rPr>
                          <m:t>𝟏𝟐</m:t>
                        </m:r>
                      </m:e>
                    </m:d>
                  </m:oMath>
                </a14:m>
                <a:endParaRPr lang="en-GB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21" y="2141021"/>
                <a:ext cx="3362843" cy="3370731"/>
              </a:xfrm>
              <a:prstGeom prst="rect">
                <a:avLst/>
              </a:prstGeom>
              <a:blipFill>
                <a:blip r:embed="rId2"/>
                <a:stretch>
                  <a:fillRect l="-1089" t="-542" b="-144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/>
          <p:nvPr/>
        </p:nvCxnSpPr>
        <p:spPr>
          <a:xfrm>
            <a:off x="899592" y="5567023"/>
            <a:ext cx="1512168" cy="12909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 rot="2574543">
                <a:off x="1226096" y="6209974"/>
                <a:ext cx="180739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+4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sz="1400" b="0" i="1" smtClean="0">
                          <a:latin typeface="Cambria Math" panose="02040503050406030204" pitchFamily="18" charset="0"/>
                        </a:rPr>
                        <m:t>=50 </m:t>
                      </m:r>
                    </m:oMath>
                  </m:oMathPara>
                </a14:m>
                <a:endParaRPr lang="en-GB" sz="1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574543">
                <a:off x="1226096" y="6209974"/>
                <a:ext cx="180739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/>
          <p:cNvSpPr/>
          <p:nvPr/>
        </p:nvSpPr>
        <p:spPr>
          <a:xfrm>
            <a:off x="1280569" y="5905500"/>
            <a:ext cx="129131" cy="12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/>
          <p:cNvSpPr/>
          <p:nvPr/>
        </p:nvSpPr>
        <p:spPr>
          <a:xfrm>
            <a:off x="974702" y="6241724"/>
            <a:ext cx="129131" cy="12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Oval 13"/>
          <p:cNvSpPr/>
          <p:nvPr/>
        </p:nvSpPr>
        <p:spPr>
          <a:xfrm>
            <a:off x="1591110" y="5556647"/>
            <a:ext cx="129131" cy="1221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1047750" y="5600700"/>
            <a:ext cx="622300" cy="70485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560760" y="6302793"/>
                <a:ext cx="525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3,4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0" y="6302793"/>
                <a:ext cx="525090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820044" y="5825016"/>
                <a:ext cx="52509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b="0" i="1" smtClean="0">
                              <a:latin typeface="Cambria Math" panose="02040503050406030204" pitchFamily="18" charset="0"/>
                            </a:rPr>
                            <m:t>6,8</m:t>
                          </m:r>
                        </m:e>
                      </m:d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044" y="5825016"/>
                <a:ext cx="52509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75405" y="1795152"/>
                <a:ext cx="4854612" cy="1558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i="1" dirty="0"/>
                  <a:t>[MAT 2014 1D] </a:t>
                </a:r>
                <a:r>
                  <a:rPr lang="en-GB" dirty="0"/>
                  <a:t>The reflection of the point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</m:oMath>
                </a14:m>
                <a:r>
                  <a:rPr lang="en-GB" dirty="0"/>
                  <a:t> in the line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𝑚𝑥</m:t>
                    </m:r>
                  </m:oMath>
                </a14:m>
                <a:r>
                  <a:rPr lang="en-GB" dirty="0"/>
                  <a:t> has coordinates: (in terms of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dirty="0"/>
                  <a:t>)</a:t>
                </a:r>
              </a:p>
              <a:p>
                <a:r>
                  <a:rPr lang="en-GB" b="1" dirty="0"/>
                  <a:t>Using a similar method: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GB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  <m:r>
                            <a:rPr lang="en-GB" b="1" i="1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GB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</m:num>
                            <m:den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  <m:r>
                                <a:rPr lang="en-GB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𝒎</m:t>
                                  </m:r>
                                </m:e>
                                <m:sup>
                                  <m:r>
                                    <a:rPr lang="en-GB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GB" b="1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5405" y="1795152"/>
                <a:ext cx="4854612" cy="1558375"/>
              </a:xfrm>
              <a:prstGeom prst="rect">
                <a:avLst/>
              </a:prstGeom>
              <a:blipFill>
                <a:blip r:embed="rId6"/>
                <a:stretch>
                  <a:fillRect l="-1131" t="-1953" r="-16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3830129" y="3597425"/>
                <a:ext cx="5312728" cy="32364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700" i="1" dirty="0"/>
                  <a:t>[STEP I 2004 Q6] </a:t>
                </a:r>
                <a:r>
                  <a:rPr lang="en-GB" sz="1700" dirty="0"/>
                  <a:t>The three points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700" dirty="0"/>
                  <a:t> have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,</m:t>
                    </m:r>
                    <m:d>
                      <m:d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700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700" dirty="0"/>
                  <a:t>, respectively. Find the point of intersection of the line joining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GB" sz="1700" dirty="0"/>
                  <a:t> to the midpoint of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700" dirty="0"/>
                  <a:t>, and the line joining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GB" sz="1700" dirty="0"/>
                  <a:t> to the midpoint of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700" dirty="0"/>
                  <a:t>. Verify that this point lies on the line joining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GB" sz="1700" dirty="0"/>
                  <a:t> to the midpoint of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700" dirty="0"/>
                  <a:t>.</a:t>
                </a:r>
              </a:p>
              <a:p>
                <a:r>
                  <a:rPr lang="en-GB" sz="1700" dirty="0"/>
                  <a:t>The point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GB" sz="1700" dirty="0"/>
                  <a:t> has coordinates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7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GB" sz="17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1700" dirty="0"/>
                  <a:t>. Show that if the line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𝐴𝐻</m:t>
                    </m:r>
                  </m:oMath>
                </a14:m>
                <a:r>
                  <a:rPr lang="en-GB" sz="1700" dirty="0"/>
                  <a:t> intersects the line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700" dirty="0"/>
                  <a:t> at right angles, then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GB" sz="17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  <m:sup>
                        <m:r>
                          <a:rPr lang="en-GB" sz="17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GB" sz="1700" dirty="0"/>
                  <a:t>, and write down a similar result if the line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𝐵𝐻</m:t>
                    </m:r>
                  </m:oMath>
                </a14:m>
                <a:r>
                  <a:rPr lang="en-GB" sz="1700" dirty="0"/>
                  <a:t> intersects the line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700" dirty="0"/>
                  <a:t> at right angles.</a:t>
                </a:r>
              </a:p>
              <a:p>
                <a:r>
                  <a:rPr lang="en-GB" sz="1700" dirty="0"/>
                  <a:t>Deduce that if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𝐴𝐻</m:t>
                    </m:r>
                  </m:oMath>
                </a14:m>
                <a:r>
                  <a:rPr lang="en-GB" sz="1700" dirty="0"/>
                  <a:t> is perpendicular to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𝐵𝐶</m:t>
                    </m:r>
                  </m:oMath>
                </a14:m>
                <a:r>
                  <a:rPr lang="en-GB" sz="1700" dirty="0"/>
                  <a:t> and also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𝐵𝐻</m:t>
                    </m:r>
                  </m:oMath>
                </a14:m>
                <a:r>
                  <a:rPr lang="en-GB" sz="1700" dirty="0"/>
                  <a:t> is perpendicular to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𝐴𝐶</m:t>
                    </m:r>
                  </m:oMath>
                </a14:m>
                <a:r>
                  <a:rPr lang="en-GB" sz="1700" dirty="0"/>
                  <a:t>, then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𝐶𝐻</m:t>
                    </m:r>
                  </m:oMath>
                </a14:m>
                <a:r>
                  <a:rPr lang="en-GB" sz="1700" dirty="0"/>
                  <a:t> is perpendicular to </a:t>
                </a:r>
                <a14:m>
                  <m:oMath xmlns:m="http://schemas.openxmlformats.org/officeDocument/2006/math">
                    <m:r>
                      <a:rPr lang="en-GB" sz="17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r>
                  <a:rPr lang="en-GB" sz="1700" dirty="0"/>
                  <a:t>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30129" y="3597425"/>
                <a:ext cx="5312728" cy="3236463"/>
              </a:xfrm>
              <a:prstGeom prst="rect">
                <a:avLst/>
              </a:prstGeom>
              <a:blipFill>
                <a:blip r:embed="rId7"/>
                <a:stretch>
                  <a:fillRect l="-1835" t="-565" r="-1261" b="-169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/>
          <p:cNvSpPr/>
          <p:nvPr/>
        </p:nvSpPr>
        <p:spPr>
          <a:xfrm>
            <a:off x="165225" y="2213365"/>
            <a:ext cx="201509" cy="221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1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628620" y="1897009"/>
            <a:ext cx="201509" cy="221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2</a:t>
            </a:r>
          </a:p>
        </p:txBody>
      </p:sp>
      <p:sp>
        <p:nvSpPr>
          <p:cNvPr id="24" name="Rectangle 23"/>
          <p:cNvSpPr/>
          <p:nvPr/>
        </p:nvSpPr>
        <p:spPr>
          <a:xfrm>
            <a:off x="3630409" y="3664681"/>
            <a:ext cx="201509" cy="22181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3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22796" y="3187700"/>
            <a:ext cx="3171303" cy="3632200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  <p:sp>
        <p:nvSpPr>
          <p:cNvPr id="26" name="Rectangle 25"/>
          <p:cNvSpPr/>
          <p:nvPr/>
        </p:nvSpPr>
        <p:spPr>
          <a:xfrm>
            <a:off x="3978953" y="2446444"/>
            <a:ext cx="3831547" cy="86825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28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2587001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5"/>
                  </p:tgtEl>
                </p:cond>
              </p:nextCondLst>
            </p:seq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6"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>
                  <a:latin typeface="+mj-lt"/>
                </a:rPr>
                <a:t>Exercise 5.3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" name="TextBox 4"/>
          <p:cNvSpPr txBox="1"/>
          <p:nvPr/>
        </p:nvSpPr>
        <p:spPr>
          <a:xfrm>
            <a:off x="395536" y="725840"/>
            <a:ext cx="7920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Pearson Pure Mathematics Year 1/AS</a:t>
            </a:r>
          </a:p>
          <a:p>
            <a:r>
              <a:rPr lang="en-GB" sz="2400"/>
              <a:t>Page 39</a:t>
            </a:r>
            <a:endParaRPr lang="en-GB" sz="24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739717"/>
            <a:ext cx="9144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56581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99127"/>
            <a:chOff x="0" y="13335"/>
            <a:chExt cx="9144218" cy="599127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99127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 dirty="0"/>
                <a:t>Homework Exercise</a:t>
              </a:r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0F71C396-8EF1-0F5B-EFA4-ED79961BF1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862" y="990600"/>
            <a:ext cx="7534275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05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0" y="0"/>
            <a:ext cx="9143074" cy="587744"/>
            <a:chOff x="0" y="13335"/>
            <a:chExt cx="9144218" cy="587744"/>
          </a:xfrm>
        </p:grpSpPr>
        <p:sp>
          <p:nvSpPr>
            <p:cNvPr id="3" name="TextBox 32"/>
            <p:cNvSpPr txBox="1"/>
            <p:nvPr/>
          </p:nvSpPr>
          <p:spPr>
            <a:xfrm>
              <a:off x="0" y="13335"/>
              <a:ext cx="9144000" cy="58477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wrap="square" lIns="324000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GB" sz="3200"/>
                <a:t>Homework</a:t>
              </a:r>
              <a:r>
                <a:rPr lang="en-GB" sz="3200">
                  <a:latin typeface="+mj-lt"/>
                </a:rPr>
                <a:t> </a:t>
              </a:r>
              <a:r>
                <a:rPr lang="en-GB" sz="3200" dirty="0">
                  <a:latin typeface="+mj-lt"/>
                </a:rPr>
                <a:t>Answers</a:t>
              </a:r>
              <a:endParaRPr lang="en-GB" sz="3200" dirty="0"/>
            </a:p>
          </p:txBody>
        </p:sp>
        <p:cxnSp>
          <p:nvCxnSpPr>
            <p:cNvPr id="4" name="Straight Connector 3"/>
            <p:cNvCxnSpPr/>
            <p:nvPr/>
          </p:nvCxnSpPr>
          <p:spPr>
            <a:xfrm>
              <a:off x="218" y="601079"/>
              <a:ext cx="9144000" cy="0"/>
            </a:xfrm>
            <a:prstGeom prst="line">
              <a:avLst/>
            </a:prstGeom>
            <a:effectLst/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F2ABE74-7DEE-3162-D416-23E5ECE95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196752"/>
            <a:ext cx="4762500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8699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a1ecaf-a1aa-4fc9-8c75-2805352e1f65">
      <Terms xmlns="http://schemas.microsoft.com/office/infopath/2007/PartnerControls"/>
    </lcf76f155ced4ddcb4097134ff3c332f>
    <TaxCatchAll xmlns="f9cd3b9a-9a6c-485a-81b7-4082693b5161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2145CED0C8C3544A5BCCC2783BB773D" ma:contentTypeVersion="18" ma:contentTypeDescription="Create a new document." ma:contentTypeScope="" ma:versionID="071d80e8befb16289be70b0ed95d7a13">
  <xsd:schema xmlns:xsd="http://www.w3.org/2001/XMLSchema" xmlns:xs="http://www.w3.org/2001/XMLSchema" xmlns:p="http://schemas.microsoft.com/office/2006/metadata/properties" xmlns:ns2="faa1ecaf-a1aa-4fc9-8c75-2805352e1f65" xmlns:ns3="f9cd3b9a-9a6c-485a-81b7-4082693b5161" targetNamespace="http://schemas.microsoft.com/office/2006/metadata/properties" ma:root="true" ma:fieldsID="bfedc4b824bdcf7bc3afcdacf96d42fb" ns2:_="" ns3:_="">
    <xsd:import namespace="faa1ecaf-a1aa-4fc9-8c75-2805352e1f65"/>
    <xsd:import namespace="f9cd3b9a-9a6c-485a-81b7-4082693b516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a1ecaf-a1aa-4fc9-8c75-2805352e1f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3" nillable="true" ma:displayName="MediaService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ObjectDetectorVersions" ma:index="2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35c9266d-873e-4384-88ad-117b2e21bbb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cd3b9a-9a6c-485a-81b7-4082693b516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37dd2894-802d-4a2b-8969-adc31d00c97c}" ma:internalName="TaxCatchAll" ma:showField="CatchAllData" ma:web="f9cd3b9a-9a6c-485a-81b7-4082693b516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78994C-A71F-42AC-8C1A-2D47B8B074D2}">
  <ds:schemaRefs>
    <ds:schemaRef ds:uri="http://schemas.microsoft.com/office/2006/metadata/properties"/>
    <ds:schemaRef ds:uri="http://schemas.microsoft.com/office/infopath/2007/PartnerControls"/>
    <ds:schemaRef ds:uri="faa1ecaf-a1aa-4fc9-8c75-2805352e1f65"/>
    <ds:schemaRef ds:uri="f9cd3b9a-9a6c-485a-81b7-4082693b5161"/>
  </ds:schemaRefs>
</ds:datastoreItem>
</file>

<file path=customXml/itemProps2.xml><?xml version="1.0" encoding="utf-8"?>
<ds:datastoreItem xmlns:ds="http://schemas.openxmlformats.org/officeDocument/2006/customXml" ds:itemID="{C9CFC61B-804A-451F-96CB-09693B40877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a1ecaf-a1aa-4fc9-8c75-2805352e1f65"/>
    <ds:schemaRef ds:uri="f9cd3b9a-9a6c-485a-81b7-4082693b516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F9F0BF-CA8C-4D24-90A1-67BA839288E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61753</TotalTime>
  <Words>767</Words>
  <Application>Microsoft Office PowerPoint</Application>
  <PresentationFormat>On-screen Show (4:3)</PresentationFormat>
  <Paragraphs>127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Cambria Math</vt:lpstr>
      <vt:lpstr>Wingdings</vt:lpstr>
      <vt:lpstr>Office Theme</vt:lpstr>
      <vt:lpstr>P1 Chapter 5: Linear Graphs   Parallel and Perpendicular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RM plc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Frost J</dc:creator>
  <cp:lastModifiedBy>Dieter Beaven</cp:lastModifiedBy>
  <cp:revision>1284</cp:revision>
  <dcterms:created xsi:type="dcterms:W3CDTF">2013-02-28T07:36:55Z</dcterms:created>
  <dcterms:modified xsi:type="dcterms:W3CDTF">2025-06-06T09:49:56Z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0x010100E2145CED0C8C3544A5BCCC2783BB773D</vt:lpwstr>
  </property>
</Properties>
</file>