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sldIdLst>
    <p:sldId id="547" r:id="rId5"/>
    <p:sldId id="672" r:id="rId6"/>
    <p:sldId id="673" r:id="rId7"/>
    <p:sldId id="670" r:id="rId8"/>
    <p:sldId id="674" r:id="rId9"/>
    <p:sldId id="675" r:id="rId10"/>
    <p:sldId id="549" r:id="rId11"/>
    <p:sldId id="677" r:id="rId12"/>
    <p:sldId id="543" r:id="rId13"/>
    <p:sldId id="550" r:id="rId14"/>
    <p:sldId id="54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12" autoAdjust="0"/>
    <p:restoredTop sz="88534" autoAdjust="0"/>
  </p:normalViewPr>
  <p:slideViewPr>
    <p:cSldViewPr>
      <p:cViewPr varScale="1">
        <p:scale>
          <a:sx n="125" d="100"/>
          <a:sy n="125" d="100"/>
        </p:scale>
        <p:origin x="1128" y="114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eter Beaven" userId="9bbdb69f-69d0-4759-aa9b-5c090a2da237" providerId="ADAL" clId="{E660B6C7-BFA5-4865-B8BE-A9753879AC3B}"/>
    <pc:docChg chg="modSld">
      <pc:chgData name="Dieter Beaven" userId="9bbdb69f-69d0-4759-aa9b-5c090a2da237" providerId="ADAL" clId="{E660B6C7-BFA5-4865-B8BE-A9753879AC3B}" dt="2025-04-25T15:27:54.574" v="3" actId="20577"/>
      <pc:docMkLst>
        <pc:docMk/>
      </pc:docMkLst>
      <pc:sldChg chg="modSp mod">
        <pc:chgData name="Dieter Beaven" userId="9bbdb69f-69d0-4759-aa9b-5c090a2da237" providerId="ADAL" clId="{E660B6C7-BFA5-4865-B8BE-A9753879AC3B}" dt="2025-04-25T15:27:48.231" v="0" actId="20577"/>
        <pc:sldMkLst>
          <pc:docMk/>
          <pc:sldMk cId="3991975165" sldId="547"/>
        </pc:sldMkLst>
        <pc:spChg chg="mod">
          <ac:chgData name="Dieter Beaven" userId="9bbdb69f-69d0-4759-aa9b-5c090a2da237" providerId="ADAL" clId="{E660B6C7-BFA5-4865-B8BE-A9753879AC3B}" dt="2025-04-25T15:27:48.231" v="0" actId="20577"/>
          <ac:spMkLst>
            <pc:docMk/>
            <pc:sldMk cId="3991975165" sldId="547"/>
            <ac:spMk id="2" creationId="{00000000-0000-0000-0000-000000000000}"/>
          </ac:spMkLst>
        </pc:spChg>
      </pc:sldChg>
      <pc:sldChg chg="modSp mod">
        <pc:chgData name="Dieter Beaven" userId="9bbdb69f-69d0-4759-aa9b-5c090a2da237" providerId="ADAL" clId="{E660B6C7-BFA5-4865-B8BE-A9753879AC3B}" dt="2025-04-25T15:27:54.574" v="3" actId="20577"/>
        <pc:sldMkLst>
          <pc:docMk/>
          <pc:sldMk cId="3055658135" sldId="549"/>
        </pc:sldMkLst>
        <pc:spChg chg="mod">
          <ac:chgData name="Dieter Beaven" userId="9bbdb69f-69d0-4759-aa9b-5c090a2da237" providerId="ADAL" clId="{E660B6C7-BFA5-4865-B8BE-A9753879AC3B}" dt="2025-04-25T15:27:54.574" v="3" actId="20577"/>
          <ac:spMkLst>
            <pc:docMk/>
            <pc:sldMk cId="3055658135" sldId="549"/>
            <ac:spMk id="3" creationId="{00000000-0000-0000-0000-000000000000}"/>
          </ac:spMkLst>
        </pc:spChg>
        <pc:spChg chg="mod">
          <ac:chgData name="Dieter Beaven" userId="9bbdb69f-69d0-4759-aa9b-5c090a2da237" providerId="ADAL" clId="{E660B6C7-BFA5-4865-B8BE-A9753879AC3B}" dt="2025-04-25T15:27:52.215" v="2" actId="20577"/>
          <ac:spMkLst>
            <pc:docMk/>
            <pc:sldMk cId="3055658135" sldId="549"/>
            <ac:spMk id="5" creationId="{00000000-0000-0000-0000-000000000000}"/>
          </ac:spMkLst>
        </pc:spChg>
      </pc:sldChg>
    </pc:docChg>
  </pc:docChgLst>
  <pc:docChgLst>
    <pc:chgData name="Dieter Beaven" userId="9bbdb69f-69d0-4759-aa9b-5c090a2da237" providerId="ADAL" clId="{3736D5E5-739F-49F8-8648-95658EB5771D}"/>
    <pc:docChg chg="undo custSel delSld modSld">
      <pc:chgData name="Dieter Beaven" userId="9bbdb69f-69d0-4759-aa9b-5c090a2da237" providerId="ADAL" clId="{3736D5E5-739F-49F8-8648-95658EB5771D}" dt="2024-09-20T16:27:38.428" v="45" actId="20577"/>
      <pc:docMkLst>
        <pc:docMk/>
      </pc:docMkLst>
      <pc:sldChg chg="modSp">
        <pc:chgData name="Dieter Beaven" userId="9bbdb69f-69d0-4759-aa9b-5c090a2da237" providerId="ADAL" clId="{3736D5E5-739F-49F8-8648-95658EB5771D}" dt="2024-09-20T16:27:38.428" v="45" actId="20577"/>
        <pc:sldMkLst>
          <pc:docMk/>
          <pc:sldMk cId="1020239277" sldId="484"/>
        </pc:sldMkLst>
      </pc:sldChg>
      <pc:sldChg chg="del">
        <pc:chgData name="Dieter Beaven" userId="9bbdb69f-69d0-4759-aa9b-5c090a2da237" providerId="ADAL" clId="{3736D5E5-739F-49F8-8648-95658EB5771D}" dt="2024-09-17T16:12:19.708" v="5" actId="47"/>
        <pc:sldMkLst>
          <pc:docMk/>
          <pc:sldMk cId="2097919484" sldId="503"/>
        </pc:sldMkLst>
      </pc:sldChg>
      <pc:sldChg chg="addSp delSp modSp mod addAnim delAnim">
        <pc:chgData name="Dieter Beaven" userId="9bbdb69f-69d0-4759-aa9b-5c090a2da237" providerId="ADAL" clId="{3736D5E5-739F-49F8-8648-95658EB5771D}" dt="2024-09-20T16:26:58.661" v="27" actId="1076"/>
        <pc:sldMkLst>
          <pc:docMk/>
          <pc:sldMk cId="2811694845" sldId="513"/>
        </pc:sldMkLst>
      </pc:sldChg>
      <pc:sldChg chg="del">
        <pc:chgData name="Dieter Beaven" userId="9bbdb69f-69d0-4759-aa9b-5c090a2da237" providerId="ADAL" clId="{3736D5E5-739F-49F8-8648-95658EB5771D}" dt="2024-09-17T16:12:18.145" v="1" actId="47"/>
        <pc:sldMkLst>
          <pc:docMk/>
          <pc:sldMk cId="3587264838" sldId="515"/>
        </pc:sldMkLst>
      </pc:sldChg>
      <pc:sldChg chg="del">
        <pc:chgData name="Dieter Beaven" userId="9bbdb69f-69d0-4759-aa9b-5c090a2da237" providerId="ADAL" clId="{3736D5E5-739F-49F8-8648-95658EB5771D}" dt="2024-09-17T16:12:18.486" v="2" actId="47"/>
        <pc:sldMkLst>
          <pc:docMk/>
          <pc:sldMk cId="1162890895" sldId="516"/>
        </pc:sldMkLst>
      </pc:sldChg>
      <pc:sldChg chg="del">
        <pc:chgData name="Dieter Beaven" userId="9bbdb69f-69d0-4759-aa9b-5c090a2da237" providerId="ADAL" clId="{3736D5E5-739F-49F8-8648-95658EB5771D}" dt="2024-09-17T16:12:19.107" v="3" actId="47"/>
        <pc:sldMkLst>
          <pc:docMk/>
          <pc:sldMk cId="2008796709" sldId="517"/>
        </pc:sldMkLst>
      </pc:sldChg>
      <pc:sldChg chg="del">
        <pc:chgData name="Dieter Beaven" userId="9bbdb69f-69d0-4759-aa9b-5c090a2da237" providerId="ADAL" clId="{3736D5E5-739F-49F8-8648-95658EB5771D}" dt="2024-09-17T16:12:19.696" v="4" actId="47"/>
        <pc:sldMkLst>
          <pc:docMk/>
          <pc:sldMk cId="3124780132" sldId="518"/>
        </pc:sldMkLst>
      </pc:sldChg>
      <pc:sldChg chg="del">
        <pc:chgData name="Dieter Beaven" userId="9bbdb69f-69d0-4759-aa9b-5c090a2da237" providerId="ADAL" clId="{3736D5E5-739F-49F8-8648-95658EB5771D}" dt="2024-09-17T16:12:20.787" v="7" actId="47"/>
        <pc:sldMkLst>
          <pc:docMk/>
          <pc:sldMk cId="3312647161" sldId="519"/>
        </pc:sldMkLst>
      </pc:sldChg>
      <pc:sldChg chg="del">
        <pc:chgData name="Dieter Beaven" userId="9bbdb69f-69d0-4759-aa9b-5c090a2da237" providerId="ADAL" clId="{3736D5E5-739F-49F8-8648-95658EB5771D}" dt="2024-09-17T16:12:21.247" v="8" actId="47"/>
        <pc:sldMkLst>
          <pc:docMk/>
          <pc:sldMk cId="3196817432" sldId="520"/>
        </pc:sldMkLst>
      </pc:sldChg>
      <pc:sldChg chg="del">
        <pc:chgData name="Dieter Beaven" userId="9bbdb69f-69d0-4759-aa9b-5c090a2da237" providerId="ADAL" clId="{3736D5E5-739F-49F8-8648-95658EB5771D}" dt="2024-09-17T16:12:21.260" v="9" actId="47"/>
        <pc:sldMkLst>
          <pc:docMk/>
          <pc:sldMk cId="216391128" sldId="521"/>
        </pc:sldMkLst>
      </pc:sldChg>
      <pc:sldChg chg="del">
        <pc:chgData name="Dieter Beaven" userId="9bbdb69f-69d0-4759-aa9b-5c090a2da237" providerId="ADAL" clId="{3736D5E5-739F-49F8-8648-95658EB5771D}" dt="2024-09-17T16:12:23.138" v="11" actId="47"/>
        <pc:sldMkLst>
          <pc:docMk/>
          <pc:sldMk cId="3052028698" sldId="522"/>
        </pc:sldMkLst>
      </pc:sldChg>
      <pc:sldChg chg="del">
        <pc:chgData name="Dieter Beaven" userId="9bbdb69f-69d0-4759-aa9b-5c090a2da237" providerId="ADAL" clId="{3736D5E5-739F-49F8-8648-95658EB5771D}" dt="2024-09-17T16:12:24.348" v="12" actId="47"/>
        <pc:sldMkLst>
          <pc:docMk/>
          <pc:sldMk cId="623853206" sldId="523"/>
        </pc:sldMkLst>
      </pc:sldChg>
      <pc:sldChg chg="del">
        <pc:chgData name="Dieter Beaven" userId="9bbdb69f-69d0-4759-aa9b-5c090a2da237" providerId="ADAL" clId="{3736D5E5-739F-49F8-8648-95658EB5771D}" dt="2024-09-17T16:12:25.073" v="13" actId="47"/>
        <pc:sldMkLst>
          <pc:docMk/>
          <pc:sldMk cId="280797512" sldId="524"/>
        </pc:sldMkLst>
      </pc:sldChg>
      <pc:sldChg chg="addSp modSp mod">
        <pc:chgData name="Dieter Beaven" userId="9bbdb69f-69d0-4759-aa9b-5c090a2da237" providerId="ADAL" clId="{3736D5E5-739F-49F8-8648-95658EB5771D}" dt="2024-09-20T16:25:21.649" v="17" actId="1035"/>
        <pc:sldMkLst>
          <pc:docMk/>
          <pc:sldMk cId="3896053727" sldId="543"/>
        </pc:sldMkLst>
      </pc:sldChg>
      <pc:sldChg chg="del">
        <pc:chgData name="Dieter Beaven" userId="9bbdb69f-69d0-4759-aa9b-5c090a2da237" providerId="ADAL" clId="{3736D5E5-739F-49F8-8648-95658EB5771D}" dt="2024-09-20T16:25:25.114" v="18" actId="47"/>
        <pc:sldMkLst>
          <pc:docMk/>
          <pc:sldMk cId="446446822" sldId="544"/>
        </pc:sldMkLst>
      </pc:sldChg>
      <pc:sldChg chg="addSp modSp mod">
        <pc:chgData name="Dieter Beaven" userId="9bbdb69f-69d0-4759-aa9b-5c090a2da237" providerId="ADAL" clId="{3736D5E5-739F-49F8-8648-95658EB5771D}" dt="2024-09-20T16:26:14.209" v="20" actId="1076"/>
        <pc:sldMkLst>
          <pc:docMk/>
          <pc:sldMk cId="3458699803" sldId="545"/>
        </pc:sldMkLst>
      </pc:sldChg>
      <pc:sldChg chg="del">
        <pc:chgData name="Dieter Beaven" userId="9bbdb69f-69d0-4759-aa9b-5c090a2da237" providerId="ADAL" clId="{3736D5E5-739F-49F8-8648-95658EB5771D}" dt="2024-09-17T16:12:17.231" v="0" actId="47"/>
        <pc:sldMkLst>
          <pc:docMk/>
          <pc:sldMk cId="4071243651" sldId="548"/>
        </pc:sldMkLst>
      </pc:sldChg>
      <pc:sldChg chg="del">
        <pc:chgData name="Dieter Beaven" userId="9bbdb69f-69d0-4759-aa9b-5c090a2da237" providerId="ADAL" clId="{3736D5E5-739F-49F8-8648-95658EB5771D}" dt="2024-09-17T16:12:20.028" v="6" actId="47"/>
        <pc:sldMkLst>
          <pc:docMk/>
          <pc:sldMk cId="4190994049" sldId="550"/>
        </pc:sldMkLst>
      </pc:sldChg>
      <pc:sldChg chg="del">
        <pc:chgData name="Dieter Beaven" userId="9bbdb69f-69d0-4759-aa9b-5c090a2da237" providerId="ADAL" clId="{3736D5E5-739F-49F8-8648-95658EB5771D}" dt="2024-09-17T16:12:21.650" v="10" actId="47"/>
        <pc:sldMkLst>
          <pc:docMk/>
          <pc:sldMk cId="2915845008" sldId="551"/>
        </pc:sldMkLst>
      </pc:sldChg>
    </pc:docChg>
  </pc:docChgLst>
  <pc:docChgLst>
    <pc:chgData name="Dieter Beaven" userId="9bbdb69f-69d0-4759-aa9b-5c090a2da237" providerId="ADAL" clId="{5B445FCB-0D8E-43EF-8EC4-4FEA0B38C423}"/>
    <pc:docChg chg="modSld">
      <pc:chgData name="Dieter Beaven" userId="9bbdb69f-69d0-4759-aa9b-5c090a2da237" providerId="ADAL" clId="{5B445FCB-0D8E-43EF-8EC4-4FEA0B38C423}" dt="2025-04-29T12:06:17.051" v="23" actId="20577"/>
      <pc:docMkLst>
        <pc:docMk/>
      </pc:docMkLst>
      <pc:sldChg chg="modSp mod">
        <pc:chgData name="Dieter Beaven" userId="9bbdb69f-69d0-4759-aa9b-5c090a2da237" providerId="ADAL" clId="{5B445FCB-0D8E-43EF-8EC4-4FEA0B38C423}" dt="2025-04-29T12:05:58.100" v="22" actId="20577"/>
        <pc:sldMkLst>
          <pc:docMk/>
          <pc:sldMk cId="3991975165" sldId="547"/>
        </pc:sldMkLst>
        <pc:spChg chg="mod">
          <ac:chgData name="Dieter Beaven" userId="9bbdb69f-69d0-4759-aa9b-5c090a2da237" providerId="ADAL" clId="{5B445FCB-0D8E-43EF-8EC4-4FEA0B38C423}" dt="2025-04-29T12:05:58.100" v="22" actId="20577"/>
          <ac:spMkLst>
            <pc:docMk/>
            <pc:sldMk cId="3991975165" sldId="547"/>
            <ac:spMk id="2" creationId="{00000000-0000-0000-0000-000000000000}"/>
          </ac:spMkLst>
        </pc:spChg>
      </pc:sldChg>
      <pc:sldChg chg="modSp mod">
        <pc:chgData name="Dieter Beaven" userId="9bbdb69f-69d0-4759-aa9b-5c090a2da237" providerId="ADAL" clId="{5B445FCB-0D8E-43EF-8EC4-4FEA0B38C423}" dt="2025-04-29T12:06:17.051" v="23" actId="20577"/>
        <pc:sldMkLst>
          <pc:docMk/>
          <pc:sldMk cId="3055658135" sldId="549"/>
        </pc:sldMkLst>
        <pc:spChg chg="mod">
          <ac:chgData name="Dieter Beaven" userId="9bbdb69f-69d0-4759-aa9b-5c090a2da237" providerId="ADAL" clId="{5B445FCB-0D8E-43EF-8EC4-4FEA0B38C423}" dt="2025-04-29T12:06:17.051" v="23" actId="20577"/>
          <ac:spMkLst>
            <pc:docMk/>
            <pc:sldMk cId="3055658135" sldId="549"/>
            <ac:spMk id="5" creationId="{00000000-0000-0000-0000-000000000000}"/>
          </ac:spMkLst>
        </pc:spChg>
      </pc:sldChg>
    </pc:docChg>
  </pc:docChgLst>
  <pc:docChgLst>
    <pc:chgData name="Dieter Beaven" userId="9bbdb69f-69d0-4759-aa9b-5c090a2da237" providerId="ADAL" clId="{73517785-EB4C-4D85-AC28-4F98C203B6D8}"/>
    <pc:docChg chg="modSld">
      <pc:chgData name="Dieter Beaven" userId="9bbdb69f-69d0-4759-aa9b-5c090a2da237" providerId="ADAL" clId="{73517785-EB4C-4D85-AC28-4F98C203B6D8}" dt="2025-04-24T16:05:52.271" v="12" actId="20577"/>
      <pc:docMkLst>
        <pc:docMk/>
      </pc:docMkLst>
      <pc:sldChg chg="modSp mod">
        <pc:chgData name="Dieter Beaven" userId="9bbdb69f-69d0-4759-aa9b-5c090a2da237" providerId="ADAL" clId="{73517785-EB4C-4D85-AC28-4F98C203B6D8}" dt="2025-04-24T16:05:52.271" v="12" actId="20577"/>
        <pc:sldMkLst>
          <pc:docMk/>
          <pc:sldMk cId="3991975165" sldId="547"/>
        </pc:sldMkLst>
        <pc:spChg chg="mod">
          <ac:chgData name="Dieter Beaven" userId="9bbdb69f-69d0-4759-aa9b-5c090a2da237" providerId="ADAL" clId="{73517785-EB4C-4D85-AC28-4F98C203B6D8}" dt="2025-04-24T16:05:52.271" v="12" actId="20577"/>
          <ac:spMkLst>
            <pc:docMk/>
            <pc:sldMk cId="3991975165" sldId="547"/>
            <ac:spMk id="2" creationId="{00000000-0000-0000-0000-000000000000}"/>
          </ac:spMkLst>
        </pc:spChg>
      </pc:sldChg>
    </pc:docChg>
  </pc:docChgLst>
  <pc:docChgLst>
    <pc:chgData name="Dieter Beaven" userId="S::dbeaven@newsteadwood.co.uk::9bbdb69f-69d0-4759-aa9b-5c090a2da237" providerId="AD" clId="Web-{6BD7071B-32F0-A215-B523-DBD5E937F1B5}"/>
    <pc:docChg chg="modSld">
      <pc:chgData name="Dieter Beaven" userId="S::dbeaven@newsteadwood.co.uk::9bbdb69f-69d0-4759-aa9b-5c090a2da237" providerId="AD" clId="Web-{6BD7071B-32F0-A215-B523-DBD5E937F1B5}" dt="2024-09-23T10:28:21.091" v="1" actId="20577"/>
      <pc:docMkLst>
        <pc:docMk/>
      </pc:docMkLst>
      <pc:sldChg chg="modSp">
        <pc:chgData name="Dieter Beaven" userId="S::dbeaven@newsteadwood.co.uk::9bbdb69f-69d0-4759-aa9b-5c090a2da237" providerId="AD" clId="Web-{6BD7071B-32F0-A215-B523-DBD5E937F1B5}" dt="2024-09-23T10:28:21.091" v="1" actId="20577"/>
        <pc:sldMkLst>
          <pc:docMk/>
          <pc:sldMk cId="3991975165" sldId="547"/>
        </pc:sldMkLst>
      </pc:sldChg>
    </pc:docChg>
  </pc:docChgLst>
  <pc:docChgLst>
    <pc:chgData name="Dieter Beaven" userId="9bbdb69f-69d0-4759-aa9b-5c090a2da237" providerId="ADAL" clId="{1C892770-E48D-412B-AA99-7BE3E2823042}"/>
    <pc:docChg chg="custSel addSld delSld modSld">
      <pc:chgData name="Dieter Beaven" userId="9bbdb69f-69d0-4759-aa9b-5c090a2da237" providerId="ADAL" clId="{1C892770-E48D-412B-AA99-7BE3E2823042}" dt="2025-04-24T16:01:51.069" v="48"/>
      <pc:docMkLst>
        <pc:docMk/>
      </pc:docMkLst>
      <pc:sldChg chg="del">
        <pc:chgData name="Dieter Beaven" userId="9bbdb69f-69d0-4759-aa9b-5c090a2da237" providerId="ADAL" clId="{1C892770-E48D-412B-AA99-7BE3E2823042}" dt="2025-04-24T16:01:13.369" v="38" actId="47"/>
        <pc:sldMkLst>
          <pc:docMk/>
          <pc:sldMk cId="1020239277" sldId="484"/>
        </pc:sldMkLst>
      </pc:sldChg>
      <pc:sldChg chg="del">
        <pc:chgData name="Dieter Beaven" userId="9bbdb69f-69d0-4759-aa9b-5c090a2da237" providerId="ADAL" clId="{1C892770-E48D-412B-AA99-7BE3E2823042}" dt="2025-04-24T16:01:14.591" v="39" actId="47"/>
        <pc:sldMkLst>
          <pc:docMk/>
          <pc:sldMk cId="2811694845" sldId="513"/>
        </pc:sldMkLst>
      </pc:sldChg>
      <pc:sldChg chg="del">
        <pc:chgData name="Dieter Beaven" userId="9bbdb69f-69d0-4759-aa9b-5c090a2da237" providerId="ADAL" clId="{1C892770-E48D-412B-AA99-7BE3E2823042}" dt="2025-04-24T16:01:15.393" v="40" actId="47"/>
        <pc:sldMkLst>
          <pc:docMk/>
          <pc:sldMk cId="767054381" sldId="514"/>
        </pc:sldMkLst>
      </pc:sldChg>
      <pc:sldChg chg="delSp mod">
        <pc:chgData name="Dieter Beaven" userId="9bbdb69f-69d0-4759-aa9b-5c090a2da237" providerId="ADAL" clId="{1C892770-E48D-412B-AA99-7BE3E2823042}" dt="2025-04-24T16:01:18.643" v="41" actId="478"/>
        <pc:sldMkLst>
          <pc:docMk/>
          <pc:sldMk cId="3896053727" sldId="543"/>
        </pc:sldMkLst>
      </pc:sldChg>
      <pc:sldChg chg="delSp mod">
        <pc:chgData name="Dieter Beaven" userId="9bbdb69f-69d0-4759-aa9b-5c090a2da237" providerId="ADAL" clId="{1C892770-E48D-412B-AA99-7BE3E2823042}" dt="2025-04-24T16:01:20.187" v="42" actId="478"/>
        <pc:sldMkLst>
          <pc:docMk/>
          <pc:sldMk cId="3458699803" sldId="545"/>
        </pc:sldMkLst>
      </pc:sldChg>
      <pc:sldChg chg="modSp mod">
        <pc:chgData name="Dieter Beaven" userId="9bbdb69f-69d0-4759-aa9b-5c090a2da237" providerId="ADAL" clId="{1C892770-E48D-412B-AA99-7BE3E2823042}" dt="2025-04-24T16:01:06.370" v="37" actId="6549"/>
        <pc:sldMkLst>
          <pc:docMk/>
          <pc:sldMk cId="3991975165" sldId="547"/>
        </pc:sldMkLst>
        <pc:spChg chg="mod">
          <ac:chgData name="Dieter Beaven" userId="9bbdb69f-69d0-4759-aa9b-5c090a2da237" providerId="ADAL" clId="{1C892770-E48D-412B-AA99-7BE3E2823042}" dt="2025-04-24T16:01:06.370" v="37" actId="6549"/>
          <ac:spMkLst>
            <pc:docMk/>
            <pc:sldMk cId="3991975165" sldId="547"/>
            <ac:spMk id="2" creationId="{00000000-0000-0000-0000-000000000000}"/>
          </ac:spMkLst>
        </pc:spChg>
      </pc:sldChg>
      <pc:sldChg chg="modSp mod">
        <pc:chgData name="Dieter Beaven" userId="9bbdb69f-69d0-4759-aa9b-5c090a2da237" providerId="ADAL" clId="{1C892770-E48D-412B-AA99-7BE3E2823042}" dt="2025-04-24T16:01:42.159" v="45" actId="6549"/>
        <pc:sldMkLst>
          <pc:docMk/>
          <pc:sldMk cId="3055658135" sldId="549"/>
        </pc:sldMkLst>
        <pc:spChg chg="mod">
          <ac:chgData name="Dieter Beaven" userId="9bbdb69f-69d0-4759-aa9b-5c090a2da237" providerId="ADAL" clId="{1C892770-E48D-412B-AA99-7BE3E2823042}" dt="2025-04-24T16:01:26.587" v="43" actId="6549"/>
          <ac:spMkLst>
            <pc:docMk/>
            <pc:sldMk cId="3055658135" sldId="549"/>
            <ac:spMk id="3" creationId="{00000000-0000-0000-0000-000000000000}"/>
          </ac:spMkLst>
        </pc:spChg>
        <pc:spChg chg="mod">
          <ac:chgData name="Dieter Beaven" userId="9bbdb69f-69d0-4759-aa9b-5c090a2da237" providerId="ADAL" clId="{1C892770-E48D-412B-AA99-7BE3E2823042}" dt="2025-04-24T16:01:42.159" v="45" actId="6549"/>
          <ac:spMkLst>
            <pc:docMk/>
            <pc:sldMk cId="3055658135" sldId="549"/>
            <ac:spMk id="5" creationId="{00000000-0000-0000-0000-000000000000}"/>
          </ac:spMkLst>
        </pc:spChg>
      </pc:sldChg>
      <pc:sldChg chg="add">
        <pc:chgData name="Dieter Beaven" userId="9bbdb69f-69d0-4759-aa9b-5c090a2da237" providerId="ADAL" clId="{1C892770-E48D-412B-AA99-7BE3E2823042}" dt="2025-04-24T16:01:47.507" v="46"/>
        <pc:sldMkLst>
          <pc:docMk/>
          <pc:sldMk cId="4091202299" sldId="550"/>
        </pc:sldMkLst>
      </pc:sldChg>
      <pc:sldChg chg="add">
        <pc:chgData name="Dieter Beaven" userId="9bbdb69f-69d0-4759-aa9b-5c090a2da237" providerId="ADAL" clId="{1C892770-E48D-412B-AA99-7BE3E2823042}" dt="2025-04-24T16:01:48.048" v="47"/>
        <pc:sldMkLst>
          <pc:docMk/>
          <pc:sldMk cId="3826585799" sldId="551"/>
        </pc:sldMkLst>
      </pc:sldChg>
      <pc:sldChg chg="add">
        <pc:chgData name="Dieter Beaven" userId="9bbdb69f-69d0-4759-aa9b-5c090a2da237" providerId="ADAL" clId="{1C892770-E48D-412B-AA99-7BE3E2823042}" dt="2025-04-24T16:01:51.069" v="48"/>
        <pc:sldMkLst>
          <pc:docMk/>
          <pc:sldMk cId="2531956736" sldId="552"/>
        </pc:sldMkLst>
      </pc:sldChg>
    </pc:docChg>
  </pc:docChgLst>
  <pc:docChgLst>
    <pc:chgData name="Dieter Beaven" userId="9bbdb69f-69d0-4759-aa9b-5c090a2da237" providerId="ADAL" clId="{2A5AE0E2-2788-4AA7-8B3C-A04471EF5D14}"/>
    <pc:docChg chg="custSel addSld delSld modSld">
      <pc:chgData name="Dieter Beaven" userId="9bbdb69f-69d0-4759-aa9b-5c090a2da237" providerId="ADAL" clId="{2A5AE0E2-2788-4AA7-8B3C-A04471EF5D14}" dt="2024-09-17T16:09:35.830" v="251" actId="47"/>
      <pc:docMkLst>
        <pc:docMk/>
      </pc:docMkLst>
      <pc:sldChg chg="del">
        <pc:chgData name="Dieter Beaven" userId="9bbdb69f-69d0-4759-aa9b-5c090a2da237" providerId="ADAL" clId="{2A5AE0E2-2788-4AA7-8B3C-A04471EF5D14}" dt="2024-09-17T16:01:05.070" v="1" actId="47"/>
        <pc:sldMkLst>
          <pc:docMk/>
          <pc:sldMk cId="2913017854" sldId="481"/>
        </pc:sldMkLst>
      </pc:sldChg>
      <pc:sldChg chg="del">
        <pc:chgData name="Dieter Beaven" userId="9bbdb69f-69d0-4759-aa9b-5c090a2da237" providerId="ADAL" clId="{2A5AE0E2-2788-4AA7-8B3C-A04471EF5D14}" dt="2024-09-17T16:01:10.136" v="3" actId="47"/>
        <pc:sldMkLst>
          <pc:docMk/>
          <pc:sldMk cId="3808051470" sldId="483"/>
        </pc:sldMkLst>
      </pc:sldChg>
      <pc:sldChg chg="modSp mod">
        <pc:chgData name="Dieter Beaven" userId="9bbdb69f-69d0-4759-aa9b-5c090a2da237" providerId="ADAL" clId="{2A5AE0E2-2788-4AA7-8B3C-A04471EF5D14}" dt="2024-09-17T16:06:58.646" v="119" actId="6549"/>
        <pc:sldMkLst>
          <pc:docMk/>
          <pc:sldMk cId="2097919484" sldId="503"/>
        </pc:sldMkLst>
      </pc:sldChg>
      <pc:sldChg chg="modSp mod">
        <pc:chgData name="Dieter Beaven" userId="9bbdb69f-69d0-4759-aa9b-5c090a2da237" providerId="ADAL" clId="{2A5AE0E2-2788-4AA7-8B3C-A04471EF5D14}" dt="2024-09-17T16:08:22.961" v="181" actId="20577"/>
        <pc:sldMkLst>
          <pc:docMk/>
          <pc:sldMk cId="216391128" sldId="521"/>
        </pc:sldMkLst>
      </pc:sldChg>
      <pc:sldChg chg="modSp mod">
        <pc:chgData name="Dieter Beaven" userId="9bbdb69f-69d0-4759-aa9b-5c090a2da237" providerId="ADAL" clId="{2A5AE0E2-2788-4AA7-8B3C-A04471EF5D14}" dt="2024-09-17T16:09:15.811" v="250" actId="20577"/>
        <pc:sldMkLst>
          <pc:docMk/>
          <pc:sldMk cId="280797512" sldId="524"/>
        </pc:sldMkLst>
      </pc:sldChg>
      <pc:sldChg chg="del">
        <pc:chgData name="Dieter Beaven" userId="9bbdb69f-69d0-4759-aa9b-5c090a2da237" providerId="ADAL" clId="{2A5AE0E2-2788-4AA7-8B3C-A04471EF5D14}" dt="2024-09-17T16:09:35.830" v="251" actId="47"/>
        <pc:sldMkLst>
          <pc:docMk/>
          <pc:sldMk cId="2491822179" sldId="525"/>
        </pc:sldMkLst>
      </pc:sldChg>
      <pc:sldChg chg="del">
        <pc:chgData name="Dieter Beaven" userId="9bbdb69f-69d0-4759-aa9b-5c090a2da237" providerId="ADAL" clId="{2A5AE0E2-2788-4AA7-8B3C-A04471EF5D14}" dt="2024-09-17T16:01:06.407" v="2" actId="47"/>
        <pc:sldMkLst>
          <pc:docMk/>
          <pc:sldMk cId="3958245491" sldId="526"/>
        </pc:sldMkLst>
      </pc:sldChg>
      <pc:sldChg chg="modSp add mod">
        <pc:chgData name="Dieter Beaven" userId="9bbdb69f-69d0-4759-aa9b-5c090a2da237" providerId="ADAL" clId="{2A5AE0E2-2788-4AA7-8B3C-A04471EF5D14}" dt="2024-09-17T16:01:47.892" v="41" actId="20577"/>
        <pc:sldMkLst>
          <pc:docMk/>
          <pc:sldMk cId="3991975165" sldId="547"/>
        </pc:sldMkLst>
      </pc:sldChg>
      <pc:sldChg chg="modSp add mod">
        <pc:chgData name="Dieter Beaven" userId="9bbdb69f-69d0-4759-aa9b-5c090a2da237" providerId="ADAL" clId="{2A5AE0E2-2788-4AA7-8B3C-A04471EF5D14}" dt="2024-09-17T16:04:57.733" v="104" actId="20577"/>
        <pc:sldMkLst>
          <pc:docMk/>
          <pc:sldMk cId="4071243651" sldId="548"/>
        </pc:sldMkLst>
      </pc:sldChg>
      <pc:sldChg chg="modSp add mod">
        <pc:chgData name="Dieter Beaven" userId="9bbdb69f-69d0-4759-aa9b-5c090a2da237" providerId="ADAL" clId="{2A5AE0E2-2788-4AA7-8B3C-A04471EF5D14}" dt="2024-09-17T16:03:59.444" v="54" actId="20577"/>
        <pc:sldMkLst>
          <pc:docMk/>
          <pc:sldMk cId="3055658135" sldId="549"/>
        </pc:sldMkLst>
      </pc:sldChg>
      <pc:sldChg chg="modSp add mod">
        <pc:chgData name="Dieter Beaven" userId="9bbdb69f-69d0-4759-aa9b-5c090a2da237" providerId="ADAL" clId="{2A5AE0E2-2788-4AA7-8B3C-A04471EF5D14}" dt="2024-09-17T16:07:44.310" v="168" actId="20577"/>
        <pc:sldMkLst>
          <pc:docMk/>
          <pc:sldMk cId="4190994049" sldId="550"/>
        </pc:sldMkLst>
      </pc:sldChg>
      <pc:sldChg chg="modSp add mod">
        <pc:chgData name="Dieter Beaven" userId="9bbdb69f-69d0-4759-aa9b-5c090a2da237" providerId="ADAL" clId="{2A5AE0E2-2788-4AA7-8B3C-A04471EF5D14}" dt="2024-09-17T16:08:53.370" v="235" actId="20577"/>
        <pc:sldMkLst>
          <pc:docMk/>
          <pc:sldMk cId="2915845008" sldId="551"/>
        </pc:sldMkLst>
      </pc:sldChg>
    </pc:docChg>
  </pc:docChgLst>
  <pc:docChgLst>
    <pc:chgData name="Dieter Beaven" userId="9bbdb69f-69d0-4759-aa9b-5c090a2da237" providerId="ADAL" clId="{5BC22596-4F92-4FA2-85D4-CE6A6FE2A641}"/>
    <pc:docChg chg="custSel addSld modSld">
      <pc:chgData name="Dieter Beaven" userId="9bbdb69f-69d0-4759-aa9b-5c090a2da237" providerId="ADAL" clId="{5BC22596-4F92-4FA2-85D4-CE6A6FE2A641}" dt="2024-09-17T16:11:36.921" v="3" actId="478"/>
      <pc:docMkLst>
        <pc:docMk/>
      </pc:docMkLst>
      <pc:sldChg chg="delSp add mod">
        <pc:chgData name="Dieter Beaven" userId="9bbdb69f-69d0-4759-aa9b-5c090a2da237" providerId="ADAL" clId="{5BC22596-4F92-4FA2-85D4-CE6A6FE2A641}" dt="2024-09-17T16:11:36.921" v="3" actId="478"/>
        <pc:sldMkLst>
          <pc:docMk/>
          <pc:sldMk cId="3896053727" sldId="543"/>
        </pc:sldMkLst>
      </pc:sldChg>
      <pc:sldChg chg="delSp add mod">
        <pc:chgData name="Dieter Beaven" userId="9bbdb69f-69d0-4759-aa9b-5c090a2da237" providerId="ADAL" clId="{5BC22596-4F92-4FA2-85D4-CE6A6FE2A641}" dt="2024-09-17T16:11:35.672" v="2" actId="478"/>
        <pc:sldMkLst>
          <pc:docMk/>
          <pc:sldMk cId="446446822" sldId="544"/>
        </pc:sldMkLst>
      </pc:sldChg>
      <pc:sldChg chg="delSp add mod">
        <pc:chgData name="Dieter Beaven" userId="9bbdb69f-69d0-4759-aa9b-5c090a2da237" providerId="ADAL" clId="{5BC22596-4F92-4FA2-85D4-CE6A6FE2A641}" dt="2024-09-17T16:11:34.191" v="1" actId="478"/>
        <pc:sldMkLst>
          <pc:docMk/>
          <pc:sldMk cId="3458699803" sldId="545"/>
        </pc:sldMkLst>
      </pc:sldChg>
    </pc:docChg>
  </pc:docChgLst>
  <pc:docChgLst>
    <pc:chgData name="Dieter Beaven" userId="9bbdb69f-69d0-4759-aa9b-5c090a2da237" providerId="ADAL" clId="{ED081613-8F93-4955-B298-1328184203E5}"/>
    <pc:docChg chg="undo custSel addSld delSld modSld">
      <pc:chgData name="Dieter Beaven" userId="9bbdb69f-69d0-4759-aa9b-5c090a2da237" providerId="ADAL" clId="{ED081613-8F93-4955-B298-1328184203E5}" dt="2025-05-13T13:28:41.807" v="34"/>
      <pc:docMkLst>
        <pc:docMk/>
      </pc:docMkLst>
      <pc:sldChg chg="modSp mod">
        <pc:chgData name="Dieter Beaven" userId="9bbdb69f-69d0-4759-aa9b-5c090a2da237" providerId="ADAL" clId="{ED081613-8F93-4955-B298-1328184203E5}" dt="2025-05-13T13:26:20.708" v="21" actId="20577"/>
        <pc:sldMkLst>
          <pc:docMk/>
          <pc:sldMk cId="3991975165" sldId="547"/>
        </pc:sldMkLst>
        <pc:spChg chg="mod">
          <ac:chgData name="Dieter Beaven" userId="9bbdb69f-69d0-4759-aa9b-5c090a2da237" providerId="ADAL" clId="{ED081613-8F93-4955-B298-1328184203E5}" dt="2025-05-13T13:26:20.708" v="21" actId="20577"/>
          <ac:spMkLst>
            <pc:docMk/>
            <pc:sldMk cId="3991975165" sldId="547"/>
            <ac:spMk id="2" creationId="{00000000-0000-0000-0000-000000000000}"/>
          </ac:spMkLst>
        </pc:spChg>
      </pc:sldChg>
      <pc:sldChg chg="addSp modSp mod">
        <pc:chgData name="Dieter Beaven" userId="9bbdb69f-69d0-4759-aa9b-5c090a2da237" providerId="ADAL" clId="{ED081613-8F93-4955-B298-1328184203E5}" dt="2025-05-13T13:28:28.979" v="33" actId="20577"/>
        <pc:sldMkLst>
          <pc:docMk/>
          <pc:sldMk cId="3055658135" sldId="549"/>
        </pc:sldMkLst>
        <pc:spChg chg="mod">
          <ac:chgData name="Dieter Beaven" userId="9bbdb69f-69d0-4759-aa9b-5c090a2da237" providerId="ADAL" clId="{ED081613-8F93-4955-B298-1328184203E5}" dt="2025-05-13T13:28:22.714" v="31" actId="20577"/>
          <ac:spMkLst>
            <pc:docMk/>
            <pc:sldMk cId="3055658135" sldId="549"/>
            <ac:spMk id="3" creationId="{00000000-0000-0000-0000-000000000000}"/>
          </ac:spMkLst>
        </pc:spChg>
        <pc:spChg chg="mod">
          <ac:chgData name="Dieter Beaven" userId="9bbdb69f-69d0-4759-aa9b-5c090a2da237" providerId="ADAL" clId="{ED081613-8F93-4955-B298-1328184203E5}" dt="2025-05-13T13:28:28.979" v="33" actId="20577"/>
          <ac:spMkLst>
            <pc:docMk/>
            <pc:sldMk cId="3055658135" sldId="549"/>
            <ac:spMk id="5" creationId="{00000000-0000-0000-0000-000000000000}"/>
          </ac:spMkLst>
        </pc:spChg>
        <pc:spChg chg="add mod">
          <ac:chgData name="Dieter Beaven" userId="9bbdb69f-69d0-4759-aa9b-5c090a2da237" providerId="ADAL" clId="{ED081613-8F93-4955-B298-1328184203E5}" dt="2025-05-13T13:27:50.578" v="23"/>
          <ac:spMkLst>
            <pc:docMk/>
            <pc:sldMk cId="3055658135" sldId="549"/>
            <ac:spMk id="7" creationId="{B3EBA014-0601-443D-ECE0-83EFCF4D3D7C}"/>
          </ac:spMkLst>
        </pc:spChg>
        <pc:spChg chg="add mod">
          <ac:chgData name="Dieter Beaven" userId="9bbdb69f-69d0-4759-aa9b-5c090a2da237" providerId="ADAL" clId="{ED081613-8F93-4955-B298-1328184203E5}" dt="2025-05-13T13:27:50.578" v="23"/>
          <ac:spMkLst>
            <pc:docMk/>
            <pc:sldMk cId="3055658135" sldId="549"/>
            <ac:spMk id="8" creationId="{21A43BA6-2313-9424-543D-7F60E07B99ED}"/>
          </ac:spMkLst>
        </pc:spChg>
        <pc:spChg chg="add mod">
          <ac:chgData name="Dieter Beaven" userId="9bbdb69f-69d0-4759-aa9b-5c090a2da237" providerId="ADAL" clId="{ED081613-8F93-4955-B298-1328184203E5}" dt="2025-05-13T13:28:11.979" v="27" actId="1076"/>
          <ac:spMkLst>
            <pc:docMk/>
            <pc:sldMk cId="3055658135" sldId="549"/>
            <ac:spMk id="9" creationId="{32F8C322-93AC-F588-541B-11B7F5553171}"/>
          </ac:spMkLst>
        </pc:spChg>
        <pc:spChg chg="add mod">
          <ac:chgData name="Dieter Beaven" userId="9bbdb69f-69d0-4759-aa9b-5c090a2da237" providerId="ADAL" clId="{ED081613-8F93-4955-B298-1328184203E5}" dt="2025-05-13T13:27:50.578" v="23"/>
          <ac:spMkLst>
            <pc:docMk/>
            <pc:sldMk cId="3055658135" sldId="549"/>
            <ac:spMk id="10" creationId="{AA2EF902-5C56-C9CC-C686-A90D47E6C568}"/>
          </ac:spMkLst>
        </pc:spChg>
        <pc:spChg chg="add mod">
          <ac:chgData name="Dieter Beaven" userId="9bbdb69f-69d0-4759-aa9b-5c090a2da237" providerId="ADAL" clId="{ED081613-8F93-4955-B298-1328184203E5}" dt="2025-05-13T13:27:50.578" v="23"/>
          <ac:spMkLst>
            <pc:docMk/>
            <pc:sldMk cId="3055658135" sldId="549"/>
            <ac:spMk id="11" creationId="{948A6894-40DD-0621-A575-014A06AF53D1}"/>
          </ac:spMkLst>
        </pc:spChg>
        <pc:spChg chg="add mod">
          <ac:chgData name="Dieter Beaven" userId="9bbdb69f-69d0-4759-aa9b-5c090a2da237" providerId="ADAL" clId="{ED081613-8F93-4955-B298-1328184203E5}" dt="2025-05-13T13:27:50.578" v="23"/>
          <ac:spMkLst>
            <pc:docMk/>
            <pc:sldMk cId="3055658135" sldId="549"/>
            <ac:spMk id="12" creationId="{F3C42BD7-4F68-83A1-CF12-5E9B0A873C8A}"/>
          </ac:spMkLst>
        </pc:spChg>
        <pc:spChg chg="add mod">
          <ac:chgData name="Dieter Beaven" userId="9bbdb69f-69d0-4759-aa9b-5c090a2da237" providerId="ADAL" clId="{ED081613-8F93-4955-B298-1328184203E5}" dt="2025-05-13T13:27:50.578" v="23"/>
          <ac:spMkLst>
            <pc:docMk/>
            <pc:sldMk cId="3055658135" sldId="549"/>
            <ac:spMk id="13" creationId="{5EEC2485-2E23-4E30-2D39-8EFBE74960D2}"/>
          </ac:spMkLst>
        </pc:spChg>
        <pc:spChg chg="add mod">
          <ac:chgData name="Dieter Beaven" userId="9bbdb69f-69d0-4759-aa9b-5c090a2da237" providerId="ADAL" clId="{ED081613-8F93-4955-B298-1328184203E5}" dt="2025-05-13T13:27:56.156" v="24"/>
          <ac:spMkLst>
            <pc:docMk/>
            <pc:sldMk cId="3055658135" sldId="549"/>
            <ac:spMk id="14" creationId="{9FCAA89A-72F5-2D77-F808-69BE5B5ED9FD}"/>
          </ac:spMkLst>
        </pc:spChg>
        <pc:spChg chg="add mod">
          <ac:chgData name="Dieter Beaven" userId="9bbdb69f-69d0-4759-aa9b-5c090a2da237" providerId="ADAL" clId="{ED081613-8F93-4955-B298-1328184203E5}" dt="2025-05-13T13:28:14.010" v="28" actId="1076"/>
          <ac:spMkLst>
            <pc:docMk/>
            <pc:sldMk cId="3055658135" sldId="549"/>
            <ac:spMk id="15" creationId="{41E82AE2-5D31-7A9E-851A-EE17C21A51DB}"/>
          </ac:spMkLst>
        </pc:spChg>
      </pc:sldChg>
      <pc:sldChg chg="add">
        <pc:chgData name="Dieter Beaven" userId="9bbdb69f-69d0-4759-aa9b-5c090a2da237" providerId="ADAL" clId="{ED081613-8F93-4955-B298-1328184203E5}" dt="2025-05-13T13:27:32.942" v="22"/>
        <pc:sldMkLst>
          <pc:docMk/>
          <pc:sldMk cId="2945013152" sldId="670"/>
        </pc:sldMkLst>
      </pc:sldChg>
      <pc:sldChg chg="add">
        <pc:chgData name="Dieter Beaven" userId="9bbdb69f-69d0-4759-aa9b-5c090a2da237" providerId="ADAL" clId="{ED081613-8F93-4955-B298-1328184203E5}" dt="2025-05-13T13:27:32.942" v="22"/>
        <pc:sldMkLst>
          <pc:docMk/>
          <pc:sldMk cId="3147582025" sldId="672"/>
        </pc:sldMkLst>
      </pc:sldChg>
      <pc:sldChg chg="add">
        <pc:chgData name="Dieter Beaven" userId="9bbdb69f-69d0-4759-aa9b-5c090a2da237" providerId="ADAL" clId="{ED081613-8F93-4955-B298-1328184203E5}" dt="2025-05-13T13:27:32.942" v="22"/>
        <pc:sldMkLst>
          <pc:docMk/>
          <pc:sldMk cId="3562313195" sldId="673"/>
        </pc:sldMkLst>
      </pc:sldChg>
      <pc:sldChg chg="add">
        <pc:chgData name="Dieter Beaven" userId="9bbdb69f-69d0-4759-aa9b-5c090a2da237" providerId="ADAL" clId="{ED081613-8F93-4955-B298-1328184203E5}" dt="2025-05-13T13:27:32.942" v="22"/>
        <pc:sldMkLst>
          <pc:docMk/>
          <pc:sldMk cId="3420332813" sldId="674"/>
        </pc:sldMkLst>
      </pc:sldChg>
      <pc:sldChg chg="add">
        <pc:chgData name="Dieter Beaven" userId="9bbdb69f-69d0-4759-aa9b-5c090a2da237" providerId="ADAL" clId="{ED081613-8F93-4955-B298-1328184203E5}" dt="2025-05-13T13:27:32.942" v="22"/>
        <pc:sldMkLst>
          <pc:docMk/>
          <pc:sldMk cId="3173386584" sldId="675"/>
        </pc:sldMkLst>
      </pc:sldChg>
      <pc:sldChg chg="add del">
        <pc:chgData name="Dieter Beaven" userId="9bbdb69f-69d0-4759-aa9b-5c090a2da237" providerId="ADAL" clId="{ED081613-8F93-4955-B298-1328184203E5}" dt="2025-05-13T13:28:18.385" v="29" actId="47"/>
        <pc:sldMkLst>
          <pc:docMk/>
          <pc:sldMk cId="1000633009" sldId="676"/>
        </pc:sldMkLst>
      </pc:sldChg>
      <pc:sldChg chg="add">
        <pc:chgData name="Dieter Beaven" userId="9bbdb69f-69d0-4759-aa9b-5c090a2da237" providerId="ADAL" clId="{ED081613-8F93-4955-B298-1328184203E5}" dt="2025-05-13T13:28:41.807" v="34"/>
        <pc:sldMkLst>
          <pc:docMk/>
          <pc:sldMk cId="2427179698" sldId="677"/>
        </pc:sldMkLst>
      </pc:sldChg>
    </pc:docChg>
  </pc:docChgLst>
  <pc:docChgLst>
    <pc:chgData name="Dieter Beaven" userId="9bbdb69f-69d0-4759-aa9b-5c090a2da237" providerId="ADAL" clId="{1ECA080B-4981-4350-8397-3B0AA5A9F310}"/>
    <pc:docChg chg="undo custSel delSld modSld">
      <pc:chgData name="Dieter Beaven" userId="9bbdb69f-69d0-4759-aa9b-5c090a2da237" providerId="ADAL" clId="{1ECA080B-4981-4350-8397-3B0AA5A9F310}" dt="2025-06-20T14:47:32.372" v="17" actId="47"/>
      <pc:docMkLst>
        <pc:docMk/>
      </pc:docMkLst>
      <pc:sldChg chg="addSp delSp modSp mod">
        <pc:chgData name="Dieter Beaven" userId="9bbdb69f-69d0-4759-aa9b-5c090a2da237" providerId="ADAL" clId="{1ECA080B-4981-4350-8397-3B0AA5A9F310}" dt="2025-06-18T15:22:20.348" v="5" actId="1076"/>
        <pc:sldMkLst>
          <pc:docMk/>
          <pc:sldMk cId="3896053727" sldId="543"/>
        </pc:sldMkLst>
        <pc:picChg chg="add mod">
          <ac:chgData name="Dieter Beaven" userId="9bbdb69f-69d0-4759-aa9b-5c090a2da237" providerId="ADAL" clId="{1ECA080B-4981-4350-8397-3B0AA5A9F310}" dt="2025-06-18T15:22:20.348" v="5" actId="1076"/>
          <ac:picMkLst>
            <pc:docMk/>
            <pc:sldMk cId="3896053727" sldId="543"/>
            <ac:picMk id="8" creationId="{2B33BE0E-9418-B80A-3194-D17E58F47601}"/>
          </ac:picMkLst>
        </pc:picChg>
      </pc:sldChg>
      <pc:sldChg chg="addSp modSp mod">
        <pc:chgData name="Dieter Beaven" userId="9bbdb69f-69d0-4759-aa9b-5c090a2da237" providerId="ADAL" clId="{1ECA080B-4981-4350-8397-3B0AA5A9F310}" dt="2025-06-20T14:47:30.887" v="16" actId="1076"/>
        <pc:sldMkLst>
          <pc:docMk/>
          <pc:sldMk cId="3458699803" sldId="545"/>
        </pc:sldMkLst>
        <pc:picChg chg="add mod">
          <ac:chgData name="Dieter Beaven" userId="9bbdb69f-69d0-4759-aa9b-5c090a2da237" providerId="ADAL" clId="{1ECA080B-4981-4350-8397-3B0AA5A9F310}" dt="2025-06-20T14:47:30.887" v="16" actId="1076"/>
          <ac:picMkLst>
            <pc:docMk/>
            <pc:sldMk cId="3458699803" sldId="545"/>
            <ac:picMk id="6" creationId="{EE586FF9-25A0-C523-2620-D6B23C280D54}"/>
          </ac:picMkLst>
        </pc:picChg>
      </pc:sldChg>
      <pc:sldChg chg="addSp delSp modSp mod">
        <pc:chgData name="Dieter Beaven" userId="9bbdb69f-69d0-4759-aa9b-5c090a2da237" providerId="ADAL" clId="{1ECA080B-4981-4350-8397-3B0AA5A9F310}" dt="2025-06-18T15:23:10.435" v="13" actId="1035"/>
        <pc:sldMkLst>
          <pc:docMk/>
          <pc:sldMk cId="4091202299" sldId="550"/>
        </pc:sldMkLst>
        <pc:picChg chg="add mod">
          <ac:chgData name="Dieter Beaven" userId="9bbdb69f-69d0-4759-aa9b-5c090a2da237" providerId="ADAL" clId="{1ECA080B-4981-4350-8397-3B0AA5A9F310}" dt="2025-06-18T15:23:10.435" v="13" actId="1035"/>
          <ac:picMkLst>
            <pc:docMk/>
            <pc:sldMk cId="4091202299" sldId="550"/>
            <ac:picMk id="8" creationId="{BA9BEB05-FAE7-B035-F2B0-02BD962B4E25}"/>
          </ac:picMkLst>
        </pc:picChg>
      </pc:sldChg>
      <pc:sldChg chg="del">
        <pc:chgData name="Dieter Beaven" userId="9bbdb69f-69d0-4759-aa9b-5c090a2da237" providerId="ADAL" clId="{1ECA080B-4981-4350-8397-3B0AA5A9F310}" dt="2025-06-18T15:23:15.169" v="14" actId="47"/>
        <pc:sldMkLst>
          <pc:docMk/>
          <pc:sldMk cId="3826585799" sldId="551"/>
        </pc:sldMkLst>
      </pc:sldChg>
      <pc:sldChg chg="del">
        <pc:chgData name="Dieter Beaven" userId="9bbdb69f-69d0-4759-aa9b-5c090a2da237" providerId="ADAL" clId="{1ECA080B-4981-4350-8397-3B0AA5A9F310}" dt="2025-06-20T14:47:32.372" v="17" actId="47"/>
        <pc:sldMkLst>
          <pc:docMk/>
          <pc:sldMk cId="2531956736" sldId="55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E87F4A-DD11-41AF-8B76-F2E5B6202836}" type="datetimeFigureOut">
              <a:rPr lang="en-GB" smtClean="0"/>
              <a:pPr/>
              <a:t>20/06/2025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2F2399-CD51-4C4C-BC34-03B9F40F9CF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7450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20/06/2025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161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20/06/2025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3399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20/06/2025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2211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20/06/2025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171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20/06/2025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2520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20/06/2025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6172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20/06/2025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0052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20/06/2025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912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20/06/2025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336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20/06/2025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128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20/06/2025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649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AFE4D-3339-4F90-AB07-DAB31D79E32A}" type="datetimeFigureOut">
              <a:rPr lang="en-GB" smtClean="0"/>
              <a:pPr/>
              <a:t>20/06/2025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6745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9.png"/><Relationship Id="rId2" Type="http://schemas.openxmlformats.org/officeDocument/2006/relationships/image" Target="../media/image16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2.png"/><Relationship Id="rId2" Type="http://schemas.openxmlformats.org/officeDocument/2006/relationships/image" Target="../media/image17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4.png"/><Relationship Id="rId4" Type="http://schemas.openxmlformats.org/officeDocument/2006/relationships/image" Target="../media/image17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6.png"/><Relationship Id="rId2" Type="http://schemas.openxmlformats.org/officeDocument/2006/relationships/image" Target="../media/image17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9.png"/><Relationship Id="rId2" Type="http://schemas.openxmlformats.org/officeDocument/2006/relationships/image" Target="../media/image17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1.png"/><Relationship Id="rId4" Type="http://schemas.openxmlformats.org/officeDocument/2006/relationships/image" Target="../media/image18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7.png"/><Relationship Id="rId2" Type="http://schemas.openxmlformats.org/officeDocument/2006/relationships/image" Target="../media/image18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2130425"/>
            <a:ext cx="8640960" cy="3026767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92D050"/>
                </a:solidFill>
              </a:rPr>
              <a:t>P1 Chapter 14: </a:t>
            </a:r>
            <a:r>
              <a:rPr lang="en-GB" dirty="0">
                <a:solidFill>
                  <a:schemeClr val="accent5"/>
                </a:solidFill>
              </a:rPr>
              <a:t>Logarithms</a:t>
            </a:r>
            <a:br>
              <a:rPr lang="en-GB" dirty="0"/>
            </a:br>
            <a:br>
              <a:rPr lang="en-GB" dirty="0"/>
            </a:br>
            <a:r>
              <a:rPr lang="en-GB" dirty="0"/>
              <a:t>Logarithm Laws 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975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9033AC-846C-1B51-B0D6-66FCEF5199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A33E61B-5971-C1CA-63B6-84D4E8CD15B9}"/>
              </a:ext>
            </a:extLst>
          </p:cNvPr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>
              <a:extLst>
                <a:ext uri="{FF2B5EF4-FFF2-40B4-BE49-F238E27FC236}">
                  <a16:creationId xmlns:a16="http://schemas.microsoft.com/office/drawing/2014/main" id="{91569A6F-F775-6BAD-E18A-F451C7CF95D5}"/>
                </a:ext>
              </a:extLst>
            </p:cNvPr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24CF18F9-8040-27F2-298F-E639F1017697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BA9BEB05-FAE7-B035-F2B0-02BD962B4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103" y="908720"/>
            <a:ext cx="7486650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202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87744"/>
            <a:chOff x="0" y="13335"/>
            <a:chExt cx="9144218" cy="587744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84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/>
                <a:t>Homework</a:t>
              </a:r>
              <a:r>
                <a:rPr lang="en-GB" sz="3200">
                  <a:latin typeface="+mj-lt"/>
                </a:rPr>
                <a:t> </a:t>
              </a:r>
              <a:r>
                <a:rPr lang="en-GB" sz="3200" dirty="0">
                  <a:latin typeface="+mj-lt"/>
                </a:rPr>
                <a:t>Answers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EE586FF9-25A0-C523-2620-D6B23C280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989214"/>
            <a:ext cx="4248150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699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Laws of Logs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73100" y="739428"/>
                <a:ext cx="4897116" cy="5397247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sz="2400" dirty="0">
                    <a:latin typeface="Wingdings" panose="05000000000000000000" pitchFamily="2" charset="2"/>
                  </a:rPr>
                  <a:t>! </a:t>
                </a:r>
                <a:r>
                  <a:rPr lang="en-GB" sz="2400" dirty="0">
                    <a:latin typeface="+mj-lt"/>
                  </a:rPr>
                  <a:t>Three main laws:</a:t>
                </a:r>
                <a:endParaRPr lang="en-GB" sz="2400" dirty="0">
                  <a:latin typeface="Wingdings" panose="05000000000000000000" pitchFamily="2" charset="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24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fName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24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fName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func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24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fName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𝑥𝑦</m:t>
                          </m:r>
                        </m:e>
                      </m:func>
                    </m:oMath>
                    <m:oMath xmlns:m="http://schemas.openxmlformats.org/officeDocument/2006/math">
                      <m:func>
                        <m:func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24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fName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24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fName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func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24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func>
                        <m:func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24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func>
                        <m:func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24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fName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</m:oMath>
                  </m:oMathPara>
                </a14:m>
                <a:endParaRPr lang="en-GB" sz="2400" dirty="0"/>
              </a:p>
              <a:p>
                <a:endParaRPr lang="en-GB" sz="1000" dirty="0"/>
              </a:p>
              <a:p>
                <a:r>
                  <a:rPr lang="en-GB" sz="2400" dirty="0"/>
                  <a:t>Special cases: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24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fName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func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=1   (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&gt;0,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≠1)</m:t>
                      </m:r>
                    </m:oMath>
                    <m:oMath xmlns:m="http://schemas.openxmlformats.org/officeDocument/2006/math">
                      <m:func>
                        <m:func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24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fName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func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=0   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&gt;0, 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≠1</m:t>
                          </m:r>
                        </m:e>
                      </m:d>
                    </m:oMath>
                    <m:oMath xmlns:m="http://schemas.openxmlformats.org/officeDocument/2006/math">
                      <m:func>
                        <m:func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GB" sz="2400" dirty="0"/>
              </a:p>
              <a:p>
                <a:endParaRPr lang="en-GB" sz="600" dirty="0"/>
              </a:p>
              <a:p>
                <a:r>
                  <a:rPr lang="en-GB" sz="2400" dirty="0"/>
                  <a:t>Not in syllabus (but in MAT/PAT):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24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fName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func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24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24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100" y="739428"/>
                <a:ext cx="4897116" cy="5397247"/>
              </a:xfrm>
              <a:prstGeom prst="rect">
                <a:avLst/>
              </a:prstGeom>
              <a:blipFill>
                <a:blip r:embed="rId2"/>
                <a:stretch>
                  <a:fillRect l="-1735" t="-78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 flipH="1" flipV="1">
            <a:off x="5295900" y="1346204"/>
            <a:ext cx="482600" cy="471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791200" y="2271856"/>
            <a:ext cx="2242468" cy="584775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600" dirty="0"/>
              <a:t>i.e. You can move the power to the front.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5245100" y="2540000"/>
            <a:ext cx="546100" cy="114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5232400" y="3962400"/>
            <a:ext cx="469900" cy="50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715658" y="3084594"/>
                <a:ext cx="2539342" cy="2430665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/>
                  <a:t>We often try to avoid leaving fractions inside logs.</a:t>
                </a:r>
              </a:p>
              <a:p>
                <a:r>
                  <a:rPr lang="en-GB" sz="1600" dirty="0"/>
                  <a:t>So if the answer was: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6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GB" sz="1600" b="0" dirty="0"/>
              </a:p>
              <a:p>
                <a:r>
                  <a:rPr lang="en-GB" sz="1600" dirty="0"/>
                  <a:t>You should write your answer as: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16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func>
                  </m:oMath>
                </a14:m>
                <a:endParaRPr lang="en-GB" dirty="0"/>
              </a:p>
              <a:p>
                <a:r>
                  <a:rPr lang="en-GB" sz="1600" b="1" dirty="0"/>
                  <a:t>Reciprocating the input negates the output.</a:t>
                </a:r>
                <a:endParaRPr lang="en-GB" b="1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658" y="3084594"/>
                <a:ext cx="2539342" cy="2430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5778500" y="1443193"/>
            <a:ext cx="2242468" cy="584775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600" dirty="0"/>
              <a:t>The logs must have a consistent base.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5506716" y="5674673"/>
                <a:ext cx="3407220" cy="1095493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/>
                  <a:t>This is known as </a:t>
                </a:r>
                <a:r>
                  <a:rPr lang="en-GB" sz="1600" b="1" dirty="0"/>
                  <a:t>changing the base</a:t>
                </a:r>
                <a:r>
                  <a:rPr lang="en-GB" sz="1600" dirty="0"/>
                  <a:t>. So to get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16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GB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16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e>
                    </m:func>
                  </m:oMath>
                </a14:m>
                <a:r>
                  <a:rPr lang="en-GB" sz="1600" dirty="0"/>
                  <a:t> in terms of log base 3: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𝑙𝑜</m:t>
                      </m:r>
                      <m:sSub>
                        <m:sSubPr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9=</m:t>
                      </m:r>
                      <m:f>
                        <m:fPr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𝑙𝑜</m:t>
                          </m:r>
                          <m:sSub>
                            <m:sSubPr>
                              <m:ctrlPr>
                                <a:rPr lang="en-GB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𝑙𝑜</m:t>
                          </m:r>
                          <m:sSub>
                            <m:sSubPr>
                              <m:ctrlPr>
                                <a:rPr lang="en-GB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𝑙𝑜</m:t>
                          </m:r>
                          <m:sSub>
                            <m:sSubPr>
                              <m:ctrlPr>
                                <a:rPr lang="en-GB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6716" y="5674673"/>
                <a:ext cx="3407220" cy="10954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/>
          <p:cNvCxnSpPr/>
          <p:nvPr/>
        </p:nvCxnSpPr>
        <p:spPr>
          <a:xfrm flipH="1" flipV="1">
            <a:off x="5232400" y="6019800"/>
            <a:ext cx="261616" cy="291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7582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Examples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93700" y="897093"/>
                <a:ext cx="3602236" cy="1784078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/>
                  <a:t>Write as a single logarithm:</a:t>
                </a:r>
              </a:p>
              <a:p>
                <a:pPr marL="342900" indent="-342900">
                  <a:buAutoNum type="alphaLcPeriod"/>
                </a:pPr>
                <a:r>
                  <a:rPr lang="en-GB" sz="2000" b="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20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fName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func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20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fName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func>
                  </m:oMath>
                </a14:m>
                <a:endParaRPr lang="en-GB" sz="2000" b="0" dirty="0"/>
              </a:p>
              <a:p>
                <a:pPr marL="342900" indent="-342900">
                  <a:buAutoNum type="alphaLcPeriod"/>
                </a:pPr>
                <a:r>
                  <a:rPr lang="en-GB" sz="200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20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e>
                    </m:func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20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func>
                  </m:oMath>
                </a14:m>
                <a:endParaRPr lang="en-GB" sz="2000" dirty="0"/>
              </a:p>
              <a:p>
                <a:pPr marL="342900" indent="-342900">
                  <a:buAutoNum type="alphaLcPeriod"/>
                </a:pP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2</m:t>
                    </m:r>
                    <m:func>
                      <m:func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20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fName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func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+3</m:t>
                    </m:r>
                    <m:func>
                      <m:func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20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fName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func>
                  </m:oMath>
                </a14:m>
                <a:endParaRPr lang="en-GB" sz="2000" dirty="0"/>
              </a:p>
              <a:p>
                <a:pPr marL="342900" indent="-342900">
                  <a:buAutoNum type="alphaLcPeriod"/>
                </a:pPr>
                <a:r>
                  <a:rPr lang="en-GB" sz="200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20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fName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func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−4</m:t>
                    </m:r>
                    <m:func>
                      <m:func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20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GB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700" y="897093"/>
                <a:ext cx="3602236" cy="178407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283968" y="897093"/>
                <a:ext cx="4572572" cy="2125134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/>
                  <a:t>Write in terms of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20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fName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GB" sz="2000" dirty="0"/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20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GB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2000" b="0" i="0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GB" sz="20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fName>
                      <m:e>
                        <m:r>
                          <a:rPr lang="en-GB" sz="20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func>
                  </m:oMath>
                </a14:m>
                <a:r>
                  <a:rPr lang="en-GB" sz="2000" dirty="0"/>
                  <a:t> and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20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fName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func>
                  </m:oMath>
                </a14:m>
                <a:endParaRPr lang="en-GB" sz="2000" dirty="0"/>
              </a:p>
              <a:p>
                <a:pPr marL="457200" indent="-457200">
                  <a:buAutoNum type="alphaLcPeriod"/>
                </a:pPr>
                <a:r>
                  <a:rPr lang="en-GB" sz="2000" b="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20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fName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sSup>
                          <m:sSup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func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GB" sz="2000" dirty="0"/>
              </a:p>
              <a:p>
                <a:pPr marL="457200" indent="-457200">
                  <a:buAutoNum type="alphaLcPeriod"/>
                </a:pPr>
                <a:r>
                  <a:rPr lang="en-GB" sz="200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20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GB" sz="2000" dirty="0"/>
              </a:p>
              <a:p>
                <a:pPr marL="457200" indent="-457200">
                  <a:buAutoNum type="alphaLcPeriod"/>
                </a:pPr>
                <a:r>
                  <a:rPr lang="en-GB" sz="200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20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rad>
                              </m:num>
                              <m:den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GB" sz="2000" dirty="0"/>
              </a:p>
              <a:p>
                <a:pPr marL="457200" indent="-457200">
                  <a:buAutoNum type="alphaLcPeriod"/>
                </a:pPr>
                <a:r>
                  <a:rPr lang="en-GB" sz="200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20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GB" sz="2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968" y="897093"/>
                <a:ext cx="4572572" cy="21251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19944" y="3166244"/>
                <a:ext cx="3528392" cy="20719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42</m:t>
                          </m:r>
                        </m:e>
                      </m:func>
                    </m:oMath>
                  </m:oMathPara>
                </a14:m>
                <a:endParaRPr lang="en-GB" b="0" dirty="0"/>
              </a:p>
              <a:p>
                <a:pPr/>
                <a:br>
                  <a:rPr lang="en-GB" sz="1100" b="0" dirty="0"/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func>
                    </m:oMath>
                  </m:oMathPara>
                </a14:m>
                <a:endParaRPr lang="en-GB" b="0" dirty="0"/>
              </a:p>
              <a:p>
                <a:pPr/>
                <a:br>
                  <a:rPr lang="en-GB" sz="1100" b="0" dirty="0"/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72</m:t>
                          </m:r>
                        </m:e>
                      </m:func>
                    </m:oMath>
                  </m:oMathPara>
                </a14:m>
                <a:endParaRPr lang="en-GB" b="0" dirty="0"/>
              </a:p>
              <a:p>
                <a:pPr/>
                <a:br>
                  <a:rPr lang="en-GB" sz="1100" b="0" dirty="0"/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16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e>
                        <m:sub>
                          <m:r>
                            <a:rPr lang="en-GB" b="0" i="0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48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944" y="3166244"/>
                <a:ext cx="3528392" cy="2071977"/>
              </a:xfrm>
              <a:prstGeom prst="rect">
                <a:avLst/>
              </a:prstGeom>
              <a:blipFill>
                <a:blip r:embed="rId4"/>
                <a:stretch>
                  <a:fillRect l="-5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303337" y="3260601"/>
            <a:ext cx="214188" cy="2160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</a:p>
        </p:txBody>
      </p:sp>
      <p:sp>
        <p:nvSpPr>
          <p:cNvPr id="9" name="Rectangle 8"/>
          <p:cNvSpPr/>
          <p:nvPr/>
        </p:nvSpPr>
        <p:spPr>
          <a:xfrm>
            <a:off x="303337" y="3717032"/>
            <a:ext cx="214188" cy="2160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</a:p>
        </p:txBody>
      </p:sp>
      <p:sp>
        <p:nvSpPr>
          <p:cNvPr id="10" name="Rectangle 9"/>
          <p:cNvSpPr/>
          <p:nvPr/>
        </p:nvSpPr>
        <p:spPr>
          <a:xfrm>
            <a:off x="309687" y="4154413"/>
            <a:ext cx="211013" cy="2160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19212" y="4752893"/>
            <a:ext cx="214188" cy="2160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433777" y="3176655"/>
                <a:ext cx="4529469" cy="36025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6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fName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  <m:sSup>
                            <m:sSup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func>
                      <m:r>
                        <a:rPr lang="en-GB" sz="16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6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fName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func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)+</m:t>
                      </m:r>
                      <m:func>
                        <m:func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6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fName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func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6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fName>
                        <m:e>
                          <m:sSup>
                            <m:sSup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func>
                    </m:oMath>
                    <m:oMath xmlns:m="http://schemas.openxmlformats.org/officeDocument/2006/math"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=2</m:t>
                      </m:r>
                      <m:func>
                        <m:func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6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fName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6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fName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func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+3</m:t>
                      </m:r>
                      <m:func>
                        <m:func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6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fName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func>
                    </m:oMath>
                  </m:oMathPara>
                </a14:m>
                <a:endParaRPr lang="en-GB" sz="1600" dirty="0"/>
              </a:p>
              <a:p>
                <a:endParaRPr lang="en-GB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6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6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fName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6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                    =</m:t>
                      </m:r>
                      <m:func>
                        <m:func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6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fName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−3</m:t>
                      </m:r>
                      <m:func>
                        <m:func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6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fName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func>
                    </m:oMath>
                  </m:oMathPara>
                </a14:m>
                <a:endParaRPr lang="en-GB" sz="1600" dirty="0"/>
              </a:p>
              <a:p>
                <a:endParaRPr lang="en-GB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6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sSup>
                                <m:sSupPr>
                                  <m:ctrlP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</m:e>
                          </m:d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6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func>
                        </m:e>
                      </m:func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6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fName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6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6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fName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func>
                    </m:oMath>
                    <m:oMath xmlns:m="http://schemas.openxmlformats.org/officeDocument/2006/math"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                   =</m:t>
                      </m:r>
                      <m:func>
                        <m:func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6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fName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6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6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fName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func>
                    </m:oMath>
                  </m:oMathPara>
                </a14:m>
                <a:endParaRPr lang="en-GB" sz="1600" dirty="0"/>
              </a:p>
              <a:p>
                <a:endParaRPr lang="en-GB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6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GB" sz="1600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6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fName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−4</m:t>
                      </m:r>
                      <m:func>
                        <m:func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6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fName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func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6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fName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−4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3777" y="3176655"/>
                <a:ext cx="4529469" cy="36025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4186890" y="3279489"/>
            <a:ext cx="214188" cy="2160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186890" y="4108059"/>
            <a:ext cx="214188" cy="2160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193240" y="5130230"/>
            <a:ext cx="211013" cy="2160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192132" y="6260339"/>
            <a:ext cx="214188" cy="2160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04069" y="3168878"/>
            <a:ext cx="1447651" cy="32663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94540" y="3658612"/>
            <a:ext cx="1447651" cy="32663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94540" y="4099107"/>
            <a:ext cx="2825332" cy="32663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72245" y="4584179"/>
            <a:ext cx="3223577" cy="58324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439632" y="3203891"/>
            <a:ext cx="3885661" cy="57066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439632" y="3977091"/>
            <a:ext cx="3853763" cy="78629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461579" y="4997243"/>
            <a:ext cx="4427240" cy="92509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461579" y="6103088"/>
            <a:ext cx="4427240" cy="5156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562313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Anti Laws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319460" y="913036"/>
            <a:ext cx="7560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These are </a:t>
            </a:r>
            <a:r>
              <a:rPr lang="en-GB" sz="2000" b="1" dirty="0"/>
              <a:t>NOT LAWS OF LOGS</a:t>
            </a:r>
            <a:r>
              <a:rPr lang="en-GB" sz="2000" dirty="0"/>
              <a:t>, but are mistakes students often make: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80368" y="1984648"/>
                <a:ext cx="4967932" cy="5232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28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28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fName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func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28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fName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func>
                    </m:oMath>
                  </m:oMathPara>
                </a14:m>
                <a:br>
                  <a:rPr lang="en-GB" sz="2800" dirty="0"/>
                </a:br>
                <a:endParaRPr lang="en-GB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368" y="1984648"/>
                <a:ext cx="4967932" cy="52328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6173068" y="1928301"/>
            <a:ext cx="2589932" cy="830997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600" dirty="0"/>
              <a:t>There is </a:t>
            </a:r>
            <a:r>
              <a:rPr lang="en-GB" sz="1600" b="1" dirty="0"/>
              <a:t>no method </a:t>
            </a:r>
            <a:r>
              <a:rPr lang="en-GB" sz="1600" dirty="0"/>
              <a:t>to simplify the </a:t>
            </a:r>
            <a:r>
              <a:rPr lang="en-GB" sz="1600" b="1" dirty="0"/>
              <a:t>log of a sum</a:t>
            </a:r>
            <a:r>
              <a:rPr lang="en-GB" sz="1600" dirty="0"/>
              <a:t>, only the sum of two logs!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5549900" y="2159000"/>
            <a:ext cx="609600" cy="101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-218132" y="3378076"/>
                <a:ext cx="49679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GB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2800" b="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GB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=3</m:t>
                      </m:r>
                      <m:func>
                        <m:func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28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18132" y="3378076"/>
                <a:ext cx="4967932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765800" y="3442296"/>
                <a:ext cx="2983632" cy="830997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/>
                  <a:t>The power must be on the input (here the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1600" dirty="0"/>
                  <a:t>), but here the power is around the entire log.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5800" y="3442296"/>
                <a:ext cx="2983632" cy="8309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>
          <a:xfrm flipH="1" flipV="1">
            <a:off x="4038600" y="3695700"/>
            <a:ext cx="1714500" cy="162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044333" y="2491846"/>
            <a:ext cx="16730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rgbClr val="FF0000"/>
                </a:solidFill>
                <a:latin typeface="Wingdings" panose="05000000000000000000" pitchFamily="2" charset="2"/>
                <a:sym typeface="Wingdings" panose="05000000000000000000" pitchFamily="2" charset="2"/>
              </a:rPr>
              <a:t></a:t>
            </a:r>
            <a:r>
              <a:rPr lang="en-GB" sz="4000" dirty="0">
                <a:solidFill>
                  <a:srgbClr val="FF0000"/>
                </a:solidFill>
                <a:latin typeface="+mj-lt"/>
                <a:sym typeface="Wingdings" panose="05000000000000000000" pitchFamily="2" charset="2"/>
              </a:rPr>
              <a:t> FAIL</a:t>
            </a:r>
            <a:endParaRPr lang="en-GB" sz="4000" dirty="0">
              <a:solidFill>
                <a:srgbClr val="FF0000"/>
              </a:solidFill>
              <a:latin typeface="Wingdings" panose="05000000000000000000" pitchFamily="2" charset="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038600" y="4215526"/>
            <a:ext cx="16730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rgbClr val="FF0000"/>
                </a:solidFill>
                <a:latin typeface="Wingdings" panose="05000000000000000000" pitchFamily="2" charset="2"/>
                <a:sym typeface="Wingdings" panose="05000000000000000000" pitchFamily="2" charset="2"/>
              </a:rPr>
              <a:t></a:t>
            </a:r>
            <a:r>
              <a:rPr lang="en-GB" sz="4000" dirty="0">
                <a:solidFill>
                  <a:srgbClr val="FF0000"/>
                </a:solidFill>
                <a:latin typeface="+mj-lt"/>
                <a:sym typeface="Wingdings" panose="05000000000000000000" pitchFamily="2" charset="2"/>
              </a:rPr>
              <a:t> FAIL</a:t>
            </a:r>
            <a:endParaRPr lang="en-GB" sz="4000" dirty="0">
              <a:solidFill>
                <a:srgbClr val="FF0000"/>
              </a:solidFill>
              <a:latin typeface="Wingdings" panose="05000000000000000000" pitchFamily="2" charset="2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159501" y="1928301"/>
            <a:ext cx="2589932" cy="83099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753100" y="3442295"/>
            <a:ext cx="2996332" cy="83099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45013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Solving Equations with Logs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93700" y="897093"/>
                <a:ext cx="5186412" cy="40011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/>
                  <a:t>Solve the equation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20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fName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func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+2</m:t>
                    </m:r>
                    <m:func>
                      <m:func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20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fName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GB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700" y="897093"/>
                <a:ext cx="5186412" cy="400110"/>
              </a:xfrm>
              <a:prstGeom prst="rect">
                <a:avLst/>
              </a:prstGeom>
              <a:blipFill>
                <a:blip r:embed="rId2"/>
                <a:stretch>
                  <a:fillRect b="-5556"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1835696" y="1412776"/>
            <a:ext cx="5904656" cy="5847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600" dirty="0"/>
              <a:t>This is a very common type of exam question.</a:t>
            </a:r>
          </a:p>
          <a:p>
            <a:r>
              <a:rPr lang="en-GB" sz="1600" dirty="0"/>
              <a:t>The strategy is to </a:t>
            </a:r>
            <a:r>
              <a:rPr lang="en-GB" sz="1600" b="1" u="sng" dirty="0"/>
              <a:t>combine the logs into one</a:t>
            </a:r>
            <a:r>
              <a:rPr lang="en-GB" sz="1600" dirty="0"/>
              <a:t> and isolate on one side.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54912" y="2460998"/>
                <a:ext cx="4320480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24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fName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func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24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fName>
                        <m:e>
                          <m:sSup>
                            <m:sSup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func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  <m:oMath xmlns:m="http://schemas.openxmlformats.org/officeDocument/2006/math">
                      <m:func>
                        <m:func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24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sSup>
                                <m:sSupPr>
                                  <m:ctrlP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4</m:t>
                      </m:r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  <m:oMath xmlns:m="http://schemas.openxmlformats.org/officeDocument/2006/math"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=25</m:t>
                      </m:r>
                    </m:oMath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12" y="2460998"/>
                <a:ext cx="4320480" cy="19389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077009" y="2493849"/>
            <a:ext cx="331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We’ve used the laws of logs to combine them into one.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081034" y="3139519"/>
                <a:ext cx="3312368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/>
                  <a:t>Use your favourite method of rearranging. Either do “10 the power of each side” to “undo” the log, or the “insert the 2 between the 10 and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4</m:t>
                    </m:r>
                    <m:sSup>
                      <m:sSup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sz="1400" dirty="0"/>
                  <a:t>” method.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1034" y="3139519"/>
                <a:ext cx="3312368" cy="954107"/>
              </a:xfrm>
              <a:prstGeom prst="rect">
                <a:avLst/>
              </a:prstGeom>
              <a:blipFill>
                <a:blip r:embed="rId4"/>
                <a:stretch>
                  <a:fillRect l="-552" t="-1274" b="-636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8" idx="1"/>
          </p:cNvCxnSpPr>
          <p:nvPr/>
        </p:nvCxnSpPr>
        <p:spPr>
          <a:xfrm flipH="1">
            <a:off x="3912781" y="2755459"/>
            <a:ext cx="1164228" cy="242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3147237" y="3264195"/>
            <a:ext cx="1884032" cy="343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568626" y="4176797"/>
                <a:ext cx="4075643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b="1" u="sng" dirty="0"/>
                  <a:t>The subtle bit</a:t>
                </a:r>
                <a:r>
                  <a:rPr lang="en-GB" sz="1400" b="1" dirty="0"/>
                  <a:t>: You must check each value in the original equation</a:t>
                </a:r>
                <a:r>
                  <a:rPr lang="en-GB" sz="1400" dirty="0"/>
                  <a:t>. If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=−5</m:t>
                    </m:r>
                  </m:oMath>
                </a14:m>
                <a:r>
                  <a:rPr lang="en-GB" sz="1400" dirty="0"/>
                  <a:t>, then we’d have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14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  <m:t>−5</m:t>
                            </m:r>
                          </m:e>
                        </m:d>
                      </m:e>
                    </m:func>
                  </m:oMath>
                </a14:m>
                <a:r>
                  <a:rPr lang="en-GB" sz="1400" dirty="0"/>
                  <a:t> but we’re not allowed to log a negative number.</a:t>
                </a: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8626" y="4176797"/>
                <a:ext cx="4075643" cy="954107"/>
              </a:xfrm>
              <a:prstGeom prst="rect">
                <a:avLst/>
              </a:prstGeom>
              <a:blipFill>
                <a:blip r:embed="rId5"/>
                <a:stretch>
                  <a:fillRect l="-448" t="-1274" b="-573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/>
          <p:nvPr/>
        </p:nvCxnSpPr>
        <p:spPr>
          <a:xfrm flipH="1" flipV="1">
            <a:off x="2785730" y="4136065"/>
            <a:ext cx="1782896" cy="396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72321" y="2291929"/>
            <a:ext cx="7817056" cy="30092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20332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Test Your Understanding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905" y="1186870"/>
            <a:ext cx="6952292" cy="173807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323528" y="841560"/>
            <a:ext cx="2520280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Edexcel C2 Jan 2013 Q6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70671" y="3139501"/>
                <a:ext cx="4968552" cy="32151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+15</m:t>
                                  </m:r>
                                </m:e>
                              </m:d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</a:rPr>
                                            <m:t>+15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+15</m:t>
                                  </m:r>
                                </m:e>
                              </m:d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64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+15</m:t>
                              </m:r>
                            </m:e>
                          </m:d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64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+30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+225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−34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+225=0</m:t>
                      </m:r>
                    </m:oMath>
                  </m:oMathPara>
                </a14:m>
                <a:endParaRPr lang="en-GB" dirty="0"/>
              </a:p>
              <a:p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−25</m:t>
                          </m:r>
                        </m:e>
                      </m:d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−9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=25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=9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671" y="3139501"/>
                <a:ext cx="4968552" cy="32151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4802867" y="3542071"/>
            <a:ext cx="3197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Those who feel confident with their laws could always skip straight to this line.</a:t>
            </a:r>
          </a:p>
        </p:txBody>
      </p:sp>
      <p:cxnSp>
        <p:nvCxnSpPr>
          <p:cNvPr id="10" name="Straight Arrow Connector 9"/>
          <p:cNvCxnSpPr>
            <a:stCxn id="8" idx="1"/>
          </p:cNvCxnSpPr>
          <p:nvPr/>
        </p:nvCxnSpPr>
        <p:spPr>
          <a:xfrm flipH="1" flipV="1">
            <a:off x="3715489" y="3753293"/>
            <a:ext cx="1087378" cy="50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661272" y="5606277"/>
            <a:ext cx="3197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These are both valid solutions when substituted into the original equation.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3906874" y="5883743"/>
            <a:ext cx="754398" cy="144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92789" y="3175239"/>
            <a:ext cx="307091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92789" y="5610219"/>
            <a:ext cx="307091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99881" y="3175240"/>
            <a:ext cx="6794204" cy="228989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099881" y="5606276"/>
            <a:ext cx="6794204" cy="8374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73386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Exercise 14.5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395536" y="725840"/>
            <a:ext cx="7920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Pearson Pure Mathematics Year 1/AS</a:t>
            </a:r>
          </a:p>
          <a:p>
            <a:r>
              <a:rPr lang="en-GB" sz="2400" dirty="0"/>
              <a:t>Page 117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739717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3EBA014-0601-443D-ECE0-83EFCF4D3D7C}"/>
              </a:ext>
            </a:extLst>
          </p:cNvPr>
          <p:cNvSpPr txBox="1"/>
          <p:nvPr/>
        </p:nvSpPr>
        <p:spPr>
          <a:xfrm>
            <a:off x="450652" y="1878856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Extension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1A43BA6-2313-9424-543D-7F60E07B99ED}"/>
                  </a:ext>
                </a:extLst>
              </p:cNvPr>
              <p:cNvSpPr/>
              <p:nvPr/>
            </p:nvSpPr>
            <p:spPr>
              <a:xfrm>
                <a:off x="4956402" y="1879356"/>
                <a:ext cx="3998685" cy="26203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sz="1600" i="1" dirty="0"/>
                  <a:t>[MAT 2002 1F] </a:t>
                </a:r>
                <a:r>
                  <a:rPr lang="en-GB" sz="1600" dirty="0"/>
                  <a:t>Observe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GB" sz="1600" i="1"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r>
                  <a:rPr lang="en-GB" sz="16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GB" sz="1600" i="1">
                        <a:latin typeface="Cambria Math" panose="02040503050406030204" pitchFamily="18" charset="0"/>
                      </a:rPr>
                      <m:t>=32</m:t>
                    </m:r>
                  </m:oMath>
                </a14:m>
                <a:r>
                  <a:rPr lang="en-GB" sz="16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1600" i="1">
                        <a:latin typeface="Cambria Math" panose="02040503050406030204" pitchFamily="18" charset="0"/>
                      </a:rPr>
                      <m:t>=9</m:t>
                    </m:r>
                  </m:oMath>
                </a14:m>
                <a:r>
                  <a:rPr lang="en-GB" sz="1600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GB" sz="1600" i="1">
                        <a:latin typeface="Cambria Math" panose="02040503050406030204" pitchFamily="18" charset="0"/>
                      </a:rPr>
                      <m:t>=27</m:t>
                    </m:r>
                  </m:oMath>
                </a14:m>
                <a:r>
                  <a:rPr lang="en-GB" sz="1600" dirty="0"/>
                  <a:t>. From these facts, we can deduce that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16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func>
                  </m:oMath>
                </a14:m>
                <a:r>
                  <a:rPr lang="en-GB" sz="1600" dirty="0"/>
                  <a:t> is:</a:t>
                </a:r>
              </a:p>
              <a:p>
                <a:pPr marL="342900" indent="-342900">
                  <a:buAutoNum type="alphaUcParenR"/>
                </a:pPr>
                <a:r>
                  <a:rPr lang="en-GB" sz="1600" dirty="0"/>
                  <a:t>between </a:t>
                </a:r>
                <a14:m>
                  <m:oMath xmlns:m="http://schemas.openxmlformats.org/officeDocument/2006/math">
                    <m:r>
                      <a:rPr lang="en-GB" sz="1600" i="1">
                        <a:latin typeface="Cambria Math" panose="02040503050406030204" pitchFamily="18" charset="0"/>
                      </a:rPr>
                      <m:t>1</m:t>
                    </m:r>
                    <m:f>
                      <m:f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GB" sz="1600" dirty="0"/>
                  <a:t> and </a:t>
                </a:r>
                <a14:m>
                  <m:oMath xmlns:m="http://schemas.openxmlformats.org/officeDocument/2006/math">
                    <m:r>
                      <a:rPr lang="en-GB" sz="1600" i="1">
                        <a:latin typeface="Cambria Math" panose="02040503050406030204" pitchFamily="18" charset="0"/>
                      </a:rPr>
                      <m:t>1</m:t>
                    </m:r>
                    <m:f>
                      <m:f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GB" sz="1600" dirty="0"/>
              </a:p>
              <a:p>
                <a:pPr marL="342900" indent="-342900">
                  <a:buAutoNum type="alphaUcParenR"/>
                </a:pPr>
                <a:r>
                  <a:rPr lang="en-GB" sz="1600" dirty="0"/>
                  <a:t>between </a:t>
                </a:r>
                <a14:m>
                  <m:oMath xmlns:m="http://schemas.openxmlformats.org/officeDocument/2006/math">
                    <m:r>
                      <a:rPr lang="en-GB" sz="1600" i="1">
                        <a:latin typeface="Cambria Math" panose="02040503050406030204" pitchFamily="18" charset="0"/>
                      </a:rPr>
                      <m:t>1</m:t>
                    </m:r>
                    <m:f>
                      <m:f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GB" sz="1600" dirty="0"/>
                  <a:t> and </a:t>
                </a:r>
                <a14:m>
                  <m:oMath xmlns:m="http://schemas.openxmlformats.org/officeDocument/2006/math">
                    <m:r>
                      <a:rPr lang="en-GB" sz="1600" i="1">
                        <a:latin typeface="Cambria Math" panose="02040503050406030204" pitchFamily="18" charset="0"/>
                      </a:rPr>
                      <m:t>1</m:t>
                    </m:r>
                    <m:f>
                      <m:f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GB" sz="1600" dirty="0"/>
              </a:p>
              <a:p>
                <a:pPr marL="342900" indent="-342900">
                  <a:buAutoNum type="alphaUcParenR"/>
                </a:pPr>
                <a:r>
                  <a:rPr lang="en-GB" sz="1600" dirty="0"/>
                  <a:t>between </a:t>
                </a:r>
                <a14:m>
                  <m:oMath xmlns:m="http://schemas.openxmlformats.org/officeDocument/2006/math">
                    <m:r>
                      <a:rPr lang="en-GB" sz="1600" i="1">
                        <a:latin typeface="Cambria Math" panose="02040503050406030204" pitchFamily="18" charset="0"/>
                      </a:rPr>
                      <m:t>1</m:t>
                    </m:r>
                    <m:f>
                      <m:f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GB" sz="1600" dirty="0"/>
                  <a:t> and </a:t>
                </a:r>
                <a14:m>
                  <m:oMath xmlns:m="http://schemas.openxmlformats.org/officeDocument/2006/math">
                    <m:r>
                      <a:rPr lang="en-GB" sz="1600" i="1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GB" sz="1600" dirty="0"/>
              </a:p>
              <a:p>
                <a:pPr marL="342900" indent="-342900">
                  <a:buAutoNum type="alphaUcParenR"/>
                </a:pPr>
                <a:r>
                  <a:rPr lang="en-GB" sz="1600" dirty="0"/>
                  <a:t>none of the above</a:t>
                </a:r>
              </a:p>
              <a:p>
                <a:pPr marL="342900" indent="-342900">
                  <a:buAutoNum type="alphaUcParenR"/>
                </a:pPr>
                <a:endParaRPr lang="en-GB" sz="1600" dirty="0"/>
              </a:p>
              <a:p>
                <a:endParaRPr lang="en-GB" sz="16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1A43BA6-2313-9424-543D-7F60E07B99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6402" y="1879356"/>
                <a:ext cx="3998685" cy="2620333"/>
              </a:xfrm>
              <a:prstGeom prst="rect">
                <a:avLst/>
              </a:prstGeom>
              <a:blipFill>
                <a:blip r:embed="rId2"/>
                <a:stretch>
                  <a:fillRect l="-762" t="-465" r="-137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32F8C322-93AC-F588-541B-11B7F5553171}"/>
              </a:ext>
            </a:extLst>
          </p:cNvPr>
          <p:cNvSpPr txBox="1"/>
          <p:nvPr/>
        </p:nvSpPr>
        <p:spPr>
          <a:xfrm>
            <a:off x="6132964" y="6085590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Solutions on next slide.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2EF902-5C56-C9CC-C686-A90D47E6C568}"/>
              </a:ext>
            </a:extLst>
          </p:cNvPr>
          <p:cNvSpPr/>
          <p:nvPr/>
        </p:nvSpPr>
        <p:spPr>
          <a:xfrm>
            <a:off x="170121" y="2370812"/>
            <a:ext cx="251520" cy="27915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8A6894-40DD-0621-A575-014A06AF53D1}"/>
              </a:ext>
            </a:extLst>
          </p:cNvPr>
          <p:cNvSpPr/>
          <p:nvPr/>
        </p:nvSpPr>
        <p:spPr>
          <a:xfrm>
            <a:off x="170121" y="3281096"/>
            <a:ext cx="251520" cy="27915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3C42BD7-4F68-83A1-CF12-5E9B0A873C8A}"/>
              </a:ext>
            </a:extLst>
          </p:cNvPr>
          <p:cNvSpPr/>
          <p:nvPr/>
        </p:nvSpPr>
        <p:spPr>
          <a:xfrm>
            <a:off x="144016" y="5551649"/>
            <a:ext cx="251520" cy="27915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EEC2485-2E23-4E30-2D39-8EFBE74960D2}"/>
              </a:ext>
            </a:extLst>
          </p:cNvPr>
          <p:cNvSpPr/>
          <p:nvPr/>
        </p:nvSpPr>
        <p:spPr>
          <a:xfrm>
            <a:off x="4690594" y="2045499"/>
            <a:ext cx="251520" cy="27915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FCAA89A-72F5-2D77-F808-69BE5B5ED9FD}"/>
                  </a:ext>
                </a:extLst>
              </p:cNvPr>
              <p:cNvSpPr txBox="1"/>
              <p:nvPr/>
            </p:nvSpPr>
            <p:spPr>
              <a:xfrm>
                <a:off x="438076" y="2285752"/>
                <a:ext cx="3511624" cy="46775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i="1" dirty="0"/>
                  <a:t>[AEA 2010 Q1b] </a:t>
                </a:r>
                <a:r>
                  <a:rPr lang="en-GB" sz="1600" dirty="0"/>
                  <a:t>Solve the equation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6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−7</m:t>
                              </m:r>
                            </m:e>
                          </m:d>
                        </m:e>
                      </m:func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6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fName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=1−</m:t>
                      </m:r>
                      <m:func>
                        <m:func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6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fName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func>
                    </m:oMath>
                  </m:oMathPara>
                </a14:m>
                <a:endParaRPr lang="en-GB" sz="1600" dirty="0"/>
              </a:p>
              <a:p>
                <a:endParaRPr lang="en-GB" sz="1600" dirty="0"/>
              </a:p>
              <a:p>
                <a:r>
                  <a:rPr lang="en-GB" sz="1600" i="1" dirty="0"/>
                  <a:t>[AEA 2008 Q5i] </a:t>
                </a:r>
                <a:r>
                  <a:rPr lang="en-GB" sz="1600" dirty="0"/>
                  <a:t>Anna, who is confused about the rules of logarithms, states that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1600" b="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6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fName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func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) </m:t>
                      </m:r>
                    </m:oMath>
                    <m:oMath xmlns:m="http://schemas.openxmlformats.org/officeDocument/2006/math">
                      <m:func>
                        <m:func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6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</m:e>
                      </m:func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6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fName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func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6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fName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func>
                    </m:oMath>
                  </m:oMathPara>
                </a14:m>
                <a:endParaRPr lang="en-GB" sz="1600" dirty="0"/>
              </a:p>
              <a:p>
                <a:r>
                  <a:rPr lang="en-GB" sz="1600" dirty="0"/>
                  <a:t>However, there is a value for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GB" sz="1600" dirty="0"/>
                  <a:t> and a value for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GB" sz="1600" dirty="0"/>
                  <a:t> for which both statements are correct. Find their values.</a:t>
                </a:r>
              </a:p>
              <a:p>
                <a:endParaRPr lang="en-GB" sz="1600" dirty="0"/>
              </a:p>
              <a:p>
                <a:r>
                  <a:rPr lang="en-GB" sz="1600" i="1" dirty="0"/>
                  <a:t>[MAT 2007 1I] </a:t>
                </a:r>
                <a:r>
                  <a:rPr lang="en-GB" sz="1600" dirty="0"/>
                  <a:t>Given that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GB" sz="1600" dirty="0"/>
                  <a:t> and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GB" sz="1600" dirty="0"/>
                  <a:t> are positive and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4</m:t>
                      </m:r>
                      <m:sSup>
                        <m:sSup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1600" b="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1600" b="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GB" sz="1600" b="0" i="1" smtClean="0"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GB" sz="1600" dirty="0"/>
              </a:p>
              <a:p>
                <a:r>
                  <a:rPr lang="en-GB" sz="1600" dirty="0"/>
                  <a:t>what is the greatest possible value of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GB" sz="1600" dirty="0"/>
                  <a:t>?</a:t>
                </a:r>
              </a:p>
              <a:p>
                <a:endParaRPr lang="en-GB" sz="1400" dirty="0"/>
              </a:p>
              <a:p>
                <a:endParaRPr lang="en-GB" sz="1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FCAA89A-72F5-2D77-F808-69BE5B5ED9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076" y="2285752"/>
                <a:ext cx="3511624" cy="4677563"/>
              </a:xfrm>
              <a:prstGeom prst="rect">
                <a:avLst/>
              </a:prstGeom>
              <a:blipFill>
                <a:blip r:embed="rId3"/>
                <a:stretch>
                  <a:fillRect l="-1042" t="-391" r="-17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41E82AE2-5D31-7A9E-851A-EE17C21A51DB}"/>
              </a:ext>
            </a:extLst>
          </p:cNvPr>
          <p:cNvSpPr txBox="1"/>
          <p:nvPr/>
        </p:nvSpPr>
        <p:spPr>
          <a:xfrm>
            <a:off x="4283968" y="4610451"/>
            <a:ext cx="2232248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These are all strictly </a:t>
            </a:r>
            <a:r>
              <a:rPr lang="en-GB" b="1" dirty="0"/>
              <a:t>non-calculator</a:t>
            </a:r>
            <a:r>
              <a:rPr lang="en-GB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055658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Solutions to Extension Exercises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92933" y="756309"/>
                <a:ext cx="4337124" cy="51015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/>
                  <a:t>[AEA 2010 Q1b] Solve the equation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4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−7</m:t>
                              </m:r>
                            </m:e>
                          </m:d>
                        </m:e>
                      </m:func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4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fName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=1−</m:t>
                      </m:r>
                      <m:func>
                        <m:func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4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fName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func>
                    </m:oMath>
                  </m:oMathPara>
                </a14:m>
                <a:endParaRPr lang="en-GB" sz="1400" dirty="0"/>
              </a:p>
              <a:p>
                <a:r>
                  <a:rPr lang="en-GB" sz="1400" b="1" dirty="0"/>
                  <a:t>Solution: </a:t>
                </a:r>
                <a14:m>
                  <m:oMath xmlns:m="http://schemas.openxmlformats.org/officeDocument/2006/math">
                    <m:r>
                      <a:rPr lang="en-GB" sz="14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GB" sz="1400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1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400" b="1" i="1" smtClean="0">
                            <a:latin typeface="Cambria Math" panose="02040503050406030204" pitchFamily="18" charset="0"/>
                          </a:rPr>
                          <m:t>𝟒𝟗</m:t>
                        </m:r>
                      </m:num>
                      <m:den>
                        <m:r>
                          <a:rPr lang="en-GB" sz="14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den>
                    </m:f>
                  </m:oMath>
                </a14:m>
                <a:endParaRPr lang="en-GB" sz="1400" b="1" dirty="0"/>
              </a:p>
              <a:p>
                <a:endParaRPr lang="en-GB" sz="1400" dirty="0"/>
              </a:p>
              <a:p>
                <a:r>
                  <a:rPr lang="en-GB" sz="1400" dirty="0"/>
                  <a:t>[AEA 2008 Q5i] Anna, who is confused about the rules of logarithms, states that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GB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GB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1400" b="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GB" sz="1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GB" sz="1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4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fName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func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) </m:t>
                      </m:r>
                    </m:oMath>
                    <m:oMath xmlns:m="http://schemas.openxmlformats.org/officeDocument/2006/math">
                      <m:func>
                        <m:func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4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</m:e>
                      </m:func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4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fName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func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4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fName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func>
                    </m:oMath>
                  </m:oMathPara>
                </a14:m>
                <a:endParaRPr lang="en-GB" sz="1400" dirty="0"/>
              </a:p>
              <a:p>
                <a:r>
                  <a:rPr lang="en-GB" sz="1400" dirty="0"/>
                  <a:t>However, there is a value for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GB" sz="1400" dirty="0"/>
                  <a:t> and a value for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GB" sz="1400" dirty="0"/>
                  <a:t> for which both statements are correct. Find their values.</a:t>
                </a:r>
              </a:p>
              <a:p>
                <a:r>
                  <a:rPr lang="en-GB" sz="1400" b="1" dirty="0"/>
                  <a:t>First equation: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GB" sz="1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GB" sz="14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400" b="1" i="0" smtClean="0">
                                          <a:latin typeface="Cambria Math" panose="02040503050406030204" pitchFamily="18" charset="0"/>
                                        </a:rPr>
                                        <m:t>𝐥𝐨𝐠</m:t>
                                      </m:r>
                                    </m:e>
                                    <m:sub>
                                      <m:r>
                                        <a:rPr lang="en-GB" sz="1400" b="1" i="1" smtClean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GB" sz="1400" b="1" i="1" smtClean="0"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𝟐</m:t>
                      </m:r>
                      <m:func>
                        <m:funcPr>
                          <m:ctrlPr>
                            <a:rPr lang="en-GB" sz="14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b="1" i="0" smtClean="0">
                                  <a:latin typeface="Cambria Math" panose="02040503050406030204" pitchFamily="18" charset="0"/>
                                </a:rPr>
                                <m:t>𝐥𝐨𝐠</m:t>
                              </m:r>
                            </m:e>
                            <m:sub>
                              <m: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fName>
                        <m:e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</m:func>
                    </m:oMath>
                    <m:oMath xmlns:m="http://schemas.openxmlformats.org/officeDocument/2006/math"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∴</m:t>
                      </m:r>
                      <m:func>
                        <m:funcPr>
                          <m:ctrlPr>
                            <a:rPr lang="en-GB" sz="14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b="1" i="0" smtClean="0">
                                  <a:latin typeface="Cambria Math" panose="02040503050406030204" pitchFamily="18" charset="0"/>
                                </a:rPr>
                                <m:t>𝐥𝐨𝐠</m:t>
                              </m:r>
                            </m:e>
                            <m:sub>
                              <m: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fName>
                        <m:e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</m:func>
                      <m:d>
                        <m:dPr>
                          <m:ctrlPr>
                            <a:rPr lang="en-GB" sz="1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GB" sz="1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400" b="1" i="0" smtClean="0">
                                      <a:latin typeface="Cambria Math" panose="02040503050406030204" pitchFamily="18" charset="0"/>
                                    </a:rPr>
                                    <m:t>𝐥𝐨𝐠</m:t>
                                  </m:r>
                                </m:e>
                                <m:sub>
                                  <m:r>
                                    <a:rPr lang="en-GB" sz="1400" b="1" i="1" smtClean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</m:func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d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  <m:oMath xmlns:m="http://schemas.openxmlformats.org/officeDocument/2006/math">
                      <m:func>
                        <m:funcPr>
                          <m:ctrlPr>
                            <a:rPr lang="en-GB" sz="14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b="1" i="0" smtClean="0">
                                  <a:latin typeface="Cambria Math" panose="02040503050406030204" pitchFamily="18" charset="0"/>
                                </a:rPr>
                                <m:t>𝐥𝐨𝐠</m:t>
                              </m:r>
                            </m:e>
                            <m:sub>
                              <m: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fName>
                        <m:e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</m:func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  <m:oMath xmlns:m="http://schemas.openxmlformats.org/officeDocument/2006/math">
                      <m:func>
                        <m:funcPr>
                          <m:ctrlPr>
                            <a:rPr lang="en-GB" sz="14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b="1" i="0" smtClean="0">
                                  <a:latin typeface="Cambria Math" panose="02040503050406030204" pitchFamily="18" charset="0"/>
                                </a:rPr>
                                <m:t>𝐥𝐨𝐠</m:t>
                              </m:r>
                            </m:e>
                            <m:sub>
                              <m: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fName>
                        <m:e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</m:func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   ⇒   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𝟗</m:t>
                      </m:r>
                    </m:oMath>
                  </m:oMathPara>
                </a14:m>
                <a:endParaRPr lang="en-GB" sz="1400" b="1" dirty="0"/>
              </a:p>
              <a:p>
                <a:r>
                  <a:rPr lang="en-GB" sz="1400" b="1" dirty="0"/>
                  <a:t>Second equation: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14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b="1" i="0" smtClean="0">
                                  <a:latin typeface="Cambria Math" panose="02040503050406030204" pitchFamily="18" charset="0"/>
                                </a:rPr>
                                <m:t>𝐥𝐨𝐠</m:t>
                              </m:r>
                            </m:e>
                            <m:sub>
                              <m: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  <m: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</m:d>
                        </m:e>
                      </m:func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14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b="1" i="0" smtClean="0">
                                  <a:latin typeface="Cambria Math" panose="02040503050406030204" pitchFamily="18" charset="0"/>
                                </a:rPr>
                                <m:t>𝐥𝐨𝐠</m:t>
                              </m:r>
                            </m:e>
                            <m:sub>
                              <m: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  <m:t>𝒑𝒒</m:t>
                              </m:r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∴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𝒒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𝒑𝒒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  ⇒  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𝒒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num>
                        <m:den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  ∴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  <m:oMath xmlns:m="http://schemas.openxmlformats.org/officeDocument/2006/math"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𝟗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𝒒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𝟗</m:t>
                          </m:r>
                        </m:num>
                        <m:den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𝟖</m:t>
                          </m:r>
                        </m:den>
                      </m:f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GB" sz="1400" b="1" dirty="0"/>
              </a:p>
              <a:p>
                <a:endParaRPr lang="en-GB" sz="16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933" y="756309"/>
                <a:ext cx="4337124" cy="5101589"/>
              </a:xfrm>
              <a:prstGeom prst="rect">
                <a:avLst/>
              </a:prstGeom>
              <a:blipFill>
                <a:blip r:embed="rId2"/>
                <a:stretch>
                  <a:fillRect l="-421" t="-2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4972765" y="797542"/>
                <a:ext cx="3919715" cy="24696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sz="1400" dirty="0"/>
                  <a:t>[MAT 2007 1I] Given that </a:t>
                </a:r>
                <a14:m>
                  <m:oMath xmlns:m="http://schemas.openxmlformats.org/officeDocument/2006/math">
                    <m:r>
                      <a:rPr lang="en-GB" sz="14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GB" sz="1400" dirty="0"/>
                  <a:t> and </a:t>
                </a:r>
                <a14:m>
                  <m:oMath xmlns:m="http://schemas.openxmlformats.org/officeDocument/2006/math">
                    <m:r>
                      <a:rPr lang="en-GB" sz="14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GB" sz="1400" dirty="0"/>
                  <a:t> are positive and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i="1">
                          <a:latin typeface="Cambria Math" panose="02040503050406030204" pitchFamily="18" charset="0"/>
                        </a:rPr>
                        <m:t>4</m:t>
                      </m:r>
                      <m:sSup>
                        <m:sSupPr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GB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140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GB" sz="1400" i="1"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14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GB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140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GB" sz="1400" i="1"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140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GB" sz="1400" dirty="0"/>
              </a:p>
              <a:p>
                <a:r>
                  <a:rPr lang="en-GB" sz="1400" dirty="0"/>
                  <a:t>what is the greatest possible value of </a:t>
                </a:r>
                <a14:m>
                  <m:oMath xmlns:m="http://schemas.openxmlformats.org/officeDocument/2006/math">
                    <m:r>
                      <a:rPr lang="en-GB" sz="14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GB" sz="1400" dirty="0"/>
                  <a:t>?</a:t>
                </a:r>
              </a:p>
              <a:p>
                <a:endParaRPr lang="en-GB" sz="1400" dirty="0"/>
              </a:p>
              <a:p>
                <a:r>
                  <a:rPr lang="en-GB" sz="1400" b="1" dirty="0"/>
                  <a:t>To make </a:t>
                </a:r>
                <a14:m>
                  <m:oMath xmlns:m="http://schemas.openxmlformats.org/officeDocument/2006/math">
                    <m:r>
                      <a:rPr lang="en-GB" sz="1400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GB" sz="1400" b="1" dirty="0"/>
                  <a:t> as large as possible we make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sz="1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GB" sz="1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GB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400" b="1" i="0" smtClean="0">
                                        <a:latin typeface="Cambria Math" panose="02040503050406030204" pitchFamily="18" charset="0"/>
                                      </a:rPr>
                                      <m:t>𝐥𝐨𝐠</m:t>
                                    </m:r>
                                  </m:e>
                                  <m:sub>
                                    <m:r>
                                      <a:rPr lang="en-GB" sz="1400" b="1" i="1" smtClean="0">
                                        <a:latin typeface="Cambria Math" panose="02040503050406030204" pitchFamily="18" charset="0"/>
                                      </a:rPr>
                                      <m:t>𝟏𝟎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GB" sz="1400" b="1" i="1" smtClean="0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GB" sz="1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GB" sz="1400" b="1" dirty="0"/>
                  <a:t> as small as possible. Anything squared is at least 0: </a:t>
                </a:r>
                <a14:m>
                  <m:oMath xmlns:m="http://schemas.openxmlformats.org/officeDocument/2006/math">
                    <m:r>
                      <a:rPr lang="en-GB" sz="1400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GB" sz="1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400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GB" sz="1400" b="1" dirty="0"/>
                  <a:t> will achieve this.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∴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𝟒</m:t>
                      </m:r>
                      <m:sSup>
                        <m:sSupPr>
                          <m:ctrlPr>
                            <a:rPr lang="en-GB" sz="1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GB" sz="1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GB" sz="14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400" b="1" i="0" smtClean="0">
                                          <a:latin typeface="Cambria Math" panose="02040503050406030204" pitchFamily="18" charset="0"/>
                                        </a:rPr>
                                        <m:t>𝐥𝐨𝐠</m:t>
                                      </m:r>
                                    </m:e>
                                    <m:sub>
                                      <m:r>
                                        <a:rPr lang="en-GB" sz="1400" b="1" i="1" smtClean="0">
                                          <a:latin typeface="Cambria Math" panose="02040503050406030204" pitchFamily="18" charset="0"/>
                                        </a:rPr>
                                        <m:t>𝟏𝟎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GB" sz="1400" b="1" i="1" smtClean="0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  <m:oMath xmlns:m="http://schemas.openxmlformats.org/officeDocument/2006/math">
                      <m:func>
                        <m:funcPr>
                          <m:ctrlPr>
                            <a:rPr lang="en-GB" sz="14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b="1" i="0" smtClean="0">
                                  <a:latin typeface="Cambria Math" panose="02040503050406030204" pitchFamily="18" charset="0"/>
                                </a:rPr>
                                <m:t>𝐥𝐨𝐠</m:t>
                              </m:r>
                            </m:e>
                            <m:sub>
                              <m: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  <m:t>𝟏𝟎</m:t>
                              </m:r>
                            </m:sub>
                          </m:sSub>
                        </m:fName>
                        <m:e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func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=±</m:t>
                      </m:r>
                      <m:f>
                        <m:fPr>
                          <m:ctrlPr>
                            <a:rPr lang="en-GB" sz="1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GB" sz="1400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𝟏𝟎</m:t>
                          </m:r>
                        </m:e>
                      </m:rad>
                    </m:oMath>
                  </m:oMathPara>
                </a14:m>
                <a:endParaRPr lang="en-GB" sz="1400" b="1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2765" y="797542"/>
                <a:ext cx="3919715" cy="2469650"/>
              </a:xfrm>
              <a:prstGeom prst="rect">
                <a:avLst/>
              </a:prstGeom>
              <a:blipFill>
                <a:blip r:embed="rId3"/>
                <a:stretch>
                  <a:fillRect l="-467" t="-49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4559300" y="3238744"/>
                <a:ext cx="4572000" cy="356866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lvl="0"/>
                <a:r>
                  <a:rPr lang="en-GB" sz="1400" dirty="0">
                    <a:solidFill>
                      <a:prstClr val="black"/>
                    </a:solidFill>
                  </a:rPr>
                  <a:t>[MAT 2002 1F] Observe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GB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r>
                  <a:rPr lang="en-GB" sz="1400" dirty="0">
                    <a:solidFill>
                      <a:prstClr val="black"/>
                    </a:solidFill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GB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=32</m:t>
                    </m:r>
                  </m:oMath>
                </a14:m>
                <a:r>
                  <a:rPr lang="en-GB" sz="1400" dirty="0">
                    <a:solidFill>
                      <a:prstClr val="black"/>
                    </a:solidFill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GB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=9</m:t>
                    </m:r>
                  </m:oMath>
                </a14:m>
                <a:r>
                  <a:rPr lang="en-GB" sz="1400" dirty="0">
                    <a:solidFill>
                      <a:prstClr val="black"/>
                    </a:solidFill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GB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GB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=27</m:t>
                    </m:r>
                  </m:oMath>
                </a14:m>
                <a:r>
                  <a:rPr lang="en-GB" sz="1400" dirty="0">
                    <a:solidFill>
                      <a:prstClr val="black"/>
                    </a:solidFill>
                  </a:rPr>
                  <a:t>. From these facts, we can deduce that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GB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14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GB" sz="1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GB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func>
                  </m:oMath>
                </a14:m>
                <a:r>
                  <a:rPr lang="en-GB" sz="1400" dirty="0">
                    <a:solidFill>
                      <a:prstClr val="black"/>
                    </a:solidFill>
                  </a:rPr>
                  <a:t> is:</a:t>
                </a:r>
              </a:p>
              <a:p>
                <a:pPr marL="342900" lvl="0" indent="-342900">
                  <a:buFontTx/>
                  <a:buAutoNum type="alphaUcParenR"/>
                </a:pPr>
                <a:r>
                  <a:rPr lang="en-GB" sz="1400" dirty="0">
                    <a:solidFill>
                      <a:prstClr val="black"/>
                    </a:solidFill>
                  </a:rPr>
                  <a:t>between </a:t>
                </a:r>
                <a14:m>
                  <m:oMath xmlns:m="http://schemas.openxmlformats.org/officeDocument/2006/math">
                    <m:r>
                      <a:rPr lang="en-GB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1</m:t>
                    </m:r>
                    <m:f>
                      <m:fPr>
                        <m:ctrlPr>
                          <a:rPr lang="en-GB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GB" sz="1400" dirty="0">
                    <a:solidFill>
                      <a:prstClr val="black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1</m:t>
                    </m:r>
                    <m:f>
                      <m:fPr>
                        <m:ctrlPr>
                          <a:rPr lang="en-GB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GB" sz="1400" dirty="0">
                  <a:solidFill>
                    <a:prstClr val="black"/>
                  </a:solidFill>
                </a:endParaRPr>
              </a:p>
              <a:p>
                <a:pPr marL="342900" lvl="0" indent="-342900">
                  <a:buFontTx/>
                  <a:buAutoNum type="alphaUcParenR"/>
                </a:pPr>
                <a:r>
                  <a:rPr lang="en-GB" sz="1400" dirty="0">
                    <a:solidFill>
                      <a:prstClr val="black"/>
                    </a:solidFill>
                  </a:rPr>
                  <a:t>between </a:t>
                </a:r>
                <a14:m>
                  <m:oMath xmlns:m="http://schemas.openxmlformats.org/officeDocument/2006/math">
                    <m:r>
                      <a:rPr lang="en-GB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1</m:t>
                    </m:r>
                    <m:f>
                      <m:fPr>
                        <m:ctrlPr>
                          <a:rPr lang="en-GB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GB" sz="1400" dirty="0">
                    <a:solidFill>
                      <a:prstClr val="black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1</m:t>
                    </m:r>
                    <m:f>
                      <m:fPr>
                        <m:ctrlPr>
                          <a:rPr lang="en-GB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GB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GB" sz="1400" dirty="0">
                  <a:solidFill>
                    <a:prstClr val="black"/>
                  </a:solidFill>
                </a:endParaRPr>
              </a:p>
              <a:p>
                <a:pPr marL="342900" lvl="0" indent="-342900">
                  <a:buFontTx/>
                  <a:buAutoNum type="alphaUcParenR"/>
                </a:pPr>
                <a:r>
                  <a:rPr lang="en-GB" sz="1400" dirty="0">
                    <a:solidFill>
                      <a:prstClr val="black"/>
                    </a:solidFill>
                  </a:rPr>
                  <a:t>between </a:t>
                </a:r>
                <a14:m>
                  <m:oMath xmlns:m="http://schemas.openxmlformats.org/officeDocument/2006/math">
                    <m:r>
                      <a:rPr lang="en-GB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1</m:t>
                    </m:r>
                    <m:f>
                      <m:fPr>
                        <m:ctrlPr>
                          <a:rPr lang="en-GB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GB" sz="1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GB" sz="1400" dirty="0">
                    <a:solidFill>
                      <a:prstClr val="black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GB" sz="1400" dirty="0">
                  <a:solidFill>
                    <a:prstClr val="black"/>
                  </a:solidFill>
                </a:endParaRPr>
              </a:p>
              <a:p>
                <a:pPr marL="342900" lvl="0" indent="-342900">
                  <a:buFontTx/>
                  <a:buAutoNum type="alphaUcParenR"/>
                </a:pPr>
                <a:r>
                  <a:rPr lang="en-GB" sz="1400" dirty="0">
                    <a:solidFill>
                      <a:prstClr val="black"/>
                    </a:solidFill>
                  </a:rPr>
                  <a:t>none of the above</a:t>
                </a:r>
              </a:p>
              <a:p>
                <a:pPr lvl="0"/>
                <a:r>
                  <a:rPr lang="en-GB" sz="1400" b="1" dirty="0">
                    <a:solidFill>
                      <a:prstClr val="black"/>
                    </a:solidFill>
                  </a:rPr>
                  <a:t>Suppose that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1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GB" sz="1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400" b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𝐥𝐨𝐠</m:t>
                            </m:r>
                          </m:e>
                          <m:sub>
                            <m:r>
                              <a:rPr lang="en-GB" sz="1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r>
                          <a:rPr lang="en-GB" sz="1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func>
                    <m:r>
                      <a:rPr lang="en-GB" sz="1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GB" sz="1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num>
                      <m:den>
                        <m:r>
                          <a:rPr lang="en-GB" sz="1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GB" sz="1400" b="1" dirty="0">
                    <a:solidFill>
                      <a:prstClr val="black"/>
                    </a:solidFill>
                  </a:rPr>
                  <a:t>. Taking 2 to the power of each side: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GB" sz="1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sSup>
                        <m:sSupPr>
                          <m:ctrlPr>
                            <a:rPr lang="en-GB" sz="1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f>
                            <m:fPr>
                              <m:ctrlPr>
                                <a:rPr lang="en-GB" sz="1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num>
                            <m:den>
                              <m:r>
                                <a:rPr lang="en-GB" sz="1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sup>
                      </m:sSup>
                      <m:r>
                        <a:rPr lang="en-GB" sz="1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  →   </m:t>
                      </m:r>
                      <m:sSup>
                        <m:sSupPr>
                          <m:ctrlPr>
                            <a:rPr lang="en-GB" sz="1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e>
                        <m:sup>
                          <m:r>
                            <a:rPr lang="en-GB" sz="1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GB" sz="1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sSup>
                        <m:sSupPr>
                          <m:ctrlPr>
                            <a:rPr lang="en-GB" sz="1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GB" sz="1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GB" sz="1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   →   </m:t>
                      </m:r>
                      <m:r>
                        <a:rPr lang="en-GB" sz="1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𝟗</m:t>
                      </m:r>
                      <m:r>
                        <a:rPr lang="en-GB" sz="1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GB" sz="1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𝟖</m:t>
                      </m:r>
                    </m:oMath>
                  </m:oMathPara>
                </a14:m>
                <a:endParaRPr lang="en-GB" sz="1400" b="1" dirty="0">
                  <a:solidFill>
                    <a:prstClr val="black"/>
                  </a:solidFill>
                </a:endParaRPr>
              </a:p>
              <a:p>
                <a:pPr lvl="0"/>
                <a:r>
                  <a:rPr lang="en-GB" sz="1400" b="1" dirty="0">
                    <a:solidFill>
                      <a:prstClr val="black"/>
                    </a:solidFill>
                  </a:rPr>
                  <a:t>This is true, so answer is not (A).</a:t>
                </a:r>
              </a:p>
              <a:p>
                <a:pPr lvl="0"/>
                <a:r>
                  <a:rPr lang="en-GB" sz="1400" b="1" dirty="0">
                    <a:solidFill>
                      <a:prstClr val="black"/>
                    </a:solidFill>
                  </a:rPr>
                  <a:t>Next try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1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GB" sz="1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400" b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𝐥𝐨𝐠</m:t>
                            </m:r>
                          </m:e>
                          <m:sub>
                            <m:r>
                              <a:rPr lang="en-GB" sz="1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r>
                          <a:rPr lang="en-GB" sz="1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func>
                    <m:r>
                      <a:rPr lang="en-GB" sz="1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GB" sz="1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num>
                      <m:den>
                        <m:r>
                          <a:rPr lang="en-GB" sz="1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</m:oMath>
                </a14:m>
                <a:endParaRPr lang="en-GB" sz="1400" b="1" dirty="0">
                  <a:solidFill>
                    <a:prstClr val="black"/>
                  </a:solidFill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GB" sz="1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sSup>
                        <m:sSupPr>
                          <m:ctrlPr>
                            <a:rPr lang="en-GB" sz="1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f>
                            <m:fPr>
                              <m:ctrlPr>
                                <a:rPr lang="en-GB" sz="1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num>
                            <m:den>
                              <m:r>
                                <a:rPr lang="en-GB" sz="1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den>
                          </m:f>
                        </m:sup>
                      </m:sSup>
                      <m:r>
                        <a:rPr lang="en-GB" sz="1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 →   </m:t>
                      </m:r>
                      <m:sSup>
                        <m:sSupPr>
                          <m:ctrlPr>
                            <a:rPr lang="en-GB" sz="1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e>
                        <m:sup>
                          <m:r>
                            <a:rPr lang="en-GB" sz="1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GB" sz="1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sSup>
                        <m:sSupPr>
                          <m:ctrlPr>
                            <a:rPr lang="en-GB" sz="1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GB" sz="1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p>
                      </m:sSup>
                      <m:r>
                        <a:rPr lang="en-GB" sz="1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  →  </m:t>
                      </m:r>
                      <m:r>
                        <a:rPr lang="en-GB" sz="1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𝟐𝟕</m:t>
                      </m:r>
                      <m:r>
                        <a:rPr lang="en-GB" sz="1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GB" sz="1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𝟑𝟐</m:t>
                      </m:r>
                    </m:oMath>
                  </m:oMathPara>
                </a14:m>
                <a:endParaRPr lang="en-GB" sz="1400" b="1" dirty="0">
                  <a:solidFill>
                    <a:prstClr val="black"/>
                  </a:solidFill>
                </a:endParaRPr>
              </a:p>
              <a:p>
                <a:pPr lvl="0"/>
                <a:r>
                  <a:rPr lang="en-GB" sz="1400" b="1" dirty="0">
                    <a:solidFill>
                      <a:prstClr val="black"/>
                    </a:solidFill>
                  </a:rPr>
                  <a:t>This is not true, so answer is (B).</a:t>
                </a:r>
                <a:endParaRPr lang="en-GB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9300" y="3238744"/>
                <a:ext cx="4572000" cy="3568669"/>
              </a:xfrm>
              <a:prstGeom prst="rect">
                <a:avLst/>
              </a:prstGeom>
              <a:blipFill>
                <a:blip r:embed="rId4"/>
                <a:stretch>
                  <a:fillRect l="-533" b="-85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55821" y="834112"/>
            <a:ext cx="251520" cy="27915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5821" y="1892791"/>
            <a:ext cx="251520" cy="27915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675651" y="827231"/>
            <a:ext cx="251520" cy="27915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307780" y="3302891"/>
            <a:ext cx="251520" cy="27915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37881" y="1440677"/>
            <a:ext cx="1363919" cy="33732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57294" y="3254492"/>
            <a:ext cx="3668606" cy="239700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046374" y="1609339"/>
            <a:ext cx="3742025" cy="15656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604657" y="4868669"/>
            <a:ext cx="4272643" cy="19004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427179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2B33BE0E-9418-B80A-3194-D17E58F47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603" y="908720"/>
            <a:ext cx="7105650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053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145CED0C8C3544A5BCCC2783BB773D" ma:contentTypeVersion="18" ma:contentTypeDescription="Create a new document." ma:contentTypeScope="" ma:versionID="071d80e8befb16289be70b0ed95d7a13">
  <xsd:schema xmlns:xsd="http://www.w3.org/2001/XMLSchema" xmlns:xs="http://www.w3.org/2001/XMLSchema" xmlns:p="http://schemas.microsoft.com/office/2006/metadata/properties" xmlns:ns2="faa1ecaf-a1aa-4fc9-8c75-2805352e1f65" xmlns:ns3="f9cd3b9a-9a6c-485a-81b7-4082693b5161" targetNamespace="http://schemas.microsoft.com/office/2006/metadata/properties" ma:root="true" ma:fieldsID="bfedc4b824bdcf7bc3afcdacf96d42fb" ns2:_="" ns3:_="">
    <xsd:import namespace="faa1ecaf-a1aa-4fc9-8c75-2805352e1f65"/>
    <xsd:import namespace="f9cd3b9a-9a6c-485a-81b7-4082693b516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a1ecaf-a1aa-4fc9-8c75-2805352e1f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35c9266d-873e-4384-88ad-117b2e21bbb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cd3b9a-9a6c-485a-81b7-4082693b516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37dd2894-802d-4a2b-8969-adc31d00c97c}" ma:internalName="TaxCatchAll" ma:showField="CatchAllData" ma:web="f9cd3b9a-9a6c-485a-81b7-4082693b516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aa1ecaf-a1aa-4fc9-8c75-2805352e1f65">
      <Terms xmlns="http://schemas.microsoft.com/office/infopath/2007/PartnerControls"/>
    </lcf76f155ced4ddcb4097134ff3c332f>
    <TaxCatchAll xmlns="f9cd3b9a-9a6c-485a-81b7-4082693b5161" xsi:nil="true"/>
  </documentManagement>
</p:properties>
</file>

<file path=customXml/itemProps1.xml><?xml version="1.0" encoding="utf-8"?>
<ds:datastoreItem xmlns:ds="http://schemas.openxmlformats.org/officeDocument/2006/customXml" ds:itemID="{A8F9F0BF-CA8C-4D24-90A1-67BA839288E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9CFC61B-804A-451F-96CB-09693B4087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aa1ecaf-a1aa-4fc9-8c75-2805352e1f65"/>
    <ds:schemaRef ds:uri="f9cd3b9a-9a6c-485a-81b7-4082693b516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A78994C-A71F-42AC-8C1A-2D47B8B074D2}">
  <ds:schemaRefs>
    <ds:schemaRef ds:uri="http://schemas.microsoft.com/office/2006/metadata/properties"/>
    <ds:schemaRef ds:uri="http://schemas.microsoft.com/office/infopath/2007/PartnerControls"/>
    <ds:schemaRef ds:uri="faa1ecaf-a1aa-4fc9-8c75-2805352e1f65"/>
    <ds:schemaRef ds:uri="f9cd3b9a-9a6c-485a-81b7-4082693b516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61752</TotalTime>
  <Words>1101</Words>
  <Application>Microsoft Office PowerPoint</Application>
  <PresentationFormat>On-screen Show (4:3)</PresentationFormat>
  <Paragraphs>152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Cambria Math</vt:lpstr>
      <vt:lpstr>Wingdings</vt:lpstr>
      <vt:lpstr>Office Theme</vt:lpstr>
      <vt:lpstr>P1 Chapter 14: Logarithms  Logarithm Laws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RM plc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Frost J</dc:creator>
  <cp:lastModifiedBy>Dieter Beaven</cp:lastModifiedBy>
  <cp:revision>1284</cp:revision>
  <dcterms:created xsi:type="dcterms:W3CDTF">2013-02-28T07:36:55Z</dcterms:created>
  <dcterms:modified xsi:type="dcterms:W3CDTF">2025-06-20T14:47:35Z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0x010100E2145CED0C8C3544A5BCCC2783BB773D</vt:lpwstr>
  </property>
</Properties>
</file>