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02" r:id="rId5"/>
    <p:sldId id="533" r:id="rId6"/>
    <p:sldId id="716" r:id="rId7"/>
    <p:sldId id="712" r:id="rId8"/>
    <p:sldId id="713" r:id="rId9"/>
    <p:sldId id="703" r:id="rId10"/>
    <p:sldId id="714" r:id="rId11"/>
    <p:sldId id="532" r:id="rId12"/>
    <p:sldId id="71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AF82C-5577-40A2-BDCC-D6DCFA4D1817}" v="4" dt="2025-06-03T16:00:22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290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D6904693-DD2A-4A62-BD52-2109273F1217}"/>
    <pc:docChg chg="custSel modSld">
      <pc:chgData name="Dieter Beaven" userId="9bbdb69f-69d0-4759-aa9b-5c090a2da237" providerId="ADAL" clId="{D6904693-DD2A-4A62-BD52-2109273F1217}" dt="2025-04-24T16:03:46.260" v="11" actId="6549"/>
      <pc:docMkLst>
        <pc:docMk/>
      </pc:docMkLst>
      <pc:sldChg chg="delSp mod">
        <pc:chgData name="Dieter Beaven" userId="9bbdb69f-69d0-4759-aa9b-5c090a2da237" providerId="ADAL" clId="{D6904693-DD2A-4A62-BD52-2109273F1217}" dt="2025-04-24T16:03:38.545" v="4" actId="478"/>
        <pc:sldMkLst>
          <pc:docMk/>
          <pc:sldMk cId="464788855" sldId="532"/>
        </pc:sldMkLst>
      </pc:sldChg>
      <pc:sldChg chg="delSp mod">
        <pc:chgData name="Dieter Beaven" userId="9bbdb69f-69d0-4759-aa9b-5c090a2da237" providerId="ADAL" clId="{D6904693-DD2A-4A62-BD52-2109273F1217}" dt="2025-04-24T16:03:29.578" v="0" actId="478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D6904693-DD2A-4A62-BD52-2109273F1217}" dt="2025-04-24T16:03:46.260" v="11" actId="6549"/>
        <pc:sldMkLst>
          <pc:docMk/>
          <pc:sldMk cId="3923336104" sldId="702"/>
        </pc:sldMkLst>
        <pc:spChg chg="mod">
          <ac:chgData name="Dieter Beaven" userId="9bbdb69f-69d0-4759-aa9b-5c090a2da237" providerId="ADAL" clId="{D6904693-DD2A-4A62-BD52-2109273F1217}" dt="2025-04-24T16:03:46.260" v="11" actId="6549"/>
          <ac:spMkLst>
            <pc:docMk/>
            <pc:sldMk cId="3923336104" sldId="702"/>
            <ac:spMk id="2" creationId="{00000000-0000-0000-0000-000000000000}"/>
          </ac:spMkLst>
        </pc:spChg>
      </pc:sldChg>
      <pc:sldChg chg="delSp mod">
        <pc:chgData name="Dieter Beaven" userId="9bbdb69f-69d0-4759-aa9b-5c090a2da237" providerId="ADAL" clId="{D6904693-DD2A-4A62-BD52-2109273F1217}" dt="2025-04-24T16:03:33.838" v="3" actId="478"/>
        <pc:sldMkLst>
          <pc:docMk/>
          <pc:sldMk cId="3196350854" sldId="703"/>
        </pc:sldMkLst>
      </pc:sldChg>
      <pc:sldChg chg="delSp mod">
        <pc:chgData name="Dieter Beaven" userId="9bbdb69f-69d0-4759-aa9b-5c090a2da237" providerId="ADAL" clId="{D6904693-DD2A-4A62-BD52-2109273F1217}" dt="2025-04-24T16:03:31.160" v="1" actId="478"/>
        <pc:sldMkLst>
          <pc:docMk/>
          <pc:sldMk cId="1756658491" sldId="712"/>
        </pc:sldMkLst>
      </pc:sldChg>
      <pc:sldChg chg="delSp mod">
        <pc:chgData name="Dieter Beaven" userId="9bbdb69f-69d0-4759-aa9b-5c090a2da237" providerId="ADAL" clId="{D6904693-DD2A-4A62-BD52-2109273F1217}" dt="2025-04-24T16:03:32.718" v="2" actId="478"/>
        <pc:sldMkLst>
          <pc:docMk/>
          <pc:sldMk cId="1336369231" sldId="713"/>
        </pc:sldMkLst>
      </pc:sldChg>
    </pc:docChg>
  </pc:docChgLst>
  <pc:docChgLst>
    <pc:chgData name="Dieter Beaven" userId="9bbdb69f-69d0-4759-aa9b-5c090a2da237" providerId="ADAL" clId="{05207F2A-3D3E-48D1-84F6-1DE81023290D}"/>
    <pc:docChg chg="custSel addSld delSld modSld">
      <pc:chgData name="Dieter Beaven" userId="9bbdb69f-69d0-4759-aa9b-5c090a2da237" providerId="ADAL" clId="{05207F2A-3D3E-48D1-84F6-1DE81023290D}" dt="2024-09-13T17:01:48.475" v="87" actId="1076"/>
      <pc:docMkLst>
        <pc:docMk/>
      </pc:docMkLst>
      <pc:sldChg chg="addSp delSp modSp mod">
        <pc:chgData name="Dieter Beaven" userId="9bbdb69f-69d0-4759-aa9b-5c090a2da237" providerId="ADAL" clId="{05207F2A-3D3E-48D1-84F6-1DE81023290D}" dt="2024-09-13T17:01:48.475" v="87" actId="1076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05207F2A-3D3E-48D1-84F6-1DE81023290D}" dt="2024-09-06T16:59:12.266" v="53" actId="103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05207F2A-3D3E-48D1-84F6-1DE81023290D}" dt="2024-09-06T16:55:32.295" v="42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05207F2A-3D3E-48D1-84F6-1DE81023290D}" dt="2024-09-13T16:59:58.312" v="78" actId="1035"/>
        <pc:sldMkLst>
          <pc:docMk/>
          <pc:sldMk cId="3196350854" sldId="703"/>
        </pc:sldMkLst>
      </pc:sldChg>
      <pc:sldChg chg="delSp del mod">
        <pc:chgData name="Dieter Beaven" userId="9bbdb69f-69d0-4759-aa9b-5c090a2da237" providerId="ADAL" clId="{05207F2A-3D3E-48D1-84F6-1DE81023290D}" dt="2024-09-13T17:00:03.007" v="79" actId="47"/>
        <pc:sldMkLst>
          <pc:docMk/>
          <pc:sldMk cId="2552052628" sldId="704"/>
        </pc:sldMkLst>
      </pc:sldChg>
      <pc:sldChg chg="delSp del mod">
        <pc:chgData name="Dieter Beaven" userId="9bbdb69f-69d0-4759-aa9b-5c090a2da237" providerId="ADAL" clId="{05207F2A-3D3E-48D1-84F6-1DE81023290D}" dt="2024-09-13T17:00:03.960" v="80" actId="47"/>
        <pc:sldMkLst>
          <pc:docMk/>
          <pc:sldMk cId="2801626350" sldId="705"/>
        </pc:sldMkLst>
      </pc:sldChg>
      <pc:sldChg chg="delSp del mod">
        <pc:chgData name="Dieter Beaven" userId="9bbdb69f-69d0-4759-aa9b-5c090a2da237" providerId="ADAL" clId="{05207F2A-3D3E-48D1-84F6-1DE81023290D}" dt="2024-09-13T17:00:04.429" v="81" actId="47"/>
        <pc:sldMkLst>
          <pc:docMk/>
          <pc:sldMk cId="3939677621" sldId="708"/>
        </pc:sldMkLst>
      </pc:sldChg>
      <pc:sldChg chg="addSp delSp modSp mod">
        <pc:chgData name="Dieter Beaven" userId="9bbdb69f-69d0-4759-aa9b-5c090a2da237" providerId="ADAL" clId="{05207F2A-3D3E-48D1-84F6-1DE81023290D}" dt="2024-09-13T16:57:14.093" v="60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05207F2A-3D3E-48D1-84F6-1DE81023290D}" dt="2024-09-13T16:58:50.522" v="67" actId="1076"/>
        <pc:sldMkLst>
          <pc:docMk/>
          <pc:sldMk cId="1336369231" sldId="713"/>
        </pc:sldMkLst>
      </pc:sldChg>
      <pc:sldChg chg="addSp modSp add mod">
        <pc:chgData name="Dieter Beaven" userId="9bbdb69f-69d0-4759-aa9b-5c090a2da237" providerId="ADAL" clId="{05207F2A-3D3E-48D1-84F6-1DE81023290D}" dt="2024-09-06T16:59:19.229" v="55" actId="1036"/>
        <pc:sldMkLst>
          <pc:docMk/>
          <pc:sldMk cId="2341366643" sldId="714"/>
        </pc:sldMkLst>
      </pc:sldChg>
    </pc:docChg>
  </pc:docChgLst>
  <pc:docChgLst>
    <pc:chgData name="Dieter Beaven" userId="9bbdb69f-69d0-4759-aa9b-5c090a2da237" providerId="ADAL" clId="{2CA3519D-2F18-405B-ACB0-90FA0D89447E}"/>
    <pc:docChg chg="modSld">
      <pc:chgData name="Dieter Beaven" userId="9bbdb69f-69d0-4759-aa9b-5c090a2da237" providerId="ADAL" clId="{2CA3519D-2F18-405B-ACB0-90FA0D89447E}" dt="2025-04-28T15:15:00.898" v="5" actId="20577"/>
      <pc:docMkLst>
        <pc:docMk/>
      </pc:docMkLst>
      <pc:sldChg chg="modSp mod">
        <pc:chgData name="Dieter Beaven" userId="9bbdb69f-69d0-4759-aa9b-5c090a2da237" providerId="ADAL" clId="{2CA3519D-2F18-405B-ACB0-90FA0D89447E}" dt="2025-04-28T15:15:00.898" v="5" actId="20577"/>
        <pc:sldMkLst>
          <pc:docMk/>
          <pc:sldMk cId="3923336104" sldId="702"/>
        </pc:sldMkLst>
        <pc:spChg chg="mod">
          <ac:chgData name="Dieter Beaven" userId="9bbdb69f-69d0-4759-aa9b-5c090a2da237" providerId="ADAL" clId="{2CA3519D-2F18-405B-ACB0-90FA0D89447E}" dt="2025-04-28T15:15:00.898" v="5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D114AD5-718F-4CB2-983E-E11E1B1983E9}"/>
    <pc:docChg chg="undo custSel addSld delSld modSld">
      <pc:chgData name="Dieter Beaven" userId="9bbdb69f-69d0-4759-aa9b-5c090a2da237" providerId="ADAL" clId="{1D114AD5-718F-4CB2-983E-E11E1B1983E9}" dt="2024-09-24T15:43:19.967" v="28" actId="1076"/>
      <pc:docMkLst>
        <pc:docMk/>
      </pc:docMkLst>
      <pc:sldChg chg="addSp delSp mod">
        <pc:chgData name="Dieter Beaven" userId="9bbdb69f-69d0-4759-aa9b-5c090a2da237" providerId="ADAL" clId="{1D114AD5-718F-4CB2-983E-E11E1B1983E9}" dt="2024-09-24T15:38:41.536" v="6" actId="22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1D114AD5-718F-4CB2-983E-E11E1B1983E9}" dt="2024-09-24T15:43:19.967" v="28" actId="107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1D114AD5-718F-4CB2-983E-E11E1B1983E9}" dt="2024-09-24T15:38:19.545" v="1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1D114AD5-718F-4CB2-983E-E11E1B1983E9}" dt="2024-09-24T15:42:04.058" v="23" actId="1076"/>
        <pc:sldMkLst>
          <pc:docMk/>
          <pc:sldMk cId="3196350854" sldId="703"/>
        </pc:sldMkLst>
      </pc:sldChg>
      <pc:sldChg chg="addSp delSp modSp mod">
        <pc:chgData name="Dieter Beaven" userId="9bbdb69f-69d0-4759-aa9b-5c090a2da237" providerId="ADAL" clId="{1D114AD5-718F-4CB2-983E-E11E1B1983E9}" dt="2024-09-24T15:40:06.408" v="15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1D114AD5-718F-4CB2-983E-E11E1B1983E9}" dt="2024-09-24T15:41:21.835" v="20" actId="1076"/>
        <pc:sldMkLst>
          <pc:docMk/>
          <pc:sldMk cId="1336369231" sldId="713"/>
        </pc:sldMkLst>
      </pc:sldChg>
      <pc:sldChg chg="delSp del mod">
        <pc:chgData name="Dieter Beaven" userId="9bbdb69f-69d0-4759-aa9b-5c090a2da237" providerId="ADAL" clId="{1D114AD5-718F-4CB2-983E-E11E1B1983E9}" dt="2024-09-24T15:42:57.812" v="27" actId="47"/>
        <pc:sldMkLst>
          <pc:docMk/>
          <pc:sldMk cId="2341366643" sldId="714"/>
        </pc:sldMkLst>
      </pc:sldChg>
      <pc:sldChg chg="add del">
        <pc:chgData name="Dieter Beaven" userId="9bbdb69f-69d0-4759-aa9b-5c090a2da237" providerId="ADAL" clId="{1D114AD5-718F-4CB2-983E-E11E1B1983E9}" dt="2024-09-24T15:42:08.366" v="24" actId="47"/>
        <pc:sldMkLst>
          <pc:docMk/>
          <pc:sldMk cId="2435014896" sldId="715"/>
        </pc:sldMkLst>
      </pc:sldChg>
    </pc:docChg>
  </pc:docChgLst>
  <pc:docChgLst>
    <pc:chgData name="Dieter Beaven" userId="9bbdb69f-69d0-4759-aa9b-5c090a2da237" providerId="ADAL" clId="{BE5AF82C-5577-40A2-BDCC-D6DCFA4D1817}"/>
    <pc:docChg chg="undo custSel addSld delSld modSld">
      <pc:chgData name="Dieter Beaven" userId="9bbdb69f-69d0-4759-aa9b-5c090a2da237" providerId="ADAL" clId="{BE5AF82C-5577-40A2-BDCC-D6DCFA4D1817}" dt="2025-06-04T11:40:59.223" v="41" actId="22"/>
      <pc:docMkLst>
        <pc:docMk/>
      </pc:docMkLst>
      <pc:sldChg chg="addSp delSp modSp mod">
        <pc:chgData name="Dieter Beaven" userId="9bbdb69f-69d0-4759-aa9b-5c090a2da237" providerId="ADAL" clId="{BE5AF82C-5577-40A2-BDCC-D6DCFA4D1817}" dt="2025-06-04T11:39:34.718" v="38" actId="22"/>
        <pc:sldMkLst>
          <pc:docMk/>
          <pc:sldMk cId="464788855" sldId="532"/>
        </pc:sldMkLst>
        <pc:picChg chg="add del mod">
          <ac:chgData name="Dieter Beaven" userId="9bbdb69f-69d0-4759-aa9b-5c090a2da237" providerId="ADAL" clId="{BE5AF82C-5577-40A2-BDCC-D6DCFA4D1817}" dt="2025-06-04T11:38:12.825" v="37" actId="478"/>
          <ac:picMkLst>
            <pc:docMk/>
            <pc:sldMk cId="464788855" sldId="532"/>
            <ac:picMk id="6" creationId="{0768F04C-D1AB-B566-A63B-957D9B7CABA7}"/>
          </ac:picMkLst>
        </pc:picChg>
        <pc:picChg chg="add del">
          <ac:chgData name="Dieter Beaven" userId="9bbdb69f-69d0-4759-aa9b-5c090a2da237" providerId="ADAL" clId="{BE5AF82C-5577-40A2-BDCC-D6DCFA4D1817}" dt="2025-06-03T16:00:19.377" v="29" actId="22"/>
          <ac:picMkLst>
            <pc:docMk/>
            <pc:sldMk cId="464788855" sldId="532"/>
            <ac:picMk id="6" creationId="{EE07E2D2-5E08-0C00-C897-D7094C5A2E1C}"/>
          </ac:picMkLst>
        </pc:picChg>
        <pc:picChg chg="add">
          <ac:chgData name="Dieter Beaven" userId="9bbdb69f-69d0-4759-aa9b-5c090a2da237" providerId="ADAL" clId="{BE5AF82C-5577-40A2-BDCC-D6DCFA4D1817}" dt="2025-06-04T11:39:34.718" v="38" actId="22"/>
          <ac:picMkLst>
            <pc:docMk/>
            <pc:sldMk cId="464788855" sldId="532"/>
            <ac:picMk id="8" creationId="{7FE88912-74E8-2745-8238-BDDC59B51832}"/>
          </ac:picMkLst>
        </pc:picChg>
      </pc:sldChg>
      <pc:sldChg chg="addSp modSp mod">
        <pc:chgData name="Dieter Beaven" userId="9bbdb69f-69d0-4759-aa9b-5c090a2da237" providerId="ADAL" clId="{BE5AF82C-5577-40A2-BDCC-D6DCFA4D1817}" dt="2025-06-03T16:00:37.071" v="32" actId="1076"/>
        <pc:sldMkLst>
          <pc:docMk/>
          <pc:sldMk cId="173887519" sldId="533"/>
        </pc:sldMkLst>
        <pc:picChg chg="add mod">
          <ac:chgData name="Dieter Beaven" userId="9bbdb69f-69d0-4759-aa9b-5c090a2da237" providerId="ADAL" clId="{BE5AF82C-5577-40A2-BDCC-D6DCFA4D1817}" dt="2025-06-03T16:00:37.071" v="32" actId="1076"/>
          <ac:picMkLst>
            <pc:docMk/>
            <pc:sldMk cId="173887519" sldId="533"/>
            <ac:picMk id="6" creationId="{A20DE637-F136-1017-307A-4F6812745F2E}"/>
          </ac:picMkLst>
        </pc:picChg>
      </pc:sldChg>
      <pc:sldChg chg="addSp delSp modSp mod">
        <pc:chgData name="Dieter Beaven" userId="9bbdb69f-69d0-4759-aa9b-5c090a2da237" providerId="ADAL" clId="{BE5AF82C-5577-40A2-BDCC-D6DCFA4D1817}" dt="2025-06-03T15:58:28.371" v="17" actId="1076"/>
        <pc:sldMkLst>
          <pc:docMk/>
          <pc:sldMk cId="3196350854" sldId="703"/>
        </pc:sldMkLst>
        <pc:picChg chg="add del">
          <ac:chgData name="Dieter Beaven" userId="9bbdb69f-69d0-4759-aa9b-5c090a2da237" providerId="ADAL" clId="{BE5AF82C-5577-40A2-BDCC-D6DCFA4D1817}" dt="2025-06-03T15:58:04.991" v="15" actId="22"/>
          <ac:picMkLst>
            <pc:docMk/>
            <pc:sldMk cId="3196350854" sldId="703"/>
            <ac:picMk id="6" creationId="{C3F1AC7E-00D1-2A19-04E8-F81051FA6670}"/>
          </ac:picMkLst>
        </pc:picChg>
        <pc:picChg chg="add mod">
          <ac:chgData name="Dieter Beaven" userId="9bbdb69f-69d0-4759-aa9b-5c090a2da237" providerId="ADAL" clId="{BE5AF82C-5577-40A2-BDCC-D6DCFA4D1817}" dt="2025-06-03T15:58:28.371" v="17" actId="1076"/>
          <ac:picMkLst>
            <pc:docMk/>
            <pc:sldMk cId="3196350854" sldId="703"/>
            <ac:picMk id="8" creationId="{79046C76-A5BC-A652-5D41-431A5ED064AE}"/>
          </ac:picMkLst>
        </pc:picChg>
      </pc:sldChg>
      <pc:sldChg chg="addSp modSp mod">
        <pc:chgData name="Dieter Beaven" userId="9bbdb69f-69d0-4759-aa9b-5c090a2da237" providerId="ADAL" clId="{BE5AF82C-5577-40A2-BDCC-D6DCFA4D1817}" dt="2025-06-03T15:56:07.284" v="6" actId="1035"/>
        <pc:sldMkLst>
          <pc:docMk/>
          <pc:sldMk cId="1756658491" sldId="712"/>
        </pc:sldMkLst>
        <pc:picChg chg="add mod">
          <ac:chgData name="Dieter Beaven" userId="9bbdb69f-69d0-4759-aa9b-5c090a2da237" providerId="ADAL" clId="{BE5AF82C-5577-40A2-BDCC-D6DCFA4D1817}" dt="2025-06-03T15:56:07.284" v="6" actId="1035"/>
          <ac:picMkLst>
            <pc:docMk/>
            <pc:sldMk cId="1756658491" sldId="712"/>
            <ac:picMk id="6" creationId="{1A9F9735-B81C-3D0D-6F38-E1F8D6C2206B}"/>
          </ac:picMkLst>
        </pc:picChg>
      </pc:sldChg>
      <pc:sldChg chg="addSp modSp mod">
        <pc:chgData name="Dieter Beaven" userId="9bbdb69f-69d0-4759-aa9b-5c090a2da237" providerId="ADAL" clId="{BE5AF82C-5577-40A2-BDCC-D6DCFA4D1817}" dt="2025-06-03T15:57:32.602" v="13" actId="1035"/>
        <pc:sldMkLst>
          <pc:docMk/>
          <pc:sldMk cId="1336369231" sldId="713"/>
        </pc:sldMkLst>
        <pc:picChg chg="add mod">
          <ac:chgData name="Dieter Beaven" userId="9bbdb69f-69d0-4759-aa9b-5c090a2da237" providerId="ADAL" clId="{BE5AF82C-5577-40A2-BDCC-D6DCFA4D1817}" dt="2025-06-03T15:57:32.602" v="13" actId="1035"/>
          <ac:picMkLst>
            <pc:docMk/>
            <pc:sldMk cId="1336369231" sldId="713"/>
            <ac:picMk id="6" creationId="{D42AE316-076A-E5A8-0336-3F1EE534022B}"/>
          </ac:picMkLst>
        </pc:picChg>
      </pc:sldChg>
      <pc:sldChg chg="addSp delSp modSp add mod">
        <pc:chgData name="Dieter Beaven" userId="9bbdb69f-69d0-4759-aa9b-5c090a2da237" providerId="ADAL" clId="{BE5AF82C-5577-40A2-BDCC-D6DCFA4D1817}" dt="2025-06-03T15:59:45.422" v="25" actId="1076"/>
        <pc:sldMkLst>
          <pc:docMk/>
          <pc:sldMk cId="88475202" sldId="714"/>
        </pc:sldMkLst>
        <pc:picChg chg="add del mod">
          <ac:chgData name="Dieter Beaven" userId="9bbdb69f-69d0-4759-aa9b-5c090a2da237" providerId="ADAL" clId="{BE5AF82C-5577-40A2-BDCC-D6DCFA4D1817}" dt="2025-06-03T15:59:11.900" v="23" actId="478"/>
          <ac:picMkLst>
            <pc:docMk/>
            <pc:sldMk cId="88475202" sldId="714"/>
            <ac:picMk id="6" creationId="{AE80E7D3-3F0A-3979-1AE0-93F9A7DD91DF}"/>
          </ac:picMkLst>
        </pc:picChg>
        <pc:picChg chg="del">
          <ac:chgData name="Dieter Beaven" userId="9bbdb69f-69d0-4759-aa9b-5c090a2da237" providerId="ADAL" clId="{BE5AF82C-5577-40A2-BDCC-D6DCFA4D1817}" dt="2025-06-03T15:58:37.917" v="19" actId="478"/>
          <ac:picMkLst>
            <pc:docMk/>
            <pc:sldMk cId="88475202" sldId="714"/>
            <ac:picMk id="8" creationId="{32A0DEF8-19B9-C7A8-208C-B93A7A63BC6D}"/>
          </ac:picMkLst>
        </pc:picChg>
        <pc:picChg chg="add mod">
          <ac:chgData name="Dieter Beaven" userId="9bbdb69f-69d0-4759-aa9b-5c090a2da237" providerId="ADAL" clId="{BE5AF82C-5577-40A2-BDCC-D6DCFA4D1817}" dt="2025-06-03T15:59:45.422" v="25" actId="1076"/>
          <ac:picMkLst>
            <pc:docMk/>
            <pc:sldMk cId="88475202" sldId="714"/>
            <ac:picMk id="9" creationId="{564140D6-7267-349E-A904-11B64B1F1765}"/>
          </ac:picMkLst>
        </pc:picChg>
      </pc:sldChg>
      <pc:sldChg chg="addSp delSp add mod">
        <pc:chgData name="Dieter Beaven" userId="9bbdb69f-69d0-4759-aa9b-5c090a2da237" providerId="ADAL" clId="{BE5AF82C-5577-40A2-BDCC-D6DCFA4D1817}" dt="2025-06-04T11:40:59.223" v="41" actId="22"/>
        <pc:sldMkLst>
          <pc:docMk/>
          <pc:sldMk cId="167883871" sldId="715"/>
        </pc:sldMkLst>
        <pc:picChg chg="add del">
          <ac:chgData name="Dieter Beaven" userId="9bbdb69f-69d0-4759-aa9b-5c090a2da237" providerId="ADAL" clId="{BE5AF82C-5577-40A2-BDCC-D6DCFA4D1817}" dt="2025-06-04T11:40:34.701" v="40" actId="478"/>
          <ac:picMkLst>
            <pc:docMk/>
            <pc:sldMk cId="167883871" sldId="715"/>
            <ac:picMk id="6" creationId="{88D236E9-A5B2-8EA6-FE12-5678DB2019C6}"/>
          </ac:picMkLst>
        </pc:picChg>
        <pc:picChg chg="add">
          <ac:chgData name="Dieter Beaven" userId="9bbdb69f-69d0-4759-aa9b-5c090a2da237" providerId="ADAL" clId="{BE5AF82C-5577-40A2-BDCC-D6DCFA4D1817}" dt="2025-06-04T11:40:59.223" v="41" actId="22"/>
          <ac:picMkLst>
            <pc:docMk/>
            <pc:sldMk cId="167883871" sldId="715"/>
            <ac:picMk id="8" creationId="{466E7841-0C81-5334-88CF-9063DE1BFC5B}"/>
          </ac:picMkLst>
        </pc:picChg>
      </pc:sldChg>
      <pc:sldChg chg="add del">
        <pc:chgData name="Dieter Beaven" userId="9bbdb69f-69d0-4759-aa9b-5c090a2da237" providerId="ADAL" clId="{BE5AF82C-5577-40A2-BDCC-D6DCFA4D1817}" dt="2025-06-03T15:59:46.688" v="26" actId="47"/>
        <pc:sldMkLst>
          <pc:docMk/>
          <pc:sldMk cId="1270864720" sldId="715"/>
        </pc:sldMkLst>
      </pc:sldChg>
      <pc:sldChg chg="addSp modSp add mod">
        <pc:chgData name="Dieter Beaven" userId="9bbdb69f-69d0-4759-aa9b-5c090a2da237" providerId="ADAL" clId="{BE5AF82C-5577-40A2-BDCC-D6DCFA4D1817}" dt="2025-06-03T16:01:00.685" v="34" actId="1076"/>
        <pc:sldMkLst>
          <pc:docMk/>
          <pc:sldMk cId="1731173233" sldId="716"/>
        </pc:sldMkLst>
        <pc:picChg chg="add mod">
          <ac:chgData name="Dieter Beaven" userId="9bbdb69f-69d0-4759-aa9b-5c090a2da237" providerId="ADAL" clId="{BE5AF82C-5577-40A2-BDCC-D6DCFA4D1817}" dt="2025-06-03T16:01:00.685" v="34" actId="1076"/>
          <ac:picMkLst>
            <pc:docMk/>
            <pc:sldMk cId="1731173233" sldId="716"/>
            <ac:picMk id="6" creationId="{E7F1C070-3547-E15F-7BF7-553438A07A81}"/>
          </ac:picMkLst>
        </pc:picChg>
      </pc:sldChg>
    </pc:docChg>
  </pc:docChgLst>
  <pc:docChgLst>
    <pc:chgData name="Dieter Beaven" userId="9bbdb69f-69d0-4759-aa9b-5c090a2da237" providerId="ADAL" clId="{19D540C2-E7A4-4480-9AB3-C4DB0C8FE064}"/>
    <pc:docChg chg="modSld">
      <pc:chgData name="Dieter Beaven" userId="9bbdb69f-69d0-4759-aa9b-5c090a2da237" providerId="ADAL" clId="{19D540C2-E7A4-4480-9AB3-C4DB0C8FE064}" dt="2025-04-24T16:06:01.449" v="1" actId="20577"/>
      <pc:docMkLst>
        <pc:docMk/>
      </pc:docMkLst>
      <pc:sldChg chg="modSp mod">
        <pc:chgData name="Dieter Beaven" userId="9bbdb69f-69d0-4759-aa9b-5c090a2da237" providerId="ADAL" clId="{19D540C2-E7A4-4480-9AB3-C4DB0C8FE064}" dt="2025-04-24T16:06:01.449" v="1" actId="20577"/>
        <pc:sldMkLst>
          <pc:docMk/>
          <pc:sldMk cId="3923336104" sldId="702"/>
        </pc:sldMkLst>
        <pc:spChg chg="mod">
          <ac:chgData name="Dieter Beaven" userId="9bbdb69f-69d0-4759-aa9b-5c090a2da237" providerId="ADAL" clId="{19D540C2-E7A4-4480-9AB3-C4DB0C8FE064}" dt="2025-04-24T16:06:01.449" v="1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04/06/2025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04/06/2025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1: </a:t>
            </a:r>
            <a:r>
              <a:rPr lang="en-GB" dirty="0">
                <a:solidFill>
                  <a:schemeClr val="accent5"/>
                </a:solidFill>
              </a:rPr>
              <a:t>Inequalities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20DE637-F136-1017-307A-4F681274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8" y="947737"/>
            <a:ext cx="79629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E52C9-49A0-F132-6172-7B45B1459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B3CFB8-3014-3772-8EA6-3B413B381475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EE8DCBB-C8CC-37E8-47AC-A67F818D5BA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CAE14C1-CE1B-6F52-4383-3DC05A7A053C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7F1C070-3547-E15F-7BF7-553438A0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8" y="1186871"/>
            <a:ext cx="79629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7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A9F9735-B81C-3D0D-6F38-E1F8D6C2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24" y="620688"/>
            <a:ext cx="7968752" cy="623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42AE316-076A-E5A8-0336-3F1EE534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5" y="620688"/>
            <a:ext cx="7637373" cy="622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9046C76-A5BC-A652-5D41-431A5ED06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5" y="692696"/>
            <a:ext cx="82391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A427-6D3C-C3ED-06AE-5F0D88438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675473-7DC9-4021-2C75-1AEF3A489184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98F1905-847A-4276-B126-C322FA262CF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19435DF-8714-9A85-9362-1AB2C6659EB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64140D6-7267-349E-A904-11B64B1F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" y="908720"/>
            <a:ext cx="82486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FE88912-74E8-2745-8238-BDDC59B5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985837"/>
            <a:ext cx="78771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B463F-019E-F7D6-103D-A0EDC4B46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5D8C2E-8DCB-28FB-CC2D-1162A1F336B8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5C6FCE3-C140-CE71-B30D-68FB331798FA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6C2773F-A54A-BCC1-A420-3C2893A13F2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66E7841-0C81-5334-88CF-9063DE1BF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938212"/>
            <a:ext cx="88487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f9cd3b9a-9a6c-485a-81b7-4082693b5161"/>
    <ds:schemaRef ds:uri="faa1ecaf-a1aa-4fc9-8c75-2805352e1f65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29563</TotalTime>
  <Words>25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P1 Chapter 1: Inequalities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2025-06-04T11:41:08Z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