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547" r:id="rId5"/>
    <p:sldId id="541" r:id="rId6"/>
    <p:sldId id="542" r:id="rId7"/>
    <p:sldId id="553" r:id="rId8"/>
    <p:sldId id="549" r:id="rId9"/>
    <p:sldId id="543" r:id="rId10"/>
    <p:sldId id="550" r:id="rId11"/>
    <p:sldId id="551" r:id="rId12"/>
    <p:sldId id="545" r:id="rId13"/>
    <p:sldId id="55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16C2B-B2E6-4113-A811-0677322F6A63}" v="2" dt="2025-06-05T10:50:33.3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438EF111-08C8-4905-B82A-8A39A72E3A7E}"/>
    <pc:docChg chg="modSld">
      <pc:chgData name="Dieter Beaven" userId="9bbdb69f-69d0-4759-aa9b-5c090a2da237" providerId="ADAL" clId="{438EF111-08C8-4905-B82A-8A39A72E3A7E}" dt="2025-04-25T15:28:20.960" v="3" actId="20577"/>
      <pc:docMkLst>
        <pc:docMk/>
      </pc:docMkLst>
      <pc:sldChg chg="modSp mod">
        <pc:chgData name="Dieter Beaven" userId="9bbdb69f-69d0-4759-aa9b-5c090a2da237" providerId="ADAL" clId="{438EF111-08C8-4905-B82A-8A39A72E3A7E}" dt="2025-04-25T15:28:20.960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438EF111-08C8-4905-B82A-8A39A72E3A7E}" dt="2025-04-25T15:28:20.960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438EF111-08C8-4905-B82A-8A39A72E3A7E}" dt="2025-04-25T15:25:42.951" v="1" actId="20577"/>
        <pc:sldMkLst>
          <pc:docMk/>
          <pc:sldMk cId="3055658135" sldId="549"/>
        </pc:sldMkLst>
        <pc:spChg chg="mod">
          <ac:chgData name="Dieter Beaven" userId="9bbdb69f-69d0-4759-aa9b-5c090a2da237" providerId="ADAL" clId="{438EF111-08C8-4905-B82A-8A39A72E3A7E}" dt="2025-04-25T15:25:42.951" v="1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25F2F459-F76B-4BD9-AD1F-AE04D3AA370F}"/>
    <pc:docChg chg="modSld">
      <pc:chgData name="Dieter Beaven" userId="9bbdb69f-69d0-4759-aa9b-5c090a2da237" providerId="ADAL" clId="{25F2F459-F76B-4BD9-AD1F-AE04D3AA370F}" dt="2025-04-28T09:44:54.870" v="14" actId="20577"/>
      <pc:docMkLst>
        <pc:docMk/>
      </pc:docMkLst>
      <pc:sldChg chg="modSp mod">
        <pc:chgData name="Dieter Beaven" userId="9bbdb69f-69d0-4759-aa9b-5c090a2da237" providerId="ADAL" clId="{25F2F459-F76B-4BD9-AD1F-AE04D3AA370F}" dt="2025-04-28T09:44:54.870" v="1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25F2F459-F76B-4BD9-AD1F-AE04D3AA370F}" dt="2025-04-28T09:44:54.870" v="14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4CB16C2B-B2E6-4113-A811-0677322F6A63}"/>
    <pc:docChg chg="addSld delSld modSld">
      <pc:chgData name="Dieter Beaven" userId="9bbdb69f-69d0-4759-aa9b-5c090a2da237" providerId="ADAL" clId="{4CB16C2B-B2E6-4113-A811-0677322F6A63}" dt="2025-06-05T10:53:23.267" v="16" actId="47"/>
      <pc:docMkLst>
        <pc:docMk/>
      </pc:docMkLst>
      <pc:sldChg chg="addSp modSp mod">
        <pc:chgData name="Dieter Beaven" userId="9bbdb69f-69d0-4759-aa9b-5c090a2da237" providerId="ADAL" clId="{4CB16C2B-B2E6-4113-A811-0677322F6A63}" dt="2025-06-04T12:07:44.404" v="1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4CB16C2B-B2E6-4113-A811-0677322F6A63}" dt="2025-06-04T12:07:44.404" v="1" actId="1076"/>
          <ac:picMkLst>
            <pc:docMk/>
            <pc:sldMk cId="3896053727" sldId="543"/>
            <ac:picMk id="6" creationId="{CEBE1E16-64ED-3CF8-6C79-36E508C65583}"/>
          </ac:picMkLst>
        </pc:picChg>
      </pc:sldChg>
      <pc:sldChg chg="addSp modSp mod">
        <pc:chgData name="Dieter Beaven" userId="9bbdb69f-69d0-4759-aa9b-5c090a2da237" providerId="ADAL" clId="{4CB16C2B-B2E6-4113-A811-0677322F6A63}" dt="2025-06-05T10:50:31.359" v="10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4CB16C2B-B2E6-4113-A811-0677322F6A63}" dt="2025-06-05T10:50:31.359" v="10" actId="1076"/>
          <ac:picMkLst>
            <pc:docMk/>
            <pc:sldMk cId="3458699803" sldId="545"/>
            <ac:picMk id="6" creationId="{C2872732-9A66-20FB-BA0A-5B74C6D3243C}"/>
          </ac:picMkLst>
        </pc:picChg>
      </pc:sldChg>
      <pc:sldChg chg="addSp modSp mod">
        <pc:chgData name="Dieter Beaven" userId="9bbdb69f-69d0-4759-aa9b-5c090a2da237" providerId="ADAL" clId="{4CB16C2B-B2E6-4113-A811-0677322F6A63}" dt="2025-06-04T12:08:23.385" v="3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4CB16C2B-B2E6-4113-A811-0677322F6A63}" dt="2025-06-04T12:08:23.385" v="3" actId="1076"/>
          <ac:picMkLst>
            <pc:docMk/>
            <pc:sldMk cId="4091202299" sldId="550"/>
            <ac:picMk id="6" creationId="{BE7246D6-3212-F478-DC9F-7F783C575088}"/>
          </ac:picMkLst>
        </pc:picChg>
      </pc:sldChg>
      <pc:sldChg chg="addSp modSp mod">
        <pc:chgData name="Dieter Beaven" userId="9bbdb69f-69d0-4759-aa9b-5c090a2da237" providerId="ADAL" clId="{4CB16C2B-B2E6-4113-A811-0677322F6A63}" dt="2025-06-05T10:49:26.785" v="7" actId="1035"/>
        <pc:sldMkLst>
          <pc:docMk/>
          <pc:sldMk cId="3826585799" sldId="551"/>
        </pc:sldMkLst>
        <pc:picChg chg="add mod">
          <ac:chgData name="Dieter Beaven" userId="9bbdb69f-69d0-4759-aa9b-5c090a2da237" providerId="ADAL" clId="{4CB16C2B-B2E6-4113-A811-0677322F6A63}" dt="2025-06-05T10:49:26.785" v="7" actId="1035"/>
          <ac:picMkLst>
            <pc:docMk/>
            <pc:sldMk cId="3826585799" sldId="551"/>
            <ac:picMk id="6" creationId="{2A40C479-EFCA-0D04-EF80-D613D6AC27DD}"/>
          </ac:picMkLst>
        </pc:picChg>
      </pc:sldChg>
      <pc:sldChg chg="addSp modSp mod">
        <pc:chgData name="Dieter Beaven" userId="9bbdb69f-69d0-4759-aa9b-5c090a2da237" providerId="ADAL" clId="{4CB16C2B-B2E6-4113-A811-0677322F6A63}" dt="2025-06-05T10:51:44.815" v="14" actId="1076"/>
        <pc:sldMkLst>
          <pc:docMk/>
          <pc:sldMk cId="2531956736" sldId="552"/>
        </pc:sldMkLst>
        <pc:picChg chg="add mod">
          <ac:chgData name="Dieter Beaven" userId="9bbdb69f-69d0-4759-aa9b-5c090a2da237" providerId="ADAL" clId="{4CB16C2B-B2E6-4113-A811-0677322F6A63}" dt="2025-06-05T10:51:44.815" v="14" actId="1076"/>
          <ac:picMkLst>
            <pc:docMk/>
            <pc:sldMk cId="2531956736" sldId="552"/>
            <ac:picMk id="6" creationId="{7AA25871-39EC-DA2B-57E4-58ADB2508AAC}"/>
          </ac:picMkLst>
        </pc:picChg>
      </pc:sldChg>
      <pc:sldChg chg="add del">
        <pc:chgData name="Dieter Beaven" userId="9bbdb69f-69d0-4759-aa9b-5c090a2da237" providerId="ADAL" clId="{4CB16C2B-B2E6-4113-A811-0677322F6A63}" dt="2025-06-05T10:53:22.861" v="15" actId="47"/>
        <pc:sldMkLst>
          <pc:docMk/>
          <pc:sldMk cId="1738301970" sldId="554"/>
        </pc:sldMkLst>
      </pc:sldChg>
      <pc:sldChg chg="add del">
        <pc:chgData name="Dieter Beaven" userId="9bbdb69f-69d0-4759-aa9b-5c090a2da237" providerId="ADAL" clId="{4CB16C2B-B2E6-4113-A811-0677322F6A63}" dt="2025-06-05T10:53:23.267" v="16" actId="47"/>
        <pc:sldMkLst>
          <pc:docMk/>
          <pc:sldMk cId="2081813848" sldId="555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C901F28E-DCA9-4B93-9B8E-56DD4EB434C6}"/>
    <pc:docChg chg="undo custSel addSld modSld">
      <pc:chgData name="Dieter Beaven" userId="9bbdb69f-69d0-4759-aa9b-5c090a2da237" providerId="ADAL" clId="{C901F28E-DCA9-4B93-9B8E-56DD4EB434C6}" dt="2025-04-28T15:32:06.143" v="119" actId="6549"/>
      <pc:docMkLst>
        <pc:docMk/>
      </pc:docMkLst>
      <pc:sldChg chg="delSp modSp add mod delAnim">
        <pc:chgData name="Dieter Beaven" userId="9bbdb69f-69d0-4759-aa9b-5c090a2da237" providerId="ADAL" clId="{C901F28E-DCA9-4B93-9B8E-56DD4EB434C6}" dt="2025-04-28T15:31:23.815" v="109" actId="20577"/>
        <pc:sldMkLst>
          <pc:docMk/>
          <pc:sldMk cId="143956816" sldId="541"/>
        </pc:sldMkLst>
        <pc:spChg chg="mod">
          <ac:chgData name="Dieter Beaven" userId="9bbdb69f-69d0-4759-aa9b-5c090a2da237" providerId="ADAL" clId="{C901F28E-DCA9-4B93-9B8E-56DD4EB434C6}" dt="2025-04-28T15:31:23.815" v="109" actId="20577"/>
          <ac:spMkLst>
            <pc:docMk/>
            <pc:sldMk cId="143956816" sldId="541"/>
            <ac:spMk id="3" creationId="{00000000-0000-0000-0000-000000000000}"/>
          </ac:spMkLst>
        </pc:spChg>
        <pc:spChg chg="mod">
          <ac:chgData name="Dieter Beaven" userId="9bbdb69f-69d0-4759-aa9b-5c090a2da237" providerId="ADAL" clId="{C901F28E-DCA9-4B93-9B8E-56DD4EB434C6}" dt="2025-04-28T15:30:55.732" v="84" actId="1038"/>
          <ac:spMkLst>
            <pc:docMk/>
            <pc:sldMk cId="143956816" sldId="541"/>
            <ac:spMk id="26" creationId="{00000000-0000-0000-0000-000000000000}"/>
          </ac:spMkLst>
        </pc:spChg>
        <pc:spChg chg="mod">
          <ac:chgData name="Dieter Beaven" userId="9bbdb69f-69d0-4759-aa9b-5c090a2da237" providerId="ADAL" clId="{C901F28E-DCA9-4B93-9B8E-56DD4EB434C6}" dt="2025-04-28T15:30:55.732" v="84" actId="1038"/>
          <ac:spMkLst>
            <pc:docMk/>
            <pc:sldMk cId="143956816" sldId="541"/>
            <ac:spMk id="28" creationId="{00000000-0000-0000-0000-000000000000}"/>
          </ac:spMkLst>
        </pc:spChg>
        <pc:spChg chg="mod">
          <ac:chgData name="Dieter Beaven" userId="9bbdb69f-69d0-4759-aa9b-5c090a2da237" providerId="ADAL" clId="{C901F28E-DCA9-4B93-9B8E-56DD4EB434C6}" dt="2025-04-28T15:30:55.732" v="84" actId="1038"/>
          <ac:spMkLst>
            <pc:docMk/>
            <pc:sldMk cId="143956816" sldId="541"/>
            <ac:spMk id="31" creationId="{00000000-0000-0000-0000-000000000000}"/>
          </ac:spMkLst>
        </pc:spChg>
        <pc:spChg chg="mod">
          <ac:chgData name="Dieter Beaven" userId="9bbdb69f-69d0-4759-aa9b-5c090a2da237" providerId="ADAL" clId="{C901F28E-DCA9-4B93-9B8E-56DD4EB434C6}" dt="2025-04-28T15:30:55.732" v="84" actId="1038"/>
          <ac:spMkLst>
            <pc:docMk/>
            <pc:sldMk cId="143956816" sldId="541"/>
            <ac:spMk id="32" creationId="{00000000-0000-0000-0000-000000000000}"/>
          </ac:spMkLst>
        </pc:spChg>
        <pc:spChg chg="mod">
          <ac:chgData name="Dieter Beaven" userId="9bbdb69f-69d0-4759-aa9b-5c090a2da237" providerId="ADAL" clId="{C901F28E-DCA9-4B93-9B8E-56DD4EB434C6}" dt="2025-04-28T15:30:55.732" v="84" actId="1038"/>
          <ac:spMkLst>
            <pc:docMk/>
            <pc:sldMk cId="143956816" sldId="541"/>
            <ac:spMk id="33" creationId="{00000000-0000-0000-0000-000000000000}"/>
          </ac:spMkLst>
        </pc:spChg>
        <pc:spChg chg="mod">
          <ac:chgData name="Dieter Beaven" userId="9bbdb69f-69d0-4759-aa9b-5c090a2da237" providerId="ADAL" clId="{C901F28E-DCA9-4B93-9B8E-56DD4EB434C6}" dt="2025-04-28T15:30:55.732" v="84" actId="1038"/>
          <ac:spMkLst>
            <pc:docMk/>
            <pc:sldMk cId="143956816" sldId="541"/>
            <ac:spMk id="34" creationId="{00000000-0000-0000-0000-000000000000}"/>
          </ac:spMkLst>
        </pc:spChg>
        <pc:spChg chg="mod">
          <ac:chgData name="Dieter Beaven" userId="9bbdb69f-69d0-4759-aa9b-5c090a2da237" providerId="ADAL" clId="{C901F28E-DCA9-4B93-9B8E-56DD4EB434C6}" dt="2025-04-28T15:30:55.732" v="84" actId="1038"/>
          <ac:spMkLst>
            <pc:docMk/>
            <pc:sldMk cId="143956816" sldId="541"/>
            <ac:spMk id="36" creationId="{00000000-0000-0000-0000-000000000000}"/>
          </ac:spMkLst>
        </pc:spChg>
        <pc:spChg chg="mod">
          <ac:chgData name="Dieter Beaven" userId="9bbdb69f-69d0-4759-aa9b-5c090a2da237" providerId="ADAL" clId="{C901F28E-DCA9-4B93-9B8E-56DD4EB434C6}" dt="2025-04-28T15:30:55.732" v="84" actId="1038"/>
          <ac:spMkLst>
            <pc:docMk/>
            <pc:sldMk cId="143956816" sldId="541"/>
            <ac:spMk id="42" creationId="{00000000-0000-0000-0000-000000000000}"/>
          </ac:spMkLst>
        </pc:spChg>
        <pc:spChg chg="mod">
          <ac:chgData name="Dieter Beaven" userId="9bbdb69f-69d0-4759-aa9b-5c090a2da237" providerId="ADAL" clId="{C901F28E-DCA9-4B93-9B8E-56DD4EB434C6}" dt="2025-04-28T15:30:55.732" v="84" actId="1038"/>
          <ac:spMkLst>
            <pc:docMk/>
            <pc:sldMk cId="143956816" sldId="541"/>
            <ac:spMk id="43" creationId="{00000000-0000-0000-0000-000000000000}"/>
          </ac:spMkLst>
        </pc:spChg>
        <pc:spChg chg="mod">
          <ac:chgData name="Dieter Beaven" userId="9bbdb69f-69d0-4759-aa9b-5c090a2da237" providerId="ADAL" clId="{C901F28E-DCA9-4B93-9B8E-56DD4EB434C6}" dt="2025-04-28T15:30:55.732" v="84" actId="1038"/>
          <ac:spMkLst>
            <pc:docMk/>
            <pc:sldMk cId="143956816" sldId="541"/>
            <ac:spMk id="44" creationId="{00000000-0000-0000-0000-000000000000}"/>
          </ac:spMkLst>
        </pc:spChg>
      </pc:sldChg>
      <pc:sldChg chg="add">
        <pc:chgData name="Dieter Beaven" userId="9bbdb69f-69d0-4759-aa9b-5c090a2da237" providerId="ADAL" clId="{C901F28E-DCA9-4B93-9B8E-56DD4EB434C6}" dt="2025-04-28T15:30:32.744" v="17"/>
        <pc:sldMkLst>
          <pc:docMk/>
          <pc:sldMk cId="2576034461" sldId="542"/>
        </pc:sldMkLst>
      </pc:sldChg>
      <pc:sldChg chg="modSp mod">
        <pc:chgData name="Dieter Beaven" userId="9bbdb69f-69d0-4759-aa9b-5c090a2da237" providerId="ADAL" clId="{C901F28E-DCA9-4B93-9B8E-56DD4EB434C6}" dt="2025-04-28T15:30:10.214" v="16" actId="20577"/>
        <pc:sldMkLst>
          <pc:docMk/>
          <pc:sldMk cId="3991975165" sldId="547"/>
        </pc:sldMkLst>
        <pc:spChg chg="mod">
          <ac:chgData name="Dieter Beaven" userId="9bbdb69f-69d0-4759-aa9b-5c090a2da237" providerId="ADAL" clId="{C901F28E-DCA9-4B93-9B8E-56DD4EB434C6}" dt="2025-04-28T15:30:10.214" v="16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C901F28E-DCA9-4B93-9B8E-56DD4EB434C6}" dt="2025-04-28T15:32:06.143" v="119" actId="6549"/>
        <pc:sldMkLst>
          <pc:docMk/>
          <pc:sldMk cId="3055658135" sldId="549"/>
        </pc:sldMkLst>
        <pc:spChg chg="mod">
          <ac:chgData name="Dieter Beaven" userId="9bbdb69f-69d0-4759-aa9b-5c090a2da237" providerId="ADAL" clId="{C901F28E-DCA9-4B93-9B8E-56DD4EB434C6}" dt="2025-04-28T15:31:57.573" v="115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C901F28E-DCA9-4B93-9B8E-56DD4EB434C6}" dt="2025-04-28T15:32:06.143" v="119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modSp add mod">
        <pc:chgData name="Dieter Beaven" userId="9bbdb69f-69d0-4759-aa9b-5c090a2da237" providerId="ADAL" clId="{C901F28E-DCA9-4B93-9B8E-56DD4EB434C6}" dt="2025-04-28T15:31:47.406" v="111" actId="1076"/>
        <pc:sldMkLst>
          <pc:docMk/>
          <pc:sldMk cId="1994493044" sldId="553"/>
        </pc:sldMkLst>
        <pc:spChg chg="mod">
          <ac:chgData name="Dieter Beaven" userId="9bbdb69f-69d0-4759-aa9b-5c090a2da237" providerId="ADAL" clId="{C901F28E-DCA9-4B93-9B8E-56DD4EB434C6}" dt="2025-04-28T15:31:47.406" v="111" actId="1076"/>
          <ac:spMkLst>
            <pc:docMk/>
            <pc:sldMk cId="1994493044" sldId="553"/>
            <ac:spMk id="37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7" Type="http://schemas.openxmlformats.org/officeDocument/2006/relationships/image" Target="../media/image181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5" Type="http://schemas.openxmlformats.org/officeDocument/2006/relationships/image" Target="../media/image179.png"/><Relationship Id="rId4" Type="http://schemas.openxmlformats.org/officeDocument/2006/relationships/image" Target="../media/image17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png"/><Relationship Id="rId3" Type="http://schemas.openxmlformats.org/officeDocument/2006/relationships/image" Target="../media/image183.png"/><Relationship Id="rId7" Type="http://schemas.openxmlformats.org/officeDocument/2006/relationships/image" Target="../media/image187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6.png"/><Relationship Id="rId11" Type="http://schemas.openxmlformats.org/officeDocument/2006/relationships/image" Target="../media/image191.png"/><Relationship Id="rId5" Type="http://schemas.openxmlformats.org/officeDocument/2006/relationships/image" Target="../media/image185.png"/><Relationship Id="rId10" Type="http://schemas.openxmlformats.org/officeDocument/2006/relationships/image" Target="../media/image190.png"/><Relationship Id="rId4" Type="http://schemas.openxmlformats.org/officeDocument/2006/relationships/image" Target="../media/image184.png"/><Relationship Id="rId9" Type="http://schemas.openxmlformats.org/officeDocument/2006/relationships/image" Target="../media/image18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4: </a:t>
            </a:r>
            <a:r>
              <a:rPr lang="en-GB" dirty="0">
                <a:solidFill>
                  <a:schemeClr val="accent5"/>
                </a:solidFill>
              </a:rPr>
              <a:t>Transforming Graphs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Scaling Graphs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CC18-388A-D791-BD8C-B4F964CF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7F01EA-0633-F206-2359-D81F0A434E3E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0A9E226-99AD-F974-6305-7281F3EE1D40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27722CE-8429-DC51-558C-3C088CC9A7C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AA25871-39EC-DA2B-57E4-58ADB2508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80728"/>
            <a:ext cx="59055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Stretching Graphs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0985" y="790436"/>
                <a:ext cx="4397039" cy="92333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</m:oMath>
                </a14:m>
                <a:r>
                  <a:rPr lang="en-GB" dirty="0"/>
                  <a:t>. On the same axes, sketch the graph with equation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85" y="790436"/>
                <a:ext cx="4397039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65530" y="1800073"/>
                <a:ext cx="3871664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</a:t>
                </a:r>
                <a:r>
                  <a:rPr lang="en-GB" sz="1400" b="1" u="sng" dirty="0"/>
                  <a:t>input</a:t>
                </a: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has been doubled to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, again a change inside the function, so we do the opposite and halve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values.</a:t>
                </a:r>
              </a:p>
              <a:p>
                <a:r>
                  <a:rPr lang="en-GB" sz="1400" dirty="0"/>
                  <a:t>Ensure that 0 remains 0 and you halve any roots.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30" y="1800073"/>
                <a:ext cx="3871664" cy="1231106"/>
              </a:xfrm>
              <a:prstGeom prst="rect">
                <a:avLst/>
              </a:prstGeom>
              <a:blipFill>
                <a:blip r:embed="rId3"/>
                <a:stretch>
                  <a:fillRect l="-472" t="-4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>
            <a:off x="872890" y="4980607"/>
            <a:ext cx="3516807" cy="7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601362" y="3066702"/>
            <a:ext cx="0" cy="3508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16736" y="478584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36" y="4785848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426636" y="272709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636" y="2727094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 rot="17268424">
                <a:off x="3217338" y="3893791"/>
                <a:ext cx="1462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268424">
                <a:off x="3217338" y="3893791"/>
                <a:ext cx="1462522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/>
          <p:cNvSpPr txBox="1"/>
          <p:nvPr/>
        </p:nvSpPr>
        <p:spPr>
          <a:xfrm>
            <a:off x="3670401" y="4944986"/>
            <a:ext cx="39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16931640">
                <a:off x="2321564" y="3945099"/>
                <a:ext cx="181507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931640">
                <a:off x="2321564" y="3945099"/>
                <a:ext cx="181507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: Shape 41"/>
          <p:cNvSpPr/>
          <p:nvPr/>
        </p:nvSpPr>
        <p:spPr>
          <a:xfrm>
            <a:off x="1406872" y="3551274"/>
            <a:ext cx="2828261" cy="2881423"/>
          </a:xfrm>
          <a:custGeom>
            <a:avLst/>
            <a:gdLst>
              <a:gd name="connsiteX0" fmla="*/ 0 w 2828261"/>
              <a:gd name="connsiteY0" fmla="*/ 2881423 h 2881423"/>
              <a:gd name="connsiteX1" fmla="*/ 1105786 w 2828261"/>
              <a:gd name="connsiteY1" fmla="*/ 1446028 h 2881423"/>
              <a:gd name="connsiteX2" fmla="*/ 1807535 w 2828261"/>
              <a:gd name="connsiteY2" fmla="*/ 1988288 h 2881423"/>
              <a:gd name="connsiteX3" fmla="*/ 2264735 w 2828261"/>
              <a:gd name="connsiteY3" fmla="*/ 1637414 h 2881423"/>
              <a:gd name="connsiteX4" fmla="*/ 2668772 w 2828261"/>
              <a:gd name="connsiteY4" fmla="*/ 606056 h 2881423"/>
              <a:gd name="connsiteX5" fmla="*/ 2828261 w 2828261"/>
              <a:gd name="connsiteY5" fmla="*/ 0 h 288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261" h="2881423">
                <a:moveTo>
                  <a:pt x="0" y="2881423"/>
                </a:moveTo>
                <a:cubicBezTo>
                  <a:pt x="402265" y="2238153"/>
                  <a:pt x="804530" y="1594884"/>
                  <a:pt x="1105786" y="1446028"/>
                </a:cubicBezTo>
                <a:cubicBezTo>
                  <a:pt x="1407042" y="1297172"/>
                  <a:pt x="1614377" y="1956390"/>
                  <a:pt x="1807535" y="1988288"/>
                </a:cubicBezTo>
                <a:cubicBezTo>
                  <a:pt x="2000693" y="2020186"/>
                  <a:pt x="2121195" y="1867786"/>
                  <a:pt x="2264735" y="1637414"/>
                </a:cubicBezTo>
                <a:cubicBezTo>
                  <a:pt x="2408275" y="1407042"/>
                  <a:pt x="2574851" y="878958"/>
                  <a:pt x="2668772" y="606056"/>
                </a:cubicBezTo>
                <a:cubicBezTo>
                  <a:pt x="2762693" y="333154"/>
                  <a:pt x="2795477" y="166577"/>
                  <a:pt x="2828261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: Shape 42"/>
          <p:cNvSpPr/>
          <p:nvPr/>
        </p:nvSpPr>
        <p:spPr>
          <a:xfrm>
            <a:off x="1935391" y="3547651"/>
            <a:ext cx="1554484" cy="2881423"/>
          </a:xfrm>
          <a:custGeom>
            <a:avLst/>
            <a:gdLst>
              <a:gd name="connsiteX0" fmla="*/ 0 w 2828261"/>
              <a:gd name="connsiteY0" fmla="*/ 2881423 h 2881423"/>
              <a:gd name="connsiteX1" fmla="*/ 1105786 w 2828261"/>
              <a:gd name="connsiteY1" fmla="*/ 1446028 h 2881423"/>
              <a:gd name="connsiteX2" fmla="*/ 1807535 w 2828261"/>
              <a:gd name="connsiteY2" fmla="*/ 1988288 h 2881423"/>
              <a:gd name="connsiteX3" fmla="*/ 2264735 w 2828261"/>
              <a:gd name="connsiteY3" fmla="*/ 1637414 h 2881423"/>
              <a:gd name="connsiteX4" fmla="*/ 2668772 w 2828261"/>
              <a:gd name="connsiteY4" fmla="*/ 606056 h 2881423"/>
              <a:gd name="connsiteX5" fmla="*/ 2828261 w 2828261"/>
              <a:gd name="connsiteY5" fmla="*/ 0 h 288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28261" h="2881423">
                <a:moveTo>
                  <a:pt x="0" y="2881423"/>
                </a:moveTo>
                <a:cubicBezTo>
                  <a:pt x="402265" y="2238153"/>
                  <a:pt x="804530" y="1594884"/>
                  <a:pt x="1105786" y="1446028"/>
                </a:cubicBezTo>
                <a:cubicBezTo>
                  <a:pt x="1407042" y="1297172"/>
                  <a:pt x="1614377" y="1956390"/>
                  <a:pt x="1807535" y="1988288"/>
                </a:cubicBezTo>
                <a:cubicBezTo>
                  <a:pt x="2000693" y="2020186"/>
                  <a:pt x="2121195" y="1867786"/>
                  <a:pt x="2264735" y="1637414"/>
                </a:cubicBezTo>
                <a:cubicBezTo>
                  <a:pt x="2408275" y="1407042"/>
                  <a:pt x="2574851" y="878958"/>
                  <a:pt x="2668772" y="606056"/>
                </a:cubicBezTo>
                <a:cubicBezTo>
                  <a:pt x="2762693" y="333154"/>
                  <a:pt x="2795477" y="166577"/>
                  <a:pt x="2828261" y="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3148456" y="4937896"/>
            <a:ext cx="39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95026" y="1823154"/>
            <a:ext cx="4392998" cy="47948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395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Reflections of Graphs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790951"/>
                <a:ext cx="7056784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en-GB" dirty="0"/>
                  <a:t>, 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on the same axes.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90951"/>
                <a:ext cx="7056784" cy="369332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/>
          <p:cNvSpPr/>
          <p:nvPr/>
        </p:nvSpPr>
        <p:spPr>
          <a:xfrm>
            <a:off x="871870" y="3211033"/>
            <a:ext cx="2317898" cy="1829136"/>
          </a:xfrm>
          <a:custGeom>
            <a:avLst/>
            <a:gdLst>
              <a:gd name="connsiteX0" fmla="*/ 0 w 2317898"/>
              <a:gd name="connsiteY0" fmla="*/ 0 h 1829136"/>
              <a:gd name="connsiteX1" fmla="*/ 829340 w 2317898"/>
              <a:gd name="connsiteY1" fmla="*/ 1531088 h 1829136"/>
              <a:gd name="connsiteX2" fmla="*/ 1222744 w 2317898"/>
              <a:gd name="connsiteY2" fmla="*/ 1828800 h 1829136"/>
              <a:gd name="connsiteX3" fmla="*/ 1626782 w 2317898"/>
              <a:gd name="connsiteY3" fmla="*/ 1520455 h 1829136"/>
              <a:gd name="connsiteX4" fmla="*/ 2317898 w 2317898"/>
              <a:gd name="connsiteY4" fmla="*/ 74428 h 182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7898" h="1829136">
                <a:moveTo>
                  <a:pt x="0" y="0"/>
                </a:moveTo>
                <a:cubicBezTo>
                  <a:pt x="312774" y="613144"/>
                  <a:pt x="625549" y="1226288"/>
                  <a:pt x="829340" y="1531088"/>
                </a:cubicBezTo>
                <a:cubicBezTo>
                  <a:pt x="1033131" y="1835888"/>
                  <a:pt x="1089837" y="1830572"/>
                  <a:pt x="1222744" y="1828800"/>
                </a:cubicBezTo>
                <a:cubicBezTo>
                  <a:pt x="1355651" y="1827028"/>
                  <a:pt x="1444256" y="1812850"/>
                  <a:pt x="1626782" y="1520455"/>
                </a:cubicBezTo>
                <a:cubicBezTo>
                  <a:pt x="1809308" y="1228060"/>
                  <a:pt x="2063603" y="651244"/>
                  <a:pt x="2317898" y="7442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1178" y="1312323"/>
                <a:ext cx="378136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You did this at GCSE. The minus is outside the function, so affects the output, i.e.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 value.</a:t>
                </a:r>
              </a:p>
              <a:p>
                <a:r>
                  <a:rPr lang="en-GB" sz="1400" dirty="0"/>
                  <a:t>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 values are negated, resulting in a reflection in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-axis.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78" y="1312323"/>
                <a:ext cx="3781364" cy="954107"/>
              </a:xfrm>
              <a:prstGeom prst="rect">
                <a:avLst/>
              </a:prstGeom>
              <a:blipFill>
                <a:blip r:embed="rId3"/>
                <a:stretch>
                  <a:fillRect l="-483" t="-637" r="-483" b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763454" y="4738952"/>
            <a:ext cx="3516807" cy="7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491926" y="2825047"/>
            <a:ext cx="0" cy="3508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317200" y="248543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200" y="2485439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17653749">
                <a:off x="2459316" y="3492647"/>
                <a:ext cx="14625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3749">
                <a:off x="2459316" y="3492647"/>
                <a:ext cx="146252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504988" y="4728422"/>
            <a:ext cx="39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78175" y="4146660"/>
                <a:ext cx="988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2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GB" sz="1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75" y="4146660"/>
                <a:ext cx="988179" cy="276999"/>
              </a:xfrm>
              <a:prstGeom prst="rect">
                <a:avLst/>
              </a:prstGeom>
              <a:blipFill>
                <a:blip r:embed="rId6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/>
          <p:cNvSpPr/>
          <p:nvPr/>
        </p:nvSpPr>
        <p:spPr>
          <a:xfrm flipV="1">
            <a:off x="884521" y="4434249"/>
            <a:ext cx="2317898" cy="1829136"/>
          </a:xfrm>
          <a:custGeom>
            <a:avLst/>
            <a:gdLst>
              <a:gd name="connsiteX0" fmla="*/ 0 w 2317898"/>
              <a:gd name="connsiteY0" fmla="*/ 0 h 1829136"/>
              <a:gd name="connsiteX1" fmla="*/ 829340 w 2317898"/>
              <a:gd name="connsiteY1" fmla="*/ 1531088 h 1829136"/>
              <a:gd name="connsiteX2" fmla="*/ 1222744 w 2317898"/>
              <a:gd name="connsiteY2" fmla="*/ 1828800 h 1829136"/>
              <a:gd name="connsiteX3" fmla="*/ 1626782 w 2317898"/>
              <a:gd name="connsiteY3" fmla="*/ 1520455 h 1829136"/>
              <a:gd name="connsiteX4" fmla="*/ 2317898 w 2317898"/>
              <a:gd name="connsiteY4" fmla="*/ 74428 h 182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7898" h="1829136">
                <a:moveTo>
                  <a:pt x="0" y="0"/>
                </a:moveTo>
                <a:cubicBezTo>
                  <a:pt x="312774" y="613144"/>
                  <a:pt x="625549" y="1226288"/>
                  <a:pt x="829340" y="1531088"/>
                </a:cubicBezTo>
                <a:cubicBezTo>
                  <a:pt x="1033131" y="1835888"/>
                  <a:pt x="1089837" y="1830572"/>
                  <a:pt x="1222744" y="1828800"/>
                </a:cubicBezTo>
                <a:cubicBezTo>
                  <a:pt x="1355651" y="1827028"/>
                  <a:pt x="1444256" y="1812850"/>
                  <a:pt x="1626782" y="1520455"/>
                </a:cubicBezTo>
                <a:cubicBezTo>
                  <a:pt x="1809308" y="1228060"/>
                  <a:pt x="2063603" y="651244"/>
                  <a:pt x="2317898" y="74428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238505" y="4583326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505" y="4583326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444585" y="1301735"/>
            <a:ext cx="4382595" cy="51415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603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836712"/>
                <a:ext cx="3868120" cy="73988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+1)(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r>
                  <a:rPr lang="en-GB" dirty="0"/>
                  <a:t>, sketch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on the same axes.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36712"/>
                <a:ext cx="3868120" cy="739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/>
          <p:cNvSpPr/>
          <p:nvPr/>
        </p:nvSpPr>
        <p:spPr>
          <a:xfrm>
            <a:off x="315831" y="3519376"/>
            <a:ext cx="3937192" cy="1721224"/>
          </a:xfrm>
          <a:custGeom>
            <a:avLst/>
            <a:gdLst>
              <a:gd name="connsiteX0" fmla="*/ 0 w 2317898"/>
              <a:gd name="connsiteY0" fmla="*/ 0 h 1829136"/>
              <a:gd name="connsiteX1" fmla="*/ 829340 w 2317898"/>
              <a:gd name="connsiteY1" fmla="*/ 1531088 h 1829136"/>
              <a:gd name="connsiteX2" fmla="*/ 1222744 w 2317898"/>
              <a:gd name="connsiteY2" fmla="*/ 1828800 h 1829136"/>
              <a:gd name="connsiteX3" fmla="*/ 1626782 w 2317898"/>
              <a:gd name="connsiteY3" fmla="*/ 1520455 h 1829136"/>
              <a:gd name="connsiteX4" fmla="*/ 2317898 w 2317898"/>
              <a:gd name="connsiteY4" fmla="*/ 74428 h 182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7898" h="1829136">
                <a:moveTo>
                  <a:pt x="0" y="0"/>
                </a:moveTo>
                <a:cubicBezTo>
                  <a:pt x="312774" y="613144"/>
                  <a:pt x="625549" y="1226288"/>
                  <a:pt x="829340" y="1531088"/>
                </a:cubicBezTo>
                <a:cubicBezTo>
                  <a:pt x="1033131" y="1835888"/>
                  <a:pt x="1089837" y="1830572"/>
                  <a:pt x="1222744" y="1828800"/>
                </a:cubicBezTo>
                <a:cubicBezTo>
                  <a:pt x="1355651" y="1827028"/>
                  <a:pt x="1444256" y="1812850"/>
                  <a:pt x="1626782" y="1520455"/>
                </a:cubicBezTo>
                <a:cubicBezTo>
                  <a:pt x="1809308" y="1228060"/>
                  <a:pt x="2063603" y="651244"/>
                  <a:pt x="2317898" y="74428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83861" y="4333328"/>
            <a:ext cx="3516807" cy="7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2211572" y="3232297"/>
            <a:ext cx="761" cy="26960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58872" y="281346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872" y="2813461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8596476">
                <a:off x="3249294" y="3663497"/>
                <a:ext cx="952042" cy="4085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2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GB" sz="1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96476">
                <a:off x="3249294" y="3663497"/>
                <a:ext cx="952042" cy="408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608167" y="4290900"/>
            <a:ext cx="39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17444776">
                <a:off x="2478861" y="3525890"/>
                <a:ext cx="9881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GB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444776">
                <a:off x="2478861" y="3525890"/>
                <a:ext cx="98817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/>
          <p:cNvSpPr/>
          <p:nvPr/>
        </p:nvSpPr>
        <p:spPr>
          <a:xfrm rot="10800000" flipV="1">
            <a:off x="1477923" y="3572539"/>
            <a:ext cx="1722476" cy="1668534"/>
          </a:xfrm>
          <a:custGeom>
            <a:avLst/>
            <a:gdLst>
              <a:gd name="connsiteX0" fmla="*/ 0 w 2317898"/>
              <a:gd name="connsiteY0" fmla="*/ 0 h 1829136"/>
              <a:gd name="connsiteX1" fmla="*/ 829340 w 2317898"/>
              <a:gd name="connsiteY1" fmla="*/ 1531088 h 1829136"/>
              <a:gd name="connsiteX2" fmla="*/ 1222744 w 2317898"/>
              <a:gd name="connsiteY2" fmla="*/ 1828800 h 1829136"/>
              <a:gd name="connsiteX3" fmla="*/ 1626782 w 2317898"/>
              <a:gd name="connsiteY3" fmla="*/ 1520455 h 1829136"/>
              <a:gd name="connsiteX4" fmla="*/ 2317898 w 2317898"/>
              <a:gd name="connsiteY4" fmla="*/ 74428 h 1829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7898" h="1829136">
                <a:moveTo>
                  <a:pt x="0" y="0"/>
                </a:moveTo>
                <a:cubicBezTo>
                  <a:pt x="312774" y="613144"/>
                  <a:pt x="625549" y="1226288"/>
                  <a:pt x="829340" y="1531088"/>
                </a:cubicBezTo>
                <a:cubicBezTo>
                  <a:pt x="1033131" y="1835888"/>
                  <a:pt x="1089837" y="1830572"/>
                  <a:pt x="1222744" y="1828800"/>
                </a:cubicBezTo>
                <a:cubicBezTo>
                  <a:pt x="1355651" y="1827028"/>
                  <a:pt x="1444256" y="1812850"/>
                  <a:pt x="1626782" y="1520455"/>
                </a:cubicBezTo>
                <a:cubicBezTo>
                  <a:pt x="1809308" y="1228060"/>
                  <a:pt x="2063603" y="651244"/>
                  <a:pt x="2317898" y="74428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958912" y="417770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912" y="4177702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623993" y="4300500"/>
            <a:ext cx="39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23934" y="4289650"/>
            <a:ext cx="39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6004" y="4302422"/>
            <a:ext cx="391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38824" y="794914"/>
                <a:ext cx="3868120" cy="103951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Sketch the graph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dirty="0"/>
                  <a:t>, ensuring you indicate any intercepts with the axes.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824" y="794914"/>
                <a:ext cx="3868120" cy="1039515"/>
              </a:xfrm>
              <a:prstGeom prst="rect">
                <a:avLst/>
              </a:prstGeom>
              <a:blipFill>
                <a:blip r:embed="rId7"/>
                <a:stretch>
                  <a:fillRect b="-50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892596" y="5114662"/>
            <a:ext cx="467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1137" y="1957467"/>
            <a:ext cx="3929491" cy="4436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807407" y="4333328"/>
            <a:ext cx="3516807" cy="75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 flipV="1">
            <a:off x="6528391" y="2626242"/>
            <a:ext cx="7490" cy="33020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350521" y="222867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521" y="2228670"/>
                <a:ext cx="360040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60244" y="3577229"/>
                <a:ext cx="9881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244" y="3577229"/>
                <a:ext cx="988179" cy="307777"/>
              </a:xfrm>
              <a:prstGeom prst="rect">
                <a:avLst/>
              </a:prstGeom>
              <a:blipFill>
                <a:blip r:embed="rId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282458" y="417770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458" y="4177702"/>
                <a:ext cx="36004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/>
          <p:cNvCxnSpPr/>
          <p:nvPr/>
        </p:nvCxnSpPr>
        <p:spPr>
          <a:xfrm>
            <a:off x="4807407" y="3867783"/>
            <a:ext cx="351680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/>
          <p:cNvSpPr/>
          <p:nvPr/>
        </p:nvSpPr>
        <p:spPr>
          <a:xfrm>
            <a:off x="6592186" y="2541181"/>
            <a:ext cx="1584251" cy="1297172"/>
          </a:xfrm>
          <a:custGeom>
            <a:avLst/>
            <a:gdLst>
              <a:gd name="connsiteX0" fmla="*/ 0 w 1584251"/>
              <a:gd name="connsiteY0" fmla="*/ 0 h 1297172"/>
              <a:gd name="connsiteX1" fmla="*/ 276447 w 1584251"/>
              <a:gd name="connsiteY1" fmla="*/ 988828 h 1297172"/>
              <a:gd name="connsiteX2" fmla="*/ 1584251 w 1584251"/>
              <a:gd name="connsiteY2" fmla="*/ 1297172 h 1297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4251" h="1297172">
                <a:moveTo>
                  <a:pt x="0" y="0"/>
                </a:moveTo>
                <a:cubicBezTo>
                  <a:pt x="6202" y="386316"/>
                  <a:pt x="12405" y="772633"/>
                  <a:pt x="276447" y="988828"/>
                </a:cubicBezTo>
                <a:cubicBezTo>
                  <a:pt x="540489" y="1205023"/>
                  <a:pt x="1062370" y="1251097"/>
                  <a:pt x="1584251" y="12971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: Shape 42"/>
          <p:cNvSpPr/>
          <p:nvPr/>
        </p:nvSpPr>
        <p:spPr>
          <a:xfrm>
            <a:off x="4816549" y="3912781"/>
            <a:ext cx="1648046" cy="1988289"/>
          </a:xfrm>
          <a:custGeom>
            <a:avLst/>
            <a:gdLst>
              <a:gd name="connsiteX0" fmla="*/ 0 w 1648046"/>
              <a:gd name="connsiteY0" fmla="*/ 0 h 1988289"/>
              <a:gd name="connsiteX1" fmla="*/ 1169581 w 1648046"/>
              <a:gd name="connsiteY1" fmla="*/ 510363 h 1988289"/>
              <a:gd name="connsiteX2" fmla="*/ 1648046 w 1648046"/>
              <a:gd name="connsiteY2" fmla="*/ 1988289 h 1988289"/>
              <a:gd name="connsiteX0" fmla="*/ 0 w 1648046"/>
              <a:gd name="connsiteY0" fmla="*/ 0 h 1988289"/>
              <a:gd name="connsiteX1" fmla="*/ 1169581 w 1648046"/>
              <a:gd name="connsiteY1" fmla="*/ 510363 h 1988289"/>
              <a:gd name="connsiteX2" fmla="*/ 1648046 w 1648046"/>
              <a:gd name="connsiteY2" fmla="*/ 1988289 h 198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046" h="1988289">
                <a:moveTo>
                  <a:pt x="0" y="0"/>
                </a:moveTo>
                <a:cubicBezTo>
                  <a:pt x="468718" y="36328"/>
                  <a:pt x="894907" y="178982"/>
                  <a:pt x="1169581" y="510363"/>
                </a:cubicBezTo>
                <a:cubicBezTo>
                  <a:pt x="1444255" y="841744"/>
                  <a:pt x="1546150" y="1415016"/>
                  <a:pt x="1648046" y="198828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5640571" y="4277090"/>
            <a:ext cx="505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604336" y="5265424"/>
                <a:ext cx="2370622" cy="1117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To get this new root: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+1=0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=−1  →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36" y="5265424"/>
                <a:ext cx="2370622" cy="1117229"/>
              </a:xfrm>
              <a:prstGeom prst="rect">
                <a:avLst/>
              </a:prstGeom>
              <a:blipFill>
                <a:blip r:embed="rId11"/>
                <a:stretch>
                  <a:fillRect l="-771" t="-10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V="1">
            <a:off x="5613991" y="4646428"/>
            <a:ext cx="170121" cy="563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595192" y="1978971"/>
            <a:ext cx="3929491" cy="4436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9449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17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4.6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32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EBE1E16-64ED-3CF8-6C79-36E508C65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3" y="908720"/>
            <a:ext cx="73342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E7246D6-3212-F478-DC9F-7F783C575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578" y="980728"/>
            <a:ext cx="75057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FF53-D376-6E8C-D0FD-1D517FE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62057-5111-B8A6-4E80-4193E0559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0E89DB0-01D1-BE2B-F9D3-8CB397834D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3F8B5A-9D24-B9B4-CD6B-9A26C85DC6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A40C479-EFCA-0D04-EF80-D613D6AC2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006" y="620688"/>
            <a:ext cx="7073987" cy="621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2872732-9A66-20FB-BA0A-5B74C6D3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809625"/>
            <a:ext cx="83343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61758</TotalTime>
  <Words>295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P1 Chapter 4: Transforming Graphs  Scaling Graphs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2025-06-05T10:53:28Z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