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17" r:id="rId5"/>
    <p:sldId id="706" r:id="rId6"/>
    <p:sldId id="705" r:id="rId7"/>
    <p:sldId id="703" r:id="rId8"/>
    <p:sldId id="708" r:id="rId9"/>
    <p:sldId id="707" r:id="rId10"/>
    <p:sldId id="543" r:id="rId11"/>
    <p:sldId id="544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ADCAE-54B5-44A1-9C48-E097F804F5B5}" v="1" dt="2024-09-13T15:47:02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1D2ADCAE-54B5-44A1-9C48-E097F804F5B5}"/>
    <pc:docChg chg="custSel addSld delSld modSld">
      <pc:chgData name="Dieter Beaven" userId="9bbdb69f-69d0-4759-aa9b-5c090a2da237" providerId="ADAL" clId="{1D2ADCAE-54B5-44A1-9C48-E097F804F5B5}" dt="2024-09-13T15:49:16.539" v="52" actId="47"/>
      <pc:docMkLst>
        <pc:docMk/>
      </pc:docMkLst>
      <pc:sldChg chg="addSp delSp modSp mod">
        <pc:chgData name="Dieter Beaven" userId="9bbdb69f-69d0-4759-aa9b-5c090a2da237" providerId="ADAL" clId="{1D2ADCAE-54B5-44A1-9C48-E097F804F5B5}" dt="2024-09-13T15:48:27.638" v="48" actId="1035"/>
        <pc:sldMkLst>
          <pc:docMk/>
          <pc:sldMk cId="3896053727" sldId="543"/>
        </pc:sldMkLst>
        <pc:picChg chg="add del">
          <ac:chgData name="Dieter Beaven" userId="9bbdb69f-69d0-4759-aa9b-5c090a2da237" providerId="ADAL" clId="{1D2ADCAE-54B5-44A1-9C48-E097F804F5B5}" dt="2024-09-13T15:46:57.531" v="36" actId="478"/>
          <ac:picMkLst>
            <pc:docMk/>
            <pc:sldMk cId="3896053727" sldId="543"/>
            <ac:picMk id="6" creationId="{DEC8774F-C163-13A1-F72C-3BD53AD77DF6}"/>
          </ac:picMkLst>
        </pc:picChg>
        <pc:picChg chg="add del">
          <ac:chgData name="Dieter Beaven" userId="9bbdb69f-69d0-4759-aa9b-5c090a2da237" providerId="ADAL" clId="{1D2ADCAE-54B5-44A1-9C48-E097F804F5B5}" dt="2024-09-13T15:47:50.537" v="40" actId="478"/>
          <ac:picMkLst>
            <pc:docMk/>
            <pc:sldMk cId="3896053727" sldId="543"/>
            <ac:picMk id="7" creationId="{4019D898-7145-AD75-F141-C06FCFBC3A58}"/>
          </ac:picMkLst>
        </pc:picChg>
        <pc:picChg chg="add del">
          <ac:chgData name="Dieter Beaven" userId="9bbdb69f-69d0-4759-aa9b-5c090a2da237" providerId="ADAL" clId="{1D2ADCAE-54B5-44A1-9C48-E097F804F5B5}" dt="2024-09-13T15:47:54.506" v="42" actId="478"/>
          <ac:picMkLst>
            <pc:docMk/>
            <pc:sldMk cId="3896053727" sldId="543"/>
            <ac:picMk id="9" creationId="{D735FCAE-2B8D-A976-85A4-C7ACFABF7865}"/>
          </ac:picMkLst>
        </pc:picChg>
        <pc:picChg chg="add mod">
          <ac:chgData name="Dieter Beaven" userId="9bbdb69f-69d0-4759-aa9b-5c090a2da237" providerId="ADAL" clId="{1D2ADCAE-54B5-44A1-9C48-E097F804F5B5}" dt="2024-09-13T15:48:27.638" v="48" actId="1035"/>
          <ac:picMkLst>
            <pc:docMk/>
            <pc:sldMk cId="3896053727" sldId="543"/>
            <ac:picMk id="11" creationId="{554621F4-F304-6F28-4A3A-D6FF93198D42}"/>
          </ac:picMkLst>
        </pc:picChg>
      </pc:sldChg>
      <pc:sldChg chg="addSp delSp modSp mod">
        <pc:chgData name="Dieter Beaven" userId="9bbdb69f-69d0-4759-aa9b-5c090a2da237" providerId="ADAL" clId="{1D2ADCAE-54B5-44A1-9C48-E097F804F5B5}" dt="2024-09-13T15:49:07.742" v="51" actId="1076"/>
        <pc:sldMkLst>
          <pc:docMk/>
          <pc:sldMk cId="446446822" sldId="544"/>
        </pc:sldMkLst>
        <pc:picChg chg="add mod">
          <ac:chgData name="Dieter Beaven" userId="9bbdb69f-69d0-4759-aa9b-5c090a2da237" providerId="ADAL" clId="{1D2ADCAE-54B5-44A1-9C48-E097F804F5B5}" dt="2024-09-13T15:49:07.742" v="51" actId="1076"/>
          <ac:picMkLst>
            <pc:docMk/>
            <pc:sldMk cId="446446822" sldId="544"/>
            <ac:picMk id="6" creationId="{94E2427F-DEDF-70A2-719E-42C3E643F92D}"/>
          </ac:picMkLst>
        </pc:picChg>
        <pc:picChg chg="add del mod">
          <ac:chgData name="Dieter Beaven" userId="9bbdb69f-69d0-4759-aa9b-5c090a2da237" providerId="ADAL" clId="{1D2ADCAE-54B5-44A1-9C48-E097F804F5B5}" dt="2024-09-13T15:44:16.166" v="30" actId="478"/>
          <ac:picMkLst>
            <pc:docMk/>
            <pc:sldMk cId="446446822" sldId="544"/>
            <ac:picMk id="6" creationId="{B43F8DFB-91C8-C24C-78AB-4BA91F5DC528}"/>
          </ac:picMkLst>
        </pc:picChg>
        <pc:picChg chg="add del mod">
          <ac:chgData name="Dieter Beaven" userId="9bbdb69f-69d0-4759-aa9b-5c090a2da237" providerId="ADAL" clId="{1D2ADCAE-54B5-44A1-9C48-E097F804F5B5}" dt="2024-09-13T15:47:01.015" v="38" actId="478"/>
          <ac:picMkLst>
            <pc:docMk/>
            <pc:sldMk cId="446446822" sldId="544"/>
            <ac:picMk id="8" creationId="{ECDA8253-90E5-B590-D0DF-08714A3B6AC5}"/>
          </ac:picMkLst>
        </pc:picChg>
      </pc:sldChg>
      <pc:sldChg chg="addSp mod">
        <pc:chgData name="Dieter Beaven" userId="9bbdb69f-69d0-4759-aa9b-5c090a2da237" providerId="ADAL" clId="{1D2ADCAE-54B5-44A1-9C48-E097F804F5B5}" dt="2024-09-06T16:52:56.702" v="26" actId="22"/>
        <pc:sldMkLst>
          <pc:docMk/>
          <pc:sldMk cId="3458699803" sldId="545"/>
        </pc:sldMkLst>
        <pc:picChg chg="add">
          <ac:chgData name="Dieter Beaven" userId="9bbdb69f-69d0-4759-aa9b-5c090a2da237" providerId="ADAL" clId="{1D2ADCAE-54B5-44A1-9C48-E097F804F5B5}" dt="2024-09-06T16:52:56.702" v="26" actId="22"/>
          <ac:picMkLst>
            <pc:docMk/>
            <pc:sldMk cId="3458699803" sldId="545"/>
            <ac:picMk id="6" creationId="{B0C5FE6D-4021-0476-098F-F0AC3869D1CC}"/>
          </ac:picMkLst>
        </pc:picChg>
      </pc:sldChg>
      <pc:sldChg chg="del">
        <pc:chgData name="Dieter Beaven" userId="9bbdb69f-69d0-4759-aa9b-5c090a2da237" providerId="ADAL" clId="{1D2ADCAE-54B5-44A1-9C48-E097F804F5B5}" dt="2024-09-13T15:44:53.930" v="35" actId="47"/>
        <pc:sldMkLst>
          <pc:docMk/>
          <pc:sldMk cId="2124494143" sldId="546"/>
        </pc:sldMkLst>
      </pc:sldChg>
      <pc:sldChg chg="del">
        <pc:chgData name="Dieter Beaven" userId="9bbdb69f-69d0-4759-aa9b-5c090a2da237" providerId="ADAL" clId="{1D2ADCAE-54B5-44A1-9C48-E097F804F5B5}" dt="2024-09-06T16:50:59.156" v="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1D2ADCAE-54B5-44A1-9C48-E097F804F5B5}" dt="2024-09-06T16:51:01.703" v="6" actId="47"/>
        <pc:sldMkLst>
          <pc:docMk/>
          <pc:sldMk cId="851233267" sldId="618"/>
        </pc:sldMkLst>
      </pc:sldChg>
      <pc:sldChg chg="del">
        <pc:chgData name="Dieter Beaven" userId="9bbdb69f-69d0-4759-aa9b-5c090a2da237" providerId="ADAL" clId="{1D2ADCAE-54B5-44A1-9C48-E097F804F5B5}" dt="2024-09-06T16:50:59.656" v="1" actId="47"/>
        <pc:sldMkLst>
          <pc:docMk/>
          <pc:sldMk cId="3833017903" sldId="687"/>
        </pc:sldMkLst>
      </pc:sldChg>
      <pc:sldChg chg="del">
        <pc:chgData name="Dieter Beaven" userId="9bbdb69f-69d0-4759-aa9b-5c090a2da237" providerId="ADAL" clId="{1D2ADCAE-54B5-44A1-9C48-E097F804F5B5}" dt="2024-09-06T16:51:00.266" v="2" actId="47"/>
        <pc:sldMkLst>
          <pc:docMk/>
          <pc:sldMk cId="933986589" sldId="688"/>
        </pc:sldMkLst>
      </pc:sldChg>
      <pc:sldChg chg="del">
        <pc:chgData name="Dieter Beaven" userId="9bbdb69f-69d0-4759-aa9b-5c090a2da237" providerId="ADAL" clId="{1D2ADCAE-54B5-44A1-9C48-E097F804F5B5}" dt="2024-09-06T16:51:00.656" v="3" actId="47"/>
        <pc:sldMkLst>
          <pc:docMk/>
          <pc:sldMk cId="3347294258" sldId="690"/>
        </pc:sldMkLst>
      </pc:sldChg>
      <pc:sldChg chg="del">
        <pc:chgData name="Dieter Beaven" userId="9bbdb69f-69d0-4759-aa9b-5c090a2da237" providerId="ADAL" clId="{1D2ADCAE-54B5-44A1-9C48-E097F804F5B5}" dt="2024-09-06T16:51:01.140" v="4" actId="47"/>
        <pc:sldMkLst>
          <pc:docMk/>
          <pc:sldMk cId="868840789" sldId="691"/>
        </pc:sldMkLst>
      </pc:sldChg>
      <pc:sldChg chg="del">
        <pc:chgData name="Dieter Beaven" userId="9bbdb69f-69d0-4759-aa9b-5c090a2da237" providerId="ADAL" clId="{1D2ADCAE-54B5-44A1-9C48-E097F804F5B5}" dt="2024-09-06T16:51:02.562" v="8" actId="47"/>
        <pc:sldMkLst>
          <pc:docMk/>
          <pc:sldMk cId="2619828667" sldId="692"/>
        </pc:sldMkLst>
      </pc:sldChg>
      <pc:sldChg chg="del">
        <pc:chgData name="Dieter Beaven" userId="9bbdb69f-69d0-4759-aa9b-5c090a2da237" providerId="ADAL" clId="{1D2ADCAE-54B5-44A1-9C48-E097F804F5B5}" dt="2024-09-06T16:51:02.937" v="9" actId="47"/>
        <pc:sldMkLst>
          <pc:docMk/>
          <pc:sldMk cId="2249847224" sldId="693"/>
        </pc:sldMkLst>
      </pc:sldChg>
      <pc:sldChg chg="del">
        <pc:chgData name="Dieter Beaven" userId="9bbdb69f-69d0-4759-aa9b-5c090a2da237" providerId="ADAL" clId="{1D2ADCAE-54B5-44A1-9C48-E097F804F5B5}" dt="2024-09-06T16:51:03.047" v="10" actId="47"/>
        <pc:sldMkLst>
          <pc:docMk/>
          <pc:sldMk cId="1604834998" sldId="694"/>
        </pc:sldMkLst>
      </pc:sldChg>
      <pc:sldChg chg="del">
        <pc:chgData name="Dieter Beaven" userId="9bbdb69f-69d0-4759-aa9b-5c090a2da237" providerId="ADAL" clId="{1D2ADCAE-54B5-44A1-9C48-E097F804F5B5}" dt="2024-09-06T16:51:05.103" v="12" actId="47"/>
        <pc:sldMkLst>
          <pc:docMk/>
          <pc:sldMk cId="897841187" sldId="696"/>
        </pc:sldMkLst>
      </pc:sldChg>
      <pc:sldChg chg="del">
        <pc:chgData name="Dieter Beaven" userId="9bbdb69f-69d0-4759-aa9b-5c090a2da237" providerId="ADAL" clId="{1D2ADCAE-54B5-44A1-9C48-E097F804F5B5}" dt="2024-09-06T16:51:05.496" v="13" actId="47"/>
        <pc:sldMkLst>
          <pc:docMk/>
          <pc:sldMk cId="3053921557" sldId="697"/>
        </pc:sldMkLst>
      </pc:sldChg>
      <pc:sldChg chg="del">
        <pc:chgData name="Dieter Beaven" userId="9bbdb69f-69d0-4759-aa9b-5c090a2da237" providerId="ADAL" clId="{1D2ADCAE-54B5-44A1-9C48-E097F804F5B5}" dt="2024-09-06T16:51:05.512" v="14" actId="47"/>
        <pc:sldMkLst>
          <pc:docMk/>
          <pc:sldMk cId="3297587665" sldId="698"/>
        </pc:sldMkLst>
      </pc:sldChg>
      <pc:sldChg chg="del">
        <pc:chgData name="Dieter Beaven" userId="9bbdb69f-69d0-4759-aa9b-5c090a2da237" providerId="ADAL" clId="{1D2ADCAE-54B5-44A1-9C48-E097F804F5B5}" dt="2024-09-06T16:51:07.027" v="16" actId="47"/>
        <pc:sldMkLst>
          <pc:docMk/>
          <pc:sldMk cId="2954531107" sldId="699"/>
        </pc:sldMkLst>
      </pc:sldChg>
      <pc:sldChg chg="del">
        <pc:chgData name="Dieter Beaven" userId="9bbdb69f-69d0-4759-aa9b-5c090a2da237" providerId="ADAL" clId="{1D2ADCAE-54B5-44A1-9C48-E097F804F5B5}" dt="2024-09-06T16:51:07.496" v="17" actId="47"/>
        <pc:sldMkLst>
          <pc:docMk/>
          <pc:sldMk cId="2520212456" sldId="700"/>
        </pc:sldMkLst>
      </pc:sldChg>
      <pc:sldChg chg="del">
        <pc:chgData name="Dieter Beaven" userId="9bbdb69f-69d0-4759-aa9b-5c090a2da237" providerId="ADAL" clId="{1D2ADCAE-54B5-44A1-9C48-E097F804F5B5}" dt="2024-09-06T16:51:07.715" v="18" actId="47"/>
        <pc:sldMkLst>
          <pc:docMk/>
          <pc:sldMk cId="4097801481" sldId="701"/>
        </pc:sldMkLst>
      </pc:sldChg>
      <pc:sldChg chg="del">
        <pc:chgData name="Dieter Beaven" userId="9bbdb69f-69d0-4759-aa9b-5c090a2da237" providerId="ADAL" clId="{1D2ADCAE-54B5-44A1-9C48-E097F804F5B5}" dt="2024-09-06T16:51:07.793" v="19" actId="47"/>
        <pc:sldMkLst>
          <pc:docMk/>
          <pc:sldMk cId="1004299448" sldId="702"/>
        </pc:sldMkLst>
      </pc:sldChg>
      <pc:sldChg chg="del">
        <pc:chgData name="Dieter Beaven" userId="9bbdb69f-69d0-4759-aa9b-5c090a2da237" providerId="ADAL" clId="{1D2ADCAE-54B5-44A1-9C48-E097F804F5B5}" dt="2024-09-06T16:51:16.980" v="21" actId="47"/>
        <pc:sldMkLst>
          <pc:docMk/>
          <pc:sldMk cId="140227912" sldId="704"/>
        </pc:sldMkLst>
      </pc:sldChg>
      <pc:sldChg chg="del">
        <pc:chgData name="Dieter Beaven" userId="9bbdb69f-69d0-4759-aa9b-5c090a2da237" providerId="ADAL" clId="{1D2ADCAE-54B5-44A1-9C48-E097F804F5B5}" dt="2024-09-06T16:51:18.011" v="22" actId="47"/>
        <pc:sldMkLst>
          <pc:docMk/>
          <pc:sldMk cId="141180920" sldId="709"/>
        </pc:sldMkLst>
      </pc:sldChg>
      <pc:sldChg chg="del">
        <pc:chgData name="Dieter Beaven" userId="9bbdb69f-69d0-4759-aa9b-5c090a2da237" providerId="ADAL" clId="{1D2ADCAE-54B5-44A1-9C48-E097F804F5B5}" dt="2024-09-06T16:51:19.823" v="23" actId="47"/>
        <pc:sldMkLst>
          <pc:docMk/>
          <pc:sldMk cId="1623682389" sldId="710"/>
        </pc:sldMkLst>
      </pc:sldChg>
      <pc:sldChg chg="del">
        <pc:chgData name="Dieter Beaven" userId="9bbdb69f-69d0-4759-aa9b-5c090a2da237" providerId="ADAL" clId="{1D2ADCAE-54B5-44A1-9C48-E097F804F5B5}" dt="2024-09-06T16:51:20.151" v="24" actId="47"/>
        <pc:sldMkLst>
          <pc:docMk/>
          <pc:sldMk cId="738954548" sldId="711"/>
        </pc:sldMkLst>
      </pc:sldChg>
      <pc:sldChg chg="del">
        <pc:chgData name="Dieter Beaven" userId="9bbdb69f-69d0-4759-aa9b-5c090a2da237" providerId="ADAL" clId="{1D2ADCAE-54B5-44A1-9C48-E097F804F5B5}" dt="2024-09-06T16:51:21.230" v="25" actId="47"/>
        <pc:sldMkLst>
          <pc:docMk/>
          <pc:sldMk cId="3981068786" sldId="712"/>
        </pc:sldMkLst>
      </pc:sldChg>
      <pc:sldChg chg="del">
        <pc:chgData name="Dieter Beaven" userId="9bbdb69f-69d0-4759-aa9b-5c090a2da237" providerId="ADAL" clId="{1D2ADCAE-54B5-44A1-9C48-E097F804F5B5}" dt="2024-09-06T16:51:01.687" v="5" actId="47"/>
        <pc:sldMkLst>
          <pc:docMk/>
          <pc:sldMk cId="160551390" sldId="713"/>
        </pc:sldMkLst>
      </pc:sldChg>
      <pc:sldChg chg="del">
        <pc:chgData name="Dieter Beaven" userId="9bbdb69f-69d0-4759-aa9b-5c090a2da237" providerId="ADAL" clId="{1D2ADCAE-54B5-44A1-9C48-E097F804F5B5}" dt="2024-09-06T16:51:01.890" v="7" actId="47"/>
        <pc:sldMkLst>
          <pc:docMk/>
          <pc:sldMk cId="3432665645" sldId="714"/>
        </pc:sldMkLst>
      </pc:sldChg>
      <pc:sldChg chg="del">
        <pc:chgData name="Dieter Beaven" userId="9bbdb69f-69d0-4759-aa9b-5c090a2da237" providerId="ADAL" clId="{1D2ADCAE-54B5-44A1-9C48-E097F804F5B5}" dt="2024-09-06T16:51:04.510" v="11" actId="47"/>
        <pc:sldMkLst>
          <pc:docMk/>
          <pc:sldMk cId="3868413741" sldId="715"/>
        </pc:sldMkLst>
      </pc:sldChg>
      <pc:sldChg chg="del">
        <pc:chgData name="Dieter Beaven" userId="9bbdb69f-69d0-4759-aa9b-5c090a2da237" providerId="ADAL" clId="{1D2ADCAE-54B5-44A1-9C48-E097F804F5B5}" dt="2024-09-06T16:51:06.293" v="15" actId="47"/>
        <pc:sldMkLst>
          <pc:docMk/>
          <pc:sldMk cId="1928913942" sldId="716"/>
        </pc:sldMkLst>
      </pc:sldChg>
      <pc:sldChg chg="del">
        <pc:chgData name="Dieter Beaven" userId="9bbdb69f-69d0-4759-aa9b-5c090a2da237" providerId="ADAL" clId="{1D2ADCAE-54B5-44A1-9C48-E097F804F5B5}" dt="2024-09-06T16:51:16.292" v="20" actId="47"/>
        <pc:sldMkLst>
          <pc:docMk/>
          <pc:sldMk cId="221198798" sldId="718"/>
        </pc:sldMkLst>
      </pc:sldChg>
      <pc:sldChg chg="add del">
        <pc:chgData name="Dieter Beaven" userId="9bbdb69f-69d0-4759-aa9b-5c090a2da237" providerId="ADAL" clId="{1D2ADCAE-54B5-44A1-9C48-E097F804F5B5}" dt="2024-09-13T15:49:16.539" v="52" actId="47"/>
        <pc:sldMkLst>
          <pc:docMk/>
          <pc:sldMk cId="2648682643" sldId="718"/>
        </pc:sldMkLst>
      </pc:sldChg>
    </pc:docChg>
  </pc:docChgLst>
  <pc:docChgLst>
    <pc:chgData name="Dieter Beaven" userId="9bbdb69f-69d0-4759-aa9b-5c090a2da237" providerId="ADAL" clId="{8AA1AF6A-5EB1-4ED6-A5A3-4FB2DB7AED84}"/>
    <pc:docChg chg="custSel addSld delSld modSld sldOrd">
      <pc:chgData name="Dieter Beaven" userId="9bbdb69f-69d0-4759-aa9b-5c090a2da237" providerId="ADAL" clId="{8AA1AF6A-5EB1-4ED6-A5A3-4FB2DB7AED84}" dt="2024-09-06T16:01:30.924" v="282" actId="6549"/>
      <pc:docMkLst>
        <pc:docMk/>
      </pc:docMkLst>
      <pc:sldChg chg="del">
        <pc:chgData name="Dieter Beaven" userId="9bbdb69f-69d0-4759-aa9b-5c090a2da237" providerId="ADAL" clId="{8AA1AF6A-5EB1-4ED6-A5A3-4FB2DB7AED84}" dt="2024-09-06T15:49:59.49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8AA1AF6A-5EB1-4ED6-A5A3-4FB2DB7AED84}" dt="2024-09-06T15:50:06.646" v="3" actId="47"/>
        <pc:sldMkLst>
          <pc:docMk/>
          <pc:sldMk cId="3808051470" sldId="483"/>
        </pc:sldMkLst>
      </pc:sldChg>
      <pc:sldChg chg="del">
        <pc:chgData name="Dieter Beaven" userId="9bbdb69f-69d0-4759-aa9b-5c090a2da237" providerId="ADAL" clId="{8AA1AF6A-5EB1-4ED6-A5A3-4FB2DB7AED84}" dt="2024-09-06T15:50:00.068" v="2" actId="47"/>
        <pc:sldMkLst>
          <pc:docMk/>
          <pc:sldMk cId="490500060" sldId="484"/>
        </pc:sldMkLst>
      </pc:sldChg>
      <pc:sldChg chg="add del">
        <pc:chgData name="Dieter Beaven" userId="9bbdb69f-69d0-4759-aa9b-5c090a2da237" providerId="ADAL" clId="{8AA1AF6A-5EB1-4ED6-A5A3-4FB2DB7AED84}" dt="2024-09-06T15:53:23.280" v="49" actId="47"/>
        <pc:sldMkLst>
          <pc:docMk/>
          <pc:sldMk cId="553237718" sldId="539"/>
        </pc:sldMkLst>
      </pc:sldChg>
      <pc:sldChg chg="delSp add mod">
        <pc:chgData name="Dieter Beaven" userId="9bbdb69f-69d0-4759-aa9b-5c090a2da237" providerId="ADAL" clId="{8AA1AF6A-5EB1-4ED6-A5A3-4FB2DB7AED84}" dt="2024-09-06T15:53:53.808" v="51" actId="478"/>
        <pc:sldMkLst>
          <pc:docMk/>
          <pc:sldMk cId="3896053727" sldId="543"/>
        </pc:sldMkLst>
        <pc:picChg chg="del">
          <ac:chgData name="Dieter Beaven" userId="9bbdb69f-69d0-4759-aa9b-5c090a2da237" providerId="ADAL" clId="{8AA1AF6A-5EB1-4ED6-A5A3-4FB2DB7AED84}" dt="2024-09-06T15:53:53.808" v="51" actId="478"/>
          <ac:picMkLst>
            <pc:docMk/>
            <pc:sldMk cId="3896053727" sldId="543"/>
            <ac:picMk id="10" creationId="{A0B6DFD7-7F7D-8500-098B-1F7DF218A283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5.558" v="52" actId="478"/>
        <pc:sldMkLst>
          <pc:docMk/>
          <pc:sldMk cId="446446822" sldId="544"/>
        </pc:sldMkLst>
        <pc:picChg chg="del">
          <ac:chgData name="Dieter Beaven" userId="9bbdb69f-69d0-4759-aa9b-5c090a2da237" providerId="ADAL" clId="{8AA1AF6A-5EB1-4ED6-A5A3-4FB2DB7AED84}" dt="2024-09-06T15:53:55.558" v="52" actId="478"/>
          <ac:picMkLst>
            <pc:docMk/>
            <pc:sldMk cId="446446822" sldId="544"/>
            <ac:picMk id="11" creationId="{6FAA22F7-1643-65EF-780E-1A74E4389146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8.277" v="54" actId="478"/>
        <pc:sldMkLst>
          <pc:docMk/>
          <pc:sldMk cId="3458699803" sldId="545"/>
        </pc:sldMkLst>
        <pc:picChg chg="del">
          <ac:chgData name="Dieter Beaven" userId="9bbdb69f-69d0-4759-aa9b-5c090a2da237" providerId="ADAL" clId="{8AA1AF6A-5EB1-4ED6-A5A3-4FB2DB7AED84}" dt="2024-09-06T15:53:58.277" v="54" actId="478"/>
          <ac:picMkLst>
            <pc:docMk/>
            <pc:sldMk cId="3458699803" sldId="545"/>
            <ac:picMk id="8" creationId="{C6034C24-365B-76F6-2045-A1C1CBB6E78E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6.995" v="53" actId="478"/>
        <pc:sldMkLst>
          <pc:docMk/>
          <pc:sldMk cId="2124494143" sldId="546"/>
        </pc:sldMkLst>
        <pc:picChg chg="del">
          <ac:chgData name="Dieter Beaven" userId="9bbdb69f-69d0-4759-aa9b-5c090a2da237" providerId="ADAL" clId="{8AA1AF6A-5EB1-4ED6-A5A3-4FB2DB7AED84}" dt="2024-09-06T15:53:56.995" v="53" actId="478"/>
          <ac:picMkLst>
            <pc:docMk/>
            <pc:sldMk cId="2124494143" sldId="546"/>
            <ac:picMk id="6" creationId="{167981AA-DD24-AB1F-D967-7CD8292F1EC2}"/>
          </ac:picMkLst>
        </pc:picChg>
      </pc:sldChg>
      <pc:sldChg chg="add">
        <pc:chgData name="Dieter Beaven" userId="9bbdb69f-69d0-4759-aa9b-5c090a2da237" providerId="ADAL" clId="{8AA1AF6A-5EB1-4ED6-A5A3-4FB2DB7AED84}" dt="2024-09-06T15:49:57.350" v="0"/>
        <pc:sldMkLst>
          <pc:docMk/>
          <pc:sldMk cId="3991975165" sldId="547"/>
        </pc:sldMkLst>
      </pc:sldChg>
      <pc:sldChg chg="modSp mod">
        <pc:chgData name="Dieter Beaven" userId="9bbdb69f-69d0-4759-aa9b-5c090a2da237" providerId="ADAL" clId="{8AA1AF6A-5EB1-4ED6-A5A3-4FB2DB7AED84}" dt="2024-09-06T15:52:53.109" v="47" actId="6549"/>
        <pc:sldMkLst>
          <pc:docMk/>
          <pc:sldMk cId="851233267" sldId="618"/>
        </pc:sldMkLst>
        <pc:spChg chg="mod">
          <ac:chgData name="Dieter Beaven" userId="9bbdb69f-69d0-4759-aa9b-5c090a2da237" providerId="ADAL" clId="{8AA1AF6A-5EB1-4ED6-A5A3-4FB2DB7AED84}" dt="2024-09-06T15:52:23.884" v="37" actId="6549"/>
          <ac:spMkLst>
            <pc:docMk/>
            <pc:sldMk cId="851233267" sldId="61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2:53.109" v="47" actId="6549"/>
          <ac:spMkLst>
            <pc:docMk/>
            <pc:sldMk cId="851233267" sldId="61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2:07.536" v="34" actId="20577"/>
        <pc:sldMkLst>
          <pc:docMk/>
          <pc:sldMk cId="3347294258" sldId="690"/>
        </pc:sldMkLst>
        <pc:spChg chg="mod">
          <ac:chgData name="Dieter Beaven" userId="9bbdb69f-69d0-4759-aa9b-5c090a2da237" providerId="ADAL" clId="{8AA1AF6A-5EB1-4ED6-A5A3-4FB2DB7AED84}" dt="2024-09-06T15:52:07.536" v="34" actId="20577"/>
          <ac:spMkLst>
            <pc:docMk/>
            <pc:sldMk cId="3347294258" sldId="690"/>
            <ac:spMk id="14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5:30.891" v="97" actId="6549"/>
        <pc:sldMkLst>
          <pc:docMk/>
          <pc:sldMk cId="1604834998" sldId="694"/>
        </pc:sldMkLst>
        <pc:spChg chg="mod">
          <ac:chgData name="Dieter Beaven" userId="9bbdb69f-69d0-4759-aa9b-5c090a2da237" providerId="ADAL" clId="{8AA1AF6A-5EB1-4ED6-A5A3-4FB2DB7AED84}" dt="2024-09-06T15:55:13.939" v="90" actId="6549"/>
          <ac:spMkLst>
            <pc:docMk/>
            <pc:sldMk cId="1604834998" sldId="694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5:30.891" v="97" actId="6549"/>
          <ac:spMkLst>
            <pc:docMk/>
            <pc:sldMk cId="1604834998" sldId="694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27.883" v="181" actId="6549"/>
        <pc:sldMkLst>
          <pc:docMk/>
          <pc:sldMk cId="3297587665" sldId="698"/>
        </pc:sldMkLst>
        <pc:spChg chg="mod">
          <ac:chgData name="Dieter Beaven" userId="9bbdb69f-69d0-4759-aa9b-5c090a2da237" providerId="ADAL" clId="{8AA1AF6A-5EB1-4ED6-A5A3-4FB2DB7AED84}" dt="2024-09-06T15:58:06.212" v="171" actId="6549"/>
          <ac:spMkLst>
            <pc:docMk/>
            <pc:sldMk cId="3297587665" sldId="69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27.883" v="181" actId="6549"/>
          <ac:spMkLst>
            <pc:docMk/>
            <pc:sldMk cId="3297587665" sldId="69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55.947" v="196" actId="20577"/>
        <pc:sldMkLst>
          <pc:docMk/>
          <pc:sldMk cId="1004299448" sldId="702"/>
        </pc:sldMkLst>
        <pc:spChg chg="mod">
          <ac:chgData name="Dieter Beaven" userId="9bbdb69f-69d0-4759-aa9b-5c090a2da237" providerId="ADAL" clId="{8AA1AF6A-5EB1-4ED6-A5A3-4FB2DB7AED84}" dt="2024-09-06T15:58:45.939" v="184" actId="6549"/>
          <ac:spMkLst>
            <pc:docMk/>
            <pc:sldMk cId="1004299448" sldId="70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55.947" v="196" actId="20577"/>
          <ac:spMkLst>
            <pc:docMk/>
            <pc:sldMk cId="1004299448" sldId="702"/>
            <ac:spMk id="5" creationId="{00000000-0000-0000-0000-000000000000}"/>
          </ac:spMkLst>
        </pc:spChg>
      </pc:sldChg>
      <pc:sldChg chg="modSp mod ord">
        <pc:chgData name="Dieter Beaven" userId="9bbdb69f-69d0-4759-aa9b-5c090a2da237" providerId="ADAL" clId="{8AA1AF6A-5EB1-4ED6-A5A3-4FB2DB7AED84}" dt="2024-09-06T16:01:03.110" v="273" actId="6549"/>
        <pc:sldMkLst>
          <pc:docMk/>
          <pc:sldMk cId="1758794941" sldId="707"/>
        </pc:sldMkLst>
        <pc:spChg chg="mod">
          <ac:chgData name="Dieter Beaven" userId="9bbdb69f-69d0-4759-aa9b-5c090a2da237" providerId="ADAL" clId="{8AA1AF6A-5EB1-4ED6-A5A3-4FB2DB7AED84}" dt="2024-09-06T16:00:53.814" v="263" actId="6549"/>
          <ac:spMkLst>
            <pc:docMk/>
            <pc:sldMk cId="1758794941" sldId="707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03.110" v="273" actId="6549"/>
          <ac:spMkLst>
            <pc:docMk/>
            <pc:sldMk cId="1758794941" sldId="707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6:01:30.924" v="282" actId="6549"/>
        <pc:sldMkLst>
          <pc:docMk/>
          <pc:sldMk cId="3981068786" sldId="712"/>
        </pc:sldMkLst>
        <pc:spChg chg="mod">
          <ac:chgData name="Dieter Beaven" userId="9bbdb69f-69d0-4759-aa9b-5c090a2da237" providerId="ADAL" clId="{8AA1AF6A-5EB1-4ED6-A5A3-4FB2DB7AED84}" dt="2024-09-06T16:01:23.155" v="276" actId="6549"/>
          <ac:spMkLst>
            <pc:docMk/>
            <pc:sldMk cId="3981068786" sldId="71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30.924" v="282" actId="6549"/>
          <ac:spMkLst>
            <pc:docMk/>
            <pc:sldMk cId="3981068786" sldId="712"/>
            <ac:spMk id="5" creationId="{00000000-0000-0000-0000-000000000000}"/>
          </ac:spMkLst>
        </pc:spChg>
      </pc:sldChg>
      <pc:sldChg chg="ord">
        <pc:chgData name="Dieter Beaven" userId="9bbdb69f-69d0-4759-aa9b-5c090a2da237" providerId="ADAL" clId="{8AA1AF6A-5EB1-4ED6-A5A3-4FB2DB7AED84}" dt="2024-09-06T15:50:52.455" v="5"/>
        <pc:sldMkLst>
          <pc:docMk/>
          <pc:sldMk cId="160551390" sldId="713"/>
        </pc:sldMkLst>
      </pc:sldChg>
      <pc:sldChg chg="modSp add mod">
        <pc:chgData name="Dieter Beaven" userId="9bbdb69f-69d0-4759-aa9b-5c090a2da237" providerId="ADAL" clId="{8AA1AF6A-5EB1-4ED6-A5A3-4FB2DB7AED84}" dt="2024-09-06T15:54:51.601" v="86" actId="20577"/>
        <pc:sldMkLst>
          <pc:docMk/>
          <pc:sldMk cId="3432665645" sldId="714"/>
        </pc:sldMkLst>
        <pc:spChg chg="mod">
          <ac:chgData name="Dieter Beaven" userId="9bbdb69f-69d0-4759-aa9b-5c090a2da237" providerId="ADAL" clId="{8AA1AF6A-5EB1-4ED6-A5A3-4FB2DB7AED84}" dt="2024-09-06T15:54:51.601" v="86" actId="20577"/>
          <ac:spMkLst>
            <pc:docMk/>
            <pc:sldMk cId="3432665645" sldId="714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11.327" v="146" actId="20577"/>
        <pc:sldMkLst>
          <pc:docMk/>
          <pc:sldMk cId="3868413741" sldId="715"/>
        </pc:sldMkLst>
        <pc:spChg chg="mod">
          <ac:chgData name="Dieter Beaven" userId="9bbdb69f-69d0-4759-aa9b-5c090a2da237" providerId="ADAL" clId="{8AA1AF6A-5EB1-4ED6-A5A3-4FB2DB7AED84}" dt="2024-09-06T15:57:11.327" v="146" actId="20577"/>
          <ac:spMkLst>
            <pc:docMk/>
            <pc:sldMk cId="3868413741" sldId="715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57.916" v="168" actId="20577"/>
        <pc:sldMkLst>
          <pc:docMk/>
          <pc:sldMk cId="1928913942" sldId="716"/>
        </pc:sldMkLst>
        <pc:spChg chg="mod">
          <ac:chgData name="Dieter Beaven" userId="9bbdb69f-69d0-4759-aa9b-5c090a2da237" providerId="ADAL" clId="{8AA1AF6A-5EB1-4ED6-A5A3-4FB2DB7AED84}" dt="2024-09-06T15:57:57.916" v="168" actId="20577"/>
          <ac:spMkLst>
            <pc:docMk/>
            <pc:sldMk cId="1928913942" sldId="716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9:19.381" v="234" actId="6549"/>
        <pc:sldMkLst>
          <pc:docMk/>
          <pc:sldMk cId="3074149849" sldId="717"/>
        </pc:sldMkLst>
        <pc:spChg chg="mod">
          <ac:chgData name="Dieter Beaven" userId="9bbdb69f-69d0-4759-aa9b-5c090a2da237" providerId="ADAL" clId="{8AA1AF6A-5EB1-4ED6-A5A3-4FB2DB7AED84}" dt="2024-09-06T15:59:19.381" v="234" actId="6549"/>
          <ac:spMkLst>
            <pc:docMk/>
            <pc:sldMk cId="3074149849" sldId="71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6:00:25.744" v="258" actId="6549"/>
        <pc:sldMkLst>
          <pc:docMk/>
          <pc:sldMk cId="221198798" sldId="718"/>
        </pc:sldMkLst>
        <pc:spChg chg="mod">
          <ac:chgData name="Dieter Beaven" userId="9bbdb69f-69d0-4759-aa9b-5c090a2da237" providerId="ADAL" clId="{8AA1AF6A-5EB1-4ED6-A5A3-4FB2DB7AED84}" dt="2024-09-06T16:00:25.744" v="258" actId="6549"/>
          <ac:spMkLst>
            <pc:docMk/>
            <pc:sldMk cId="221198798" sldId="71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helper.co.uk/STEP%202010%20Solutions.pdf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Geometric Problems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Geometric Problems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 flipV="1">
            <a:off x="2143125" y="911214"/>
            <a:ext cx="1085830" cy="178436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28955" y="911213"/>
            <a:ext cx="3960440" cy="2430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 rot="1194642">
            <a:off x="3981738" y="2608658"/>
            <a:ext cx="144016" cy="216024"/>
            <a:chOff x="2411760" y="2060848"/>
            <a:chExt cx="144016" cy="21602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483768" y="2132856"/>
              <a:ext cx="72008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11760" y="2060848"/>
              <a:ext cx="144016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79893" y="1641492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93" y="1641492"/>
                <a:ext cx="288032" cy="461665"/>
              </a:xfrm>
              <a:prstGeom prst="rect">
                <a:avLst/>
              </a:prstGeom>
              <a:blipFill>
                <a:blip r:embed="rId2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41935" y="1813598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35" y="1813598"/>
                <a:ext cx="288032" cy="461665"/>
              </a:xfrm>
              <a:prstGeom prst="rect">
                <a:avLst/>
              </a:prstGeom>
              <a:blipFill>
                <a:blip r:embed="rId3"/>
                <a:stretch>
                  <a:fillRect l="-6383" r="-65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7103" y="2528564"/>
                <a:ext cx="47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103" y="2528564"/>
                <a:ext cx="4788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126070" y="2692369"/>
            <a:ext cx="3960440" cy="2430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8408614">
            <a:off x="2571560" y="1833967"/>
            <a:ext cx="144016" cy="216024"/>
            <a:chOff x="2411760" y="2060848"/>
            <a:chExt cx="144016" cy="216024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2483768" y="2132856"/>
              <a:ext cx="72008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11760" y="2060848"/>
              <a:ext cx="144016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 flipV="1">
            <a:off x="3238500" y="923925"/>
            <a:ext cx="2876551" cy="18097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94700" y="2674296"/>
                <a:ext cx="47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00" y="2674296"/>
                <a:ext cx="4788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5193126" y="2085975"/>
            <a:ext cx="178974" cy="240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8977" y="1778033"/>
            <a:ext cx="293298" cy="165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08084" y="1729094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084" y="1729094"/>
                <a:ext cx="288032" cy="461665"/>
              </a:xfrm>
              <a:prstGeom prst="rect">
                <a:avLst/>
              </a:prstGeom>
              <a:blipFill>
                <a:blip r:embed="rId6"/>
                <a:stretch>
                  <a:fillRect l="-6383" r="-42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75855" y="2749823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855" y="2749823"/>
                <a:ext cx="288032" cy="461665"/>
              </a:xfrm>
              <a:prstGeom prst="rect">
                <a:avLst/>
              </a:prstGeom>
              <a:blipFill>
                <a:blip r:embed="rId7"/>
                <a:stretch>
                  <a:fillRect l="-8511" r="-34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50085" y="547686"/>
                <a:ext cx="47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85" y="547686"/>
                <a:ext cx="47887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51851" y="680380"/>
                <a:ext cx="47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51" y="680380"/>
                <a:ext cx="4788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5674" y="3309222"/>
                <a:ext cx="6691018" cy="68179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a point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=3:1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is the midpoint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𝑋𝑀</m:t>
                        </m:r>
                      </m:e>
                    </m:acc>
                  </m:oMath>
                </a14:m>
                <a:r>
                  <a:rPr lang="en-GB" dirty="0"/>
                  <a:t> is parallel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74" y="3309222"/>
                <a:ext cx="6691018" cy="681790"/>
              </a:xfrm>
              <a:prstGeom prst="rect">
                <a:avLst/>
              </a:prstGeom>
              <a:blipFill>
                <a:blip r:embed="rId10"/>
                <a:stretch>
                  <a:fillRect b="-220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642" y="4378593"/>
                <a:ext cx="4428492" cy="1881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𝑋𝑀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𝑋𝑀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is a multiple of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/>
                  <a:t> parallel.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42" y="4378593"/>
                <a:ext cx="4428492" cy="18816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6086475" y="932840"/>
            <a:ext cx="1102920" cy="18008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77202" y="5002660"/>
            <a:ext cx="298323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The key is to factor out a scalar such that we see the same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257995" y="4143557"/>
                <a:ext cx="3591804" cy="5507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400" dirty="0"/>
                  <a:t>For any proof question always find the vectors involved first, in this case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𝑋𝑀</m:t>
                        </m:r>
                      </m:e>
                    </m:acc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95" y="4143557"/>
                <a:ext cx="3591804" cy="550792"/>
              </a:xfrm>
              <a:prstGeom prst="rect">
                <a:avLst/>
              </a:prstGeom>
              <a:blipFill>
                <a:blip r:embed="rId12"/>
                <a:stretch>
                  <a:fillRect l="-169"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452100" y="5819693"/>
            <a:ext cx="217862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The magic words here are “</a:t>
            </a:r>
            <a:r>
              <a:rPr lang="en-GB" sz="1400" i="1" dirty="0"/>
              <a:t>is a multiple of</a:t>
            </a:r>
            <a:r>
              <a:rPr lang="en-GB" sz="1400" dirty="0"/>
              <a:t>”.</a:t>
            </a:r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4158235" y="4418953"/>
            <a:ext cx="1099760" cy="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>
            <a:off x="3998304" y="5264270"/>
            <a:ext cx="1478898" cy="15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1"/>
          </p:cNvCxnSpPr>
          <p:nvPr/>
        </p:nvCxnSpPr>
        <p:spPr>
          <a:xfrm flipH="1" flipV="1">
            <a:off x="4016962" y="5805017"/>
            <a:ext cx="1435138" cy="27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5158" y="4082181"/>
            <a:ext cx="8539330" cy="244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61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Introducing Scalars and Comparing Coefficients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 flipV="1">
            <a:off x="5329383" y="1142274"/>
            <a:ext cx="498128" cy="2071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15715" y="1113699"/>
            <a:ext cx="498128" cy="2071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5846561" y="1123224"/>
            <a:ext cx="2764039" cy="1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329384" y="3194440"/>
            <a:ext cx="2794843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6372604">
            <a:off x="5514962" y="2017565"/>
            <a:ext cx="144016" cy="288032"/>
            <a:chOff x="4139952" y="1772816"/>
            <a:chExt cx="144016" cy="288032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349754">
            <a:off x="7124746" y="980320"/>
            <a:ext cx="144016" cy="288032"/>
            <a:chOff x="4139952" y="1772816"/>
            <a:chExt cx="144016" cy="28803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H="1" flipV="1">
            <a:off x="5836023" y="1126546"/>
            <a:ext cx="2279692" cy="2067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48433" y="1112600"/>
            <a:ext cx="3265410" cy="2100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00429" y="734891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29" y="734891"/>
                <a:ext cx="6530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18048" y="1947357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48" y="1947357"/>
                <a:ext cx="653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77283" y="854074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283" y="854074"/>
                <a:ext cx="6530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99605" y="3121772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05" y="3121772"/>
                <a:ext cx="653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13818" y="842116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18" y="842116"/>
                <a:ext cx="653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900933" y="3038546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933" y="3038546"/>
                <a:ext cx="6530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84281" y="1760608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81" y="1760608"/>
                <a:ext cx="653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4328" y="866098"/>
                <a:ext cx="35283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Remember when we had </a:t>
                </a:r>
                <a:r>
                  <a:rPr lang="en-GB" b="1" dirty="0"/>
                  <a:t>identities</a:t>
                </a:r>
                <a:r>
                  <a:rPr lang="en-GB" dirty="0"/>
                  <a:t> like: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≡2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could </a:t>
                </a:r>
                <a:r>
                  <a:rPr lang="en-GB" b="1" dirty="0"/>
                  <a:t>compare coefficients</a:t>
                </a:r>
                <a:r>
                  <a:rPr lang="en-GB" dirty="0"/>
                  <a:t>, so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b="1" dirty="0"/>
                  <a:t>We can do the same with (non-parallel) vectors!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8" y="866098"/>
                <a:ext cx="3528392" cy="1754326"/>
              </a:xfrm>
              <a:prstGeom prst="rect">
                <a:avLst/>
              </a:prstGeom>
              <a:blipFill>
                <a:blip r:embed="rId9"/>
                <a:stretch>
                  <a:fillRect l="-1382" t="-1736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2039" y="2758438"/>
                <a:ext cx="4654632" cy="114031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𝑂𝐴𝐶𝐵</m:t>
                    </m:r>
                  </m:oMath>
                </a14:m>
                <a:r>
                  <a:rPr lang="en-GB" sz="1600" dirty="0"/>
                  <a:t> is a parallelogram,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. The diagonals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𝑂𝐶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 intersect at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. Prove that the diagonals bisect each other.</a:t>
                </a:r>
              </a:p>
              <a:p>
                <a:r>
                  <a:rPr lang="en-GB" sz="1600" i="1" dirty="0"/>
                  <a:t>(Hint: Perhaps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e>
                    </m:acc>
                  </m:oMath>
                </a14:m>
                <a:r>
                  <a:rPr lang="en-GB" sz="1600" i="1" dirty="0"/>
                  <a:t> in two different ways?)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39" y="2758438"/>
                <a:ext cx="4654632" cy="1140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9469" y="3999183"/>
                <a:ext cx="4345756" cy="270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By considering the route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𝑂𝑋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dirty="0"/>
                  <a:t>Similarly, considering the line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𝑂𝐶</m:t>
                    </m:r>
                  </m:oMath>
                </a14:m>
                <a:r>
                  <a:rPr lang="en-GB" sz="1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𝑂𝑋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dirty="0"/>
                  <a:t>Comparing coefficients of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b="1" dirty="0"/>
                  <a:t>: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Comparing coefficients of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400" b="1" dirty="0"/>
                  <a:t>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is the midpoint of each of the diagonals.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9" y="3999183"/>
                <a:ext cx="4345756" cy="2705228"/>
              </a:xfrm>
              <a:prstGeom prst="rect">
                <a:avLst/>
              </a:prstGeom>
              <a:blipFill>
                <a:blip r:embed="rId11"/>
                <a:stretch>
                  <a:fillRect l="-421" t="-450" b="-1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14707" y="4212961"/>
                <a:ext cx="3522323" cy="9296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We don’t know what fraction of the way across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</m:oMath>
                </a14:m>
                <a:r>
                  <a:rPr lang="en-GB" sz="1200" dirty="0"/>
                  <a:t> the point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200" dirty="0"/>
                  <a:t> is, so let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200" dirty="0"/>
                  <a:t> be the fraction of the way across. We’re hoping that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200" dirty="0"/>
                  <a:t>, so that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200" dirty="0"/>
                  <a:t> is exactly halfway across and therefore bisects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707" y="4212961"/>
                <a:ext cx="3522323" cy="929678"/>
              </a:xfrm>
              <a:prstGeom prst="rect">
                <a:avLst/>
              </a:prstGeom>
              <a:blipFill>
                <a:blip r:embed="rId12"/>
                <a:stretch>
                  <a:fillRect b="-3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4355977" y="4377655"/>
            <a:ext cx="858730" cy="3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99882" y="5336635"/>
                <a:ext cx="3591693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We need to use a different scalar constant, this time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200" dirty="0"/>
                  <a:t>.</a:t>
                </a:r>
              </a:p>
              <a:p>
                <a:r>
                  <a:rPr lang="en-GB" sz="1200" dirty="0"/>
                  <a:t>It is common to use the letters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200" dirty="0"/>
                  <a:t> for scalars.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2" y="5336635"/>
                <a:ext cx="3591693" cy="461665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H="1" flipV="1">
            <a:off x="4334643" y="5287049"/>
            <a:ext cx="858731" cy="2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72814" y="4018208"/>
            <a:ext cx="8593386" cy="2715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46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V="1">
            <a:off x="2302877" y="1189773"/>
            <a:ext cx="498128" cy="2071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89259" y="1189773"/>
            <a:ext cx="498128" cy="2071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01005" y="1189773"/>
            <a:ext cx="3186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302877" y="3260989"/>
            <a:ext cx="3186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6372604">
            <a:off x="2488456" y="2065064"/>
            <a:ext cx="144016" cy="288032"/>
            <a:chOff x="4139952" y="1772816"/>
            <a:chExt cx="144016" cy="288032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349754">
            <a:off x="4183965" y="1037343"/>
            <a:ext cx="144016" cy="288032"/>
            <a:chOff x="4139952" y="1772816"/>
            <a:chExt cx="144016" cy="288032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 flipV="1">
            <a:off x="2809516" y="1174045"/>
            <a:ext cx="2665117" cy="208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19923" y="1197638"/>
            <a:ext cx="1576145" cy="205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69148" y="687140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48" y="687140"/>
                <a:ext cx="6530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86767" y="1975806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7" y="1975806"/>
                <a:ext cx="653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50777" y="901573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7" y="901573"/>
                <a:ext cx="6530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8247" y="3250381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47" y="3250381"/>
                <a:ext cx="653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93054" y="925057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54" y="925057"/>
                <a:ext cx="653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81152" y="3223554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52" y="3223554"/>
                <a:ext cx="6530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75953" y="1753980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53" y="1753980"/>
                <a:ext cx="653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46791" y="873043"/>
                <a:ext cx="65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1" y="873043"/>
                <a:ext cx="653072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3548" y="3737781"/>
                <a:ext cx="8324916" cy="124303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In the above diagram,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/>
                  <a:t>. We wish to find the ratio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𝑋𝐶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GB" sz="1600" dirty="0"/>
                  <a:t>, find an expression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e>
                    </m:acc>
                  </m:oMath>
                </a14:m>
                <a:r>
                  <a:rPr lang="en-GB" sz="1600" dirty="0"/>
                  <a:t> in terms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b="1" dirty="0"/>
                  <a:t> </a:t>
                </a:r>
                <a:r>
                  <a:rPr lang="en-GB" sz="1600" dirty="0"/>
                  <a:t>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𝐵𝑄</m:t>
                        </m:r>
                      </m:e>
                    </m:acc>
                  </m:oMath>
                </a14:m>
                <a:r>
                  <a:rPr lang="en-GB" sz="1600" dirty="0"/>
                  <a:t>, find an expression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e>
                    </m:acc>
                  </m:oMath>
                </a14:m>
                <a:r>
                  <a:rPr lang="en-GB" sz="1600" dirty="0"/>
                  <a:t> in terms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b="1" dirty="0"/>
                  <a:t> </a:t>
                </a:r>
                <a:r>
                  <a:rPr lang="en-GB" sz="1600" dirty="0"/>
                  <a:t>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By comparing coefficients or otherwise, determine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600" dirty="0"/>
                  <a:t>, and hence the ratio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𝑋𝐶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8" y="3737781"/>
                <a:ext cx="8324916" cy="1243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74020" y="5072132"/>
                <a:ext cx="6120680" cy="1810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𝑂𝑋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𝑂𝑋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𝐵𝑄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Comparing coefficients: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=1:3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20" y="5072132"/>
                <a:ext cx="6120680" cy="1810817"/>
              </a:xfrm>
              <a:prstGeom prst="rect">
                <a:avLst/>
              </a:prstGeom>
              <a:blipFill>
                <a:blip r:embed="rId11"/>
                <a:stretch>
                  <a:fillRect l="-896" b="-1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608132" y="5148332"/>
            <a:ext cx="216024" cy="229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8132" y="5544926"/>
            <a:ext cx="216024" cy="229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4128" y="6093296"/>
            <a:ext cx="216024" cy="229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78036" y="5419993"/>
                <a:ext cx="21013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Expand and collect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200" dirty="0"/>
                  <a:t> terms and collect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200" dirty="0"/>
                  <a:t> terms, so that we can compare coefficients later.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6" y="5419993"/>
                <a:ext cx="2101319" cy="646331"/>
              </a:xfrm>
              <a:prstGeom prst="rect">
                <a:avLst/>
              </a:prstGeom>
              <a:blipFill>
                <a:blip r:embed="rId12"/>
                <a:stretch>
                  <a:fillRect l="-291" r="-1744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6832600" y="5727700"/>
            <a:ext cx="145436" cy="1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39588" y="5134023"/>
            <a:ext cx="4113411" cy="314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5617" y="5448300"/>
            <a:ext cx="8154838" cy="63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1772" y="6068346"/>
            <a:ext cx="8168683" cy="7896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062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Area of a Triangle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960" y="997744"/>
                <a:ext cx="5430192" cy="40479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. 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𝐵𝐴𝐶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60" y="997744"/>
                <a:ext cx="5430192" cy="404791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9130" y="162880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Strategy</a:t>
            </a:r>
            <a:r>
              <a:rPr lang="en-GB" dirty="0"/>
              <a:t>: Find 3 lengths of triangle then use cosine rule to find angle.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2328530" y="2477386"/>
            <a:ext cx="2211572" cy="1871330"/>
          </a:xfrm>
          <a:custGeom>
            <a:avLst/>
            <a:gdLst>
              <a:gd name="connsiteX0" fmla="*/ 0 w 2211572"/>
              <a:gd name="connsiteY0" fmla="*/ 0 h 1871330"/>
              <a:gd name="connsiteX1" fmla="*/ 2211572 w 2211572"/>
              <a:gd name="connsiteY1" fmla="*/ 850605 h 1871330"/>
              <a:gd name="connsiteX2" fmla="*/ 1084521 w 2211572"/>
              <a:gd name="connsiteY2" fmla="*/ 1871330 h 1871330"/>
              <a:gd name="connsiteX3" fmla="*/ 0 w 2211572"/>
              <a:gd name="connsiteY3" fmla="*/ 0 h 187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572" h="1871330">
                <a:moveTo>
                  <a:pt x="0" y="0"/>
                </a:moveTo>
                <a:lnTo>
                  <a:pt x="2211572" y="850605"/>
                </a:lnTo>
                <a:lnTo>
                  <a:pt x="1084521" y="18713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 rot="1397510">
            <a:off x="3312095" y="2738552"/>
            <a:ext cx="144016" cy="288032"/>
            <a:chOff x="4139952" y="1772816"/>
            <a:chExt cx="144016" cy="28803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3125538">
            <a:off x="2876039" y="3397890"/>
            <a:ext cx="144016" cy="288032"/>
            <a:chOff x="4139952" y="1772816"/>
            <a:chExt cx="144016" cy="288032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8891272">
            <a:off x="3913364" y="3710101"/>
            <a:ext cx="144016" cy="288032"/>
            <a:chOff x="4139952" y="1772816"/>
            <a:chExt cx="144016" cy="2880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9381" y="2327615"/>
                <a:ext cx="564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81" y="2327615"/>
                <a:ext cx="5648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73209" y="4333278"/>
                <a:ext cx="564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209" y="4333278"/>
                <a:ext cx="5648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71309" y="3150676"/>
                <a:ext cx="564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309" y="3150676"/>
                <a:ext cx="5648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96874" y="2356515"/>
                <a:ext cx="564842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4" y="2356515"/>
                <a:ext cx="564842" cy="552459"/>
              </a:xfrm>
              <a:prstGeom prst="rect">
                <a:avLst/>
              </a:prstGeom>
              <a:blipFill>
                <a:blip r:embed="rId6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59853" y="3394759"/>
                <a:ext cx="564842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3" y="3394759"/>
                <a:ext cx="564842" cy="552459"/>
              </a:xfrm>
              <a:prstGeom prst="rect">
                <a:avLst/>
              </a:prstGeom>
              <a:blipFill>
                <a:blip r:embed="rId7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81795" y="3780819"/>
                <a:ext cx="564842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95" y="3780819"/>
                <a:ext cx="564842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38083" y="2367147"/>
                <a:ext cx="1616149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83" y="2367147"/>
                <a:ext cx="1616149" cy="427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38524" y="4057048"/>
                <a:ext cx="1616149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4" y="4057048"/>
                <a:ext cx="1616149" cy="427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57300" y="3843528"/>
                <a:ext cx="1616149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𝐶𝐵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300" y="3843528"/>
                <a:ext cx="1616149" cy="4270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/>
          <p:cNvSpPr/>
          <p:nvPr/>
        </p:nvSpPr>
        <p:spPr>
          <a:xfrm>
            <a:off x="2604977" y="2679405"/>
            <a:ext cx="244549" cy="276446"/>
          </a:xfrm>
          <a:custGeom>
            <a:avLst/>
            <a:gdLst>
              <a:gd name="connsiteX0" fmla="*/ 0 w 244549"/>
              <a:gd name="connsiteY0" fmla="*/ 276446 h 276446"/>
              <a:gd name="connsiteX1" fmla="*/ 159488 w 244549"/>
              <a:gd name="connsiteY1" fmla="*/ 148855 h 276446"/>
              <a:gd name="connsiteX2" fmla="*/ 244549 w 244549"/>
              <a:gd name="connsiteY2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549" h="276446">
                <a:moveTo>
                  <a:pt x="0" y="276446"/>
                </a:moveTo>
                <a:cubicBezTo>
                  <a:pt x="59365" y="235687"/>
                  <a:pt x="118730" y="194929"/>
                  <a:pt x="159488" y="148855"/>
                </a:cubicBezTo>
                <a:cubicBezTo>
                  <a:pt x="200246" y="102781"/>
                  <a:pt x="222397" y="51390"/>
                  <a:pt x="244549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7661" y="4715464"/>
                <a:ext cx="8185741" cy="1922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A clever student might at this point realise that we can divide all the lengths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r>
                  <a:rPr lang="en-GB" sz="1400" dirty="0"/>
                  <a:t> without changing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𝐵𝐴𝐶</m:t>
                    </m:r>
                  </m:oMath>
                </a14:m>
                <a:r>
                  <a:rPr lang="en-GB" sz="1400" dirty="0"/>
                  <a:t>, giving a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1:1:</m:t>
                    </m:r>
                    <m:rad>
                      <m:radPr>
                        <m:degHide m:val="on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400" dirty="0"/>
                  <a:t> triangle (one of our ‘special’ triangles!), and thus instantly getting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𝐵𝐴𝐶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But let’s use a more general method of using the </a:t>
                </a:r>
                <a:r>
                  <a:rPr lang="en-GB" sz="1400" b="1" dirty="0"/>
                  <a:t>cosine rule</a:t>
                </a:r>
                <a:r>
                  <a:rPr lang="en-GB" sz="1400" dirty="0"/>
                  <a:t>: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13=13+26−2×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61" y="4715464"/>
                <a:ext cx="8185741" cy="1922001"/>
              </a:xfrm>
              <a:prstGeom prst="rect">
                <a:avLst/>
              </a:prstGeom>
              <a:blipFill>
                <a:blip r:embed="rId1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337161" y="2327027"/>
            <a:ext cx="691500" cy="586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81795" y="3826720"/>
            <a:ext cx="691500" cy="586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49606" y="3798264"/>
            <a:ext cx="691500" cy="586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176" y="4055569"/>
            <a:ext cx="691500" cy="586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50301" y="1575868"/>
            <a:ext cx="5726675" cy="540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1912" y="4765829"/>
            <a:ext cx="8181490" cy="1817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020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89-90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3784" y="2340496"/>
                <a:ext cx="5832648" cy="4149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[STEP 2010 Q7]</a:t>
                </a:r>
              </a:p>
              <a:p>
                <a:r>
                  <a:rPr lang="en-GB" sz="1600" dirty="0"/>
                  <a:t>Relative to a fixed origin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, the 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have position vectors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/>
                  <a:t>, respectively. (The 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are not collinear.)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has position vector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dirty="0"/>
                  <a:t>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b="0" dirty="0"/>
              </a:p>
              <a:p>
                <a:r>
                  <a:rPr lang="en-GB" sz="1600" dirty="0"/>
                  <a:t>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/>
                  <a:t> are positive constants with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1600" dirty="0"/>
                  <a:t>. The lines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600" dirty="0"/>
                  <a:t> meet at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with position vector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1600" dirty="0"/>
                  <a:t> and the lines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/>
                  <a:t> meet at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dirty="0"/>
                  <a:t> with position vector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1600" dirty="0"/>
                  <a:t>. Show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and write down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Show further that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 with position vector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dirty="0"/>
                  <a:t>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lies on the lines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𝑂𝐶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The lines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𝑃𝑅</m:t>
                    </m:r>
                  </m:oMath>
                </a14:m>
                <a:r>
                  <a:rPr lang="en-GB" sz="1600" dirty="0"/>
                  <a:t> intersect at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. 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𝐵𝑄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𝑂𝑆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𝐵𝑆</m:t>
                        </m:r>
                      </m:den>
                    </m:f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84" y="2340496"/>
                <a:ext cx="5832648" cy="4149598"/>
              </a:xfrm>
              <a:prstGeom prst="rect">
                <a:avLst/>
              </a:prstGeom>
              <a:blipFill>
                <a:blip r:embed="rId2"/>
                <a:stretch>
                  <a:fillRect l="-522" t="-441" r="-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9592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47936" y="2442096"/>
            <a:ext cx="277564" cy="3138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4716" y="5316971"/>
            <a:ext cx="2151732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Click here for the solution:</a:t>
            </a:r>
          </a:p>
          <a:p>
            <a:r>
              <a:rPr lang="en-GB" sz="1400" dirty="0">
                <a:solidFill>
                  <a:schemeClr val="bg1"/>
                </a:solidFill>
                <a:hlinkClick r:id="rId3"/>
              </a:rPr>
              <a:t>http://www.mathshelper.co.uk/STEP%202010%20Solutions.pdf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/>
              <a:t>(go to Q7)</a:t>
            </a:r>
          </a:p>
        </p:txBody>
      </p:sp>
    </p:spTree>
    <p:extLst>
      <p:ext uri="{BB962C8B-B14F-4D97-AF65-F5344CB8AC3E}">
        <p14:creationId xmlns:p14="http://schemas.microsoft.com/office/powerpoint/2010/main" val="17587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621F4-F304-6F28-4A3A-D6FF9319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06" y="620688"/>
            <a:ext cx="6321388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4E2427F-DEDF-70A2-719E-42C3E643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0" y="619360"/>
            <a:ext cx="6175399" cy="61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C5FE6D-4021-0476-098F-F0AC3869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7325"/>
            <a:ext cx="8534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7F817-93C1-4331-9EA3-9137AED46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A4408-A039-4E96-841E-C70D6FD95A6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C981D47-1B16-4F72-B51B-0F85526E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32502</TotalTime>
  <Words>929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11: Vectors  Geometric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1223</cp:revision>
  <dcterms:created xsi:type="dcterms:W3CDTF">2013-02-28T07:36:55Z</dcterms:created>
  <dcterms:modified xsi:type="dcterms:W3CDTF">2024-09-13T15:49:21Z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